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76" r:id="rId7"/>
    <p:sldId id="288" r:id="rId8"/>
    <p:sldId id="287" r:id="rId9"/>
    <p:sldId id="273" r:id="rId10"/>
    <p:sldId id="290" r:id="rId11"/>
  </p:sldIdLst>
  <p:sldSz cx="9144000" cy="5143500" type="screen16x9"/>
  <p:notesSz cx="6858000" cy="9144000"/>
  <p:embeddedFontLst>
    <p:embeddedFont>
      <p:font typeface="Alata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2939E8-9EF7-4711-BE05-7CE1703FC3D6}">
  <a:tblStyle styleId="{AA2939E8-9EF7-4711-BE05-7CE1703FC3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2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7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eem alomari" userId="173a94db7c20de5f" providerId="LiveId" clId="{442BE138-6CE9-487F-A99F-D6826693351D}"/>
    <pc:docChg chg="custSel modSld">
      <pc:chgData name="raneem alomari" userId="173a94db7c20de5f" providerId="LiveId" clId="{442BE138-6CE9-487F-A99F-D6826693351D}" dt="2023-04-27T10:00:41.543" v="1" actId="313"/>
      <pc:docMkLst>
        <pc:docMk/>
      </pc:docMkLst>
      <pc:sldChg chg="modSp mod">
        <pc:chgData name="raneem alomari" userId="173a94db7c20de5f" providerId="LiveId" clId="{442BE138-6CE9-487F-A99F-D6826693351D}" dt="2023-04-27T09:42:13.641" v="0"/>
        <pc:sldMkLst>
          <pc:docMk/>
          <pc:sldMk cId="0" sldId="260"/>
        </pc:sldMkLst>
        <pc:spChg chg="mod">
          <ac:chgData name="raneem alomari" userId="173a94db7c20de5f" providerId="LiveId" clId="{442BE138-6CE9-487F-A99F-D6826693351D}" dt="2023-04-27T09:42:13.641" v="0"/>
          <ac:spMkLst>
            <pc:docMk/>
            <pc:sldMk cId="0" sldId="260"/>
            <ac:spMk id="135" creationId="{A8999F68-FF3A-2A41-8AB6-FDE0A8093E3F}"/>
          </ac:spMkLst>
        </pc:spChg>
      </pc:sldChg>
      <pc:sldChg chg="modSp mod">
        <pc:chgData name="raneem alomari" userId="173a94db7c20de5f" providerId="LiveId" clId="{442BE138-6CE9-487F-A99F-D6826693351D}" dt="2023-04-27T10:00:41.543" v="1" actId="313"/>
        <pc:sldMkLst>
          <pc:docMk/>
          <pc:sldMk cId="0" sldId="276"/>
        </pc:sldMkLst>
        <pc:spChg chg="mod">
          <ac:chgData name="raneem alomari" userId="173a94db7c20de5f" providerId="LiveId" clId="{442BE138-6CE9-487F-A99F-D6826693351D}" dt="2023-04-27T10:00:41.543" v="1" actId="313"/>
          <ac:spMkLst>
            <pc:docMk/>
            <pc:sldMk cId="0" sldId="276"/>
            <ac:spMk id="19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dc6316f5a0_0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dc6316f5a0_0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dc6316f5a0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dc6316f5a0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32" name="Google Shape;232;p2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3" name="Google Shape;233;p2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ubTitle" idx="1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70" r:id="rId7"/>
    <p:sldLayoutId id="2147483671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5333397" y="1359304"/>
            <a:ext cx="3731560" cy="3043673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216883" y="1178198"/>
            <a:ext cx="5380813" cy="10226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Diagnosis Expert System </a:t>
            </a:r>
            <a:endParaRPr dirty="0"/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416;p35">
            <a:extLst>
              <a:ext uri="{FF2B5EF4-FFF2-40B4-BE49-F238E27FC236}">
                <a16:creationId xmlns:a16="http://schemas.microsoft.com/office/drawing/2014/main" id="{CF3563EE-CBF2-DA4F-9A3D-7572178E9C1B}"/>
              </a:ext>
            </a:extLst>
          </p:cNvPr>
          <p:cNvSpPr txBox="1">
            <a:spLocks/>
          </p:cNvSpPr>
          <p:nvPr/>
        </p:nvSpPr>
        <p:spPr>
          <a:xfrm>
            <a:off x="606812" y="3207347"/>
            <a:ext cx="3614731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Rahaf Alghamdi.       1709138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Raneem Alomari.      2006452     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Elaf Alghamdi.          1911456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A6CD72-487E-1D4C-9E77-A080A2E51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0F06ED5-346F-9A42-A925-7067A5BB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grpSp>
        <p:nvGrpSpPr>
          <p:cNvPr id="4" name="Google Shape;632;p38">
            <a:extLst>
              <a:ext uri="{FF2B5EF4-FFF2-40B4-BE49-F238E27FC236}">
                <a16:creationId xmlns:a16="http://schemas.microsoft.com/office/drawing/2014/main" id="{F1C4A7E1-A139-E548-86B2-E1D27709D6C0}"/>
              </a:ext>
            </a:extLst>
          </p:cNvPr>
          <p:cNvGrpSpPr/>
          <p:nvPr/>
        </p:nvGrpSpPr>
        <p:grpSpPr>
          <a:xfrm>
            <a:off x="304800" y="177800"/>
            <a:ext cx="8124900" cy="4597400"/>
            <a:chOff x="1820484" y="313884"/>
            <a:chExt cx="5503026" cy="4515734"/>
          </a:xfrm>
        </p:grpSpPr>
        <p:grpSp>
          <p:nvGrpSpPr>
            <p:cNvPr id="5" name="Google Shape;633;p38">
              <a:extLst>
                <a:ext uri="{FF2B5EF4-FFF2-40B4-BE49-F238E27FC236}">
                  <a16:creationId xmlns:a16="http://schemas.microsoft.com/office/drawing/2014/main" id="{852DA076-B112-614F-BA6C-87A2574D90DF}"/>
                </a:ext>
              </a:extLst>
            </p:cNvPr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18" name="Google Shape;634;p38">
                <a:extLst>
                  <a:ext uri="{FF2B5EF4-FFF2-40B4-BE49-F238E27FC236}">
                    <a16:creationId xmlns:a16="http://schemas.microsoft.com/office/drawing/2014/main" id="{E1A22C6F-F2F8-2A40-A2FC-D2F6B6817838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635;p38">
                <a:extLst>
                  <a:ext uri="{FF2B5EF4-FFF2-40B4-BE49-F238E27FC236}">
                    <a16:creationId xmlns:a16="http://schemas.microsoft.com/office/drawing/2014/main" id="{5BFC1DA3-F7BC-8742-BD01-D93CF00FAFC4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636;p38">
                <a:extLst>
                  <a:ext uri="{FF2B5EF4-FFF2-40B4-BE49-F238E27FC236}">
                    <a16:creationId xmlns:a16="http://schemas.microsoft.com/office/drawing/2014/main" id="{78F9622F-0672-2744-A13E-FBC933DD54F4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637;p38">
                <a:extLst>
                  <a:ext uri="{FF2B5EF4-FFF2-40B4-BE49-F238E27FC236}">
                    <a16:creationId xmlns:a16="http://schemas.microsoft.com/office/drawing/2014/main" id="{AB9C0F0F-3A60-A242-B6F2-4C1B81C528D7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638;p38">
                <a:extLst>
                  <a:ext uri="{FF2B5EF4-FFF2-40B4-BE49-F238E27FC236}">
                    <a16:creationId xmlns:a16="http://schemas.microsoft.com/office/drawing/2014/main" id="{846F4FEF-E0AD-9943-B143-53CF2B7B7818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" name="Google Shape;639;p38">
              <a:extLst>
                <a:ext uri="{FF2B5EF4-FFF2-40B4-BE49-F238E27FC236}">
                  <a16:creationId xmlns:a16="http://schemas.microsoft.com/office/drawing/2014/main" id="{B25AECDA-0688-1F4E-8098-9C4F57C4219E}"/>
                </a:ext>
              </a:extLst>
            </p:cNvPr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13" name="Google Shape;640;p38">
                <a:extLst>
                  <a:ext uri="{FF2B5EF4-FFF2-40B4-BE49-F238E27FC236}">
                    <a16:creationId xmlns:a16="http://schemas.microsoft.com/office/drawing/2014/main" id="{150F7B2F-4F99-DE47-AB16-71A82CFECA27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641;p38">
                <a:extLst>
                  <a:ext uri="{FF2B5EF4-FFF2-40B4-BE49-F238E27FC236}">
                    <a16:creationId xmlns:a16="http://schemas.microsoft.com/office/drawing/2014/main" id="{5EBEBC37-1151-1E4C-BFF3-204A8A1149CC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642;p38">
                <a:extLst>
                  <a:ext uri="{FF2B5EF4-FFF2-40B4-BE49-F238E27FC236}">
                    <a16:creationId xmlns:a16="http://schemas.microsoft.com/office/drawing/2014/main" id="{A99ADC0F-E02E-E24B-AAF3-79D77F640234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643;p38">
                <a:extLst>
                  <a:ext uri="{FF2B5EF4-FFF2-40B4-BE49-F238E27FC236}">
                    <a16:creationId xmlns:a16="http://schemas.microsoft.com/office/drawing/2014/main" id="{A3A9328E-DB92-9646-A8F5-914F8BCC6C1F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644;p38">
                <a:extLst>
                  <a:ext uri="{FF2B5EF4-FFF2-40B4-BE49-F238E27FC236}">
                    <a16:creationId xmlns:a16="http://schemas.microsoft.com/office/drawing/2014/main" id="{BAAD310A-CB42-4745-8054-C86EBB9A0CB1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" name="Google Shape;645;p38">
              <a:extLst>
                <a:ext uri="{FF2B5EF4-FFF2-40B4-BE49-F238E27FC236}">
                  <a16:creationId xmlns:a16="http://schemas.microsoft.com/office/drawing/2014/main" id="{1CF9DD24-EB94-C942-8459-69E0246B92B7}"/>
                </a:ext>
              </a:extLst>
            </p:cNvPr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8" name="Google Shape;646;p38">
                <a:extLst>
                  <a:ext uri="{FF2B5EF4-FFF2-40B4-BE49-F238E27FC236}">
                    <a16:creationId xmlns:a16="http://schemas.microsoft.com/office/drawing/2014/main" id="{AB891E8C-0694-3C43-821F-88BBE77667BD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47;p38">
                <a:extLst>
                  <a:ext uri="{FF2B5EF4-FFF2-40B4-BE49-F238E27FC236}">
                    <a16:creationId xmlns:a16="http://schemas.microsoft.com/office/drawing/2014/main" id="{F9CD911E-97EE-A849-9C36-61E97609E41D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648;p38">
                <a:extLst>
                  <a:ext uri="{FF2B5EF4-FFF2-40B4-BE49-F238E27FC236}">
                    <a16:creationId xmlns:a16="http://schemas.microsoft.com/office/drawing/2014/main" id="{B5C71EC7-E7F5-BC40-835A-28BD95414ECB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649;p38">
                <a:extLst>
                  <a:ext uri="{FF2B5EF4-FFF2-40B4-BE49-F238E27FC236}">
                    <a16:creationId xmlns:a16="http://schemas.microsoft.com/office/drawing/2014/main" id="{A220AB7F-CE6D-6C47-B133-2E4CBFCFEA35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650;p38">
                <a:extLst>
                  <a:ext uri="{FF2B5EF4-FFF2-40B4-BE49-F238E27FC236}">
                    <a16:creationId xmlns:a16="http://schemas.microsoft.com/office/drawing/2014/main" id="{8E712F3C-B5D3-104F-8968-A09B23526ED6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3" name="Google Shape;2231;p61">
            <a:extLst>
              <a:ext uri="{FF2B5EF4-FFF2-40B4-BE49-F238E27FC236}">
                <a16:creationId xmlns:a16="http://schemas.microsoft.com/office/drawing/2014/main" id="{D9980AB3-19BA-B649-AAD0-BFD3B7F8140F}"/>
              </a:ext>
            </a:extLst>
          </p:cNvPr>
          <p:cNvSpPr txBox="1">
            <a:spLocks/>
          </p:cNvSpPr>
          <p:nvPr/>
        </p:nvSpPr>
        <p:spPr>
          <a:xfrm>
            <a:off x="1009538" y="1214368"/>
            <a:ext cx="35529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ata"/>
              <a:buNone/>
              <a:defRPr sz="49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THANKS!</a:t>
            </a:r>
          </a:p>
        </p:txBody>
      </p:sp>
      <p:sp>
        <p:nvSpPr>
          <p:cNvPr id="25" name="Google Shape;2232;p61">
            <a:extLst>
              <a:ext uri="{FF2B5EF4-FFF2-40B4-BE49-F238E27FC236}">
                <a16:creationId xmlns:a16="http://schemas.microsoft.com/office/drawing/2014/main" id="{45E3B65F-A9D9-B544-921E-E29DE5376F43}"/>
              </a:ext>
            </a:extLst>
          </p:cNvPr>
          <p:cNvSpPr txBox="1">
            <a:spLocks/>
          </p:cNvSpPr>
          <p:nvPr/>
        </p:nvSpPr>
        <p:spPr>
          <a:xfrm>
            <a:off x="739369" y="2755589"/>
            <a:ext cx="474932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3600" dirty="0"/>
              <a:t>Any questions? </a:t>
            </a:r>
          </a:p>
        </p:txBody>
      </p:sp>
      <p:grpSp>
        <p:nvGrpSpPr>
          <p:cNvPr id="26" name="Google Shape;2563;p62">
            <a:extLst>
              <a:ext uri="{FF2B5EF4-FFF2-40B4-BE49-F238E27FC236}">
                <a16:creationId xmlns:a16="http://schemas.microsoft.com/office/drawing/2014/main" id="{F8E1A6B0-3BE0-8948-9EFC-0FB1A00202BB}"/>
              </a:ext>
            </a:extLst>
          </p:cNvPr>
          <p:cNvGrpSpPr/>
          <p:nvPr/>
        </p:nvGrpSpPr>
        <p:grpSpPr>
          <a:xfrm>
            <a:off x="6688324" y="1475314"/>
            <a:ext cx="670295" cy="2085995"/>
            <a:chOff x="2661858" y="2324250"/>
            <a:chExt cx="670295" cy="2280201"/>
          </a:xfrm>
        </p:grpSpPr>
        <p:sp>
          <p:nvSpPr>
            <p:cNvPr id="27" name="Google Shape;2564;p62">
              <a:extLst>
                <a:ext uri="{FF2B5EF4-FFF2-40B4-BE49-F238E27FC236}">
                  <a16:creationId xmlns:a16="http://schemas.microsoft.com/office/drawing/2014/main" id="{1EF798E3-F355-0246-9116-D568F0CF1B33}"/>
                </a:ext>
              </a:extLst>
            </p:cNvPr>
            <p:cNvSpPr/>
            <p:nvPr/>
          </p:nvSpPr>
          <p:spPr>
            <a:xfrm>
              <a:off x="2661858" y="2723076"/>
              <a:ext cx="173311" cy="868381"/>
            </a:xfrm>
            <a:custGeom>
              <a:avLst/>
              <a:gdLst/>
              <a:ahLst/>
              <a:cxnLst/>
              <a:rect l="l" t="t" r="r" b="b"/>
              <a:pathLst>
                <a:path w="3323" h="16650" extrusionOk="0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565;p62">
              <a:extLst>
                <a:ext uri="{FF2B5EF4-FFF2-40B4-BE49-F238E27FC236}">
                  <a16:creationId xmlns:a16="http://schemas.microsoft.com/office/drawing/2014/main" id="{C26F3DF7-9EF0-E44C-B004-718D98CC523C}"/>
                </a:ext>
              </a:extLst>
            </p:cNvPr>
            <p:cNvSpPr/>
            <p:nvPr/>
          </p:nvSpPr>
          <p:spPr>
            <a:xfrm>
              <a:off x="2670412" y="2723076"/>
              <a:ext cx="163819" cy="305680"/>
            </a:xfrm>
            <a:custGeom>
              <a:avLst/>
              <a:gdLst/>
              <a:ahLst/>
              <a:cxnLst/>
              <a:rect l="l" t="t" r="r" b="b"/>
              <a:pathLst>
                <a:path w="3141" h="5861" extrusionOk="0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566;p62">
              <a:extLst>
                <a:ext uri="{FF2B5EF4-FFF2-40B4-BE49-F238E27FC236}">
                  <a16:creationId xmlns:a16="http://schemas.microsoft.com/office/drawing/2014/main" id="{B935CEB9-C438-784F-9386-F1579B83B923}"/>
                </a:ext>
              </a:extLst>
            </p:cNvPr>
            <p:cNvSpPr/>
            <p:nvPr/>
          </p:nvSpPr>
          <p:spPr>
            <a:xfrm>
              <a:off x="2682772" y="3022027"/>
              <a:ext cx="94348" cy="59092"/>
            </a:xfrm>
            <a:custGeom>
              <a:avLst/>
              <a:gdLst/>
              <a:ahLst/>
              <a:cxnLst/>
              <a:rect l="l" t="t" r="r" b="b"/>
              <a:pathLst>
                <a:path w="1809" h="1133" extrusionOk="0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567;p62">
              <a:extLst>
                <a:ext uri="{FF2B5EF4-FFF2-40B4-BE49-F238E27FC236}">
                  <a16:creationId xmlns:a16="http://schemas.microsoft.com/office/drawing/2014/main" id="{10F98632-E459-1A4B-B1AA-458EB613391B}"/>
                </a:ext>
              </a:extLst>
            </p:cNvPr>
            <p:cNvSpPr/>
            <p:nvPr/>
          </p:nvSpPr>
          <p:spPr>
            <a:xfrm>
              <a:off x="2745619" y="3441924"/>
              <a:ext cx="231412" cy="1019735"/>
            </a:xfrm>
            <a:custGeom>
              <a:avLst/>
              <a:gdLst/>
              <a:ahLst/>
              <a:cxnLst/>
              <a:rect l="l" t="t" r="r" b="b"/>
              <a:pathLst>
                <a:path w="4437" h="19552" extrusionOk="0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568;p62">
              <a:extLst>
                <a:ext uri="{FF2B5EF4-FFF2-40B4-BE49-F238E27FC236}">
                  <a16:creationId xmlns:a16="http://schemas.microsoft.com/office/drawing/2014/main" id="{CDD68052-5BB6-E44F-A2BE-7619BF224FF8}"/>
                </a:ext>
              </a:extLst>
            </p:cNvPr>
            <p:cNvSpPr/>
            <p:nvPr/>
          </p:nvSpPr>
          <p:spPr>
            <a:xfrm>
              <a:off x="2745619" y="3441924"/>
              <a:ext cx="231412" cy="540847"/>
            </a:xfrm>
            <a:custGeom>
              <a:avLst/>
              <a:gdLst/>
              <a:ahLst/>
              <a:cxnLst/>
              <a:rect l="l" t="t" r="r" b="b"/>
              <a:pathLst>
                <a:path w="4437" h="10370" extrusionOk="0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569;p62">
              <a:extLst>
                <a:ext uri="{FF2B5EF4-FFF2-40B4-BE49-F238E27FC236}">
                  <a16:creationId xmlns:a16="http://schemas.microsoft.com/office/drawing/2014/main" id="{617E3CC2-9A65-684F-8C25-5A2BA2FB2B40}"/>
                </a:ext>
              </a:extLst>
            </p:cNvPr>
            <p:cNvSpPr/>
            <p:nvPr/>
          </p:nvSpPr>
          <p:spPr>
            <a:xfrm>
              <a:off x="2790367" y="4461599"/>
              <a:ext cx="149528" cy="88611"/>
            </a:xfrm>
            <a:custGeom>
              <a:avLst/>
              <a:gdLst/>
              <a:ahLst/>
              <a:cxnLst/>
              <a:rect l="l" t="t" r="r" b="b"/>
              <a:pathLst>
                <a:path w="2867" h="1699" extrusionOk="0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570;p62">
              <a:extLst>
                <a:ext uri="{FF2B5EF4-FFF2-40B4-BE49-F238E27FC236}">
                  <a16:creationId xmlns:a16="http://schemas.microsoft.com/office/drawing/2014/main" id="{60A91DD7-0BB7-B24A-B789-88A6D9AE5621}"/>
                </a:ext>
              </a:extLst>
            </p:cNvPr>
            <p:cNvSpPr/>
            <p:nvPr/>
          </p:nvSpPr>
          <p:spPr>
            <a:xfrm>
              <a:off x="2664674" y="4507286"/>
              <a:ext cx="279968" cy="97165"/>
            </a:xfrm>
            <a:custGeom>
              <a:avLst/>
              <a:gdLst/>
              <a:ahLst/>
              <a:cxnLst/>
              <a:rect l="l" t="t" r="r" b="b"/>
              <a:pathLst>
                <a:path w="5368" h="1863" extrusionOk="0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571;p62">
              <a:extLst>
                <a:ext uri="{FF2B5EF4-FFF2-40B4-BE49-F238E27FC236}">
                  <a16:creationId xmlns:a16="http://schemas.microsoft.com/office/drawing/2014/main" id="{6EA112B5-D63C-A64E-8CD0-74FFFF5562E3}"/>
                </a:ext>
              </a:extLst>
            </p:cNvPr>
            <p:cNvSpPr/>
            <p:nvPr/>
          </p:nvSpPr>
          <p:spPr>
            <a:xfrm>
              <a:off x="2818009" y="4461599"/>
              <a:ext cx="116201" cy="37187"/>
            </a:xfrm>
            <a:custGeom>
              <a:avLst/>
              <a:gdLst/>
              <a:ahLst/>
              <a:cxnLst/>
              <a:rect l="l" t="t" r="r" b="b"/>
              <a:pathLst>
                <a:path w="2228" h="713" extrusionOk="0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572;p62">
              <a:extLst>
                <a:ext uri="{FF2B5EF4-FFF2-40B4-BE49-F238E27FC236}">
                  <a16:creationId xmlns:a16="http://schemas.microsoft.com/office/drawing/2014/main" id="{2B5A621D-F75B-4A48-993D-E20A9D25E5E5}"/>
                </a:ext>
              </a:extLst>
            </p:cNvPr>
            <p:cNvSpPr/>
            <p:nvPr/>
          </p:nvSpPr>
          <p:spPr>
            <a:xfrm>
              <a:off x="2933167" y="3439994"/>
              <a:ext cx="258115" cy="1021664"/>
            </a:xfrm>
            <a:custGeom>
              <a:avLst/>
              <a:gdLst/>
              <a:ahLst/>
              <a:cxnLst/>
              <a:rect l="l" t="t" r="r" b="b"/>
              <a:pathLst>
                <a:path w="4949" h="19589" extrusionOk="0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573;p62">
              <a:extLst>
                <a:ext uri="{FF2B5EF4-FFF2-40B4-BE49-F238E27FC236}">
                  <a16:creationId xmlns:a16="http://schemas.microsoft.com/office/drawing/2014/main" id="{789ADFE0-9ECE-F640-99BA-F0133EA91F81}"/>
                </a:ext>
              </a:extLst>
            </p:cNvPr>
            <p:cNvSpPr/>
            <p:nvPr/>
          </p:nvSpPr>
          <p:spPr>
            <a:xfrm>
              <a:off x="2933167" y="3439994"/>
              <a:ext cx="258115" cy="131744"/>
            </a:xfrm>
            <a:custGeom>
              <a:avLst/>
              <a:gdLst/>
              <a:ahLst/>
              <a:cxnLst/>
              <a:rect l="l" t="t" r="r" b="b"/>
              <a:pathLst>
                <a:path w="4949" h="2526" extrusionOk="0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574;p62">
              <a:extLst>
                <a:ext uri="{FF2B5EF4-FFF2-40B4-BE49-F238E27FC236}">
                  <a16:creationId xmlns:a16="http://schemas.microsoft.com/office/drawing/2014/main" id="{FB5904A1-61BE-8742-971A-8B4A9D8204E5}"/>
                </a:ext>
              </a:extLst>
            </p:cNvPr>
            <p:cNvSpPr/>
            <p:nvPr/>
          </p:nvSpPr>
          <p:spPr>
            <a:xfrm>
              <a:off x="3122645" y="3515201"/>
              <a:ext cx="21018" cy="842668"/>
            </a:xfrm>
            <a:custGeom>
              <a:avLst/>
              <a:gdLst/>
              <a:ahLst/>
              <a:cxnLst/>
              <a:rect l="l" t="t" r="r" b="b"/>
              <a:pathLst>
                <a:path w="403" h="16157" extrusionOk="0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575;p62">
              <a:extLst>
                <a:ext uri="{FF2B5EF4-FFF2-40B4-BE49-F238E27FC236}">
                  <a16:creationId xmlns:a16="http://schemas.microsoft.com/office/drawing/2014/main" id="{767DEE97-0685-CF44-BB42-2963F8BAF133}"/>
                </a:ext>
              </a:extLst>
            </p:cNvPr>
            <p:cNvSpPr/>
            <p:nvPr/>
          </p:nvSpPr>
          <p:spPr>
            <a:xfrm>
              <a:off x="3014111" y="4461599"/>
              <a:ext cx="149528" cy="88611"/>
            </a:xfrm>
            <a:custGeom>
              <a:avLst/>
              <a:gdLst/>
              <a:ahLst/>
              <a:cxnLst/>
              <a:rect l="l" t="t" r="r" b="b"/>
              <a:pathLst>
                <a:path w="2867" h="1699" extrusionOk="0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576;p62">
              <a:extLst>
                <a:ext uri="{FF2B5EF4-FFF2-40B4-BE49-F238E27FC236}">
                  <a16:creationId xmlns:a16="http://schemas.microsoft.com/office/drawing/2014/main" id="{9F56C72D-701B-5E4E-A717-93EFAD675D05}"/>
                </a:ext>
              </a:extLst>
            </p:cNvPr>
            <p:cNvSpPr/>
            <p:nvPr/>
          </p:nvSpPr>
          <p:spPr>
            <a:xfrm>
              <a:off x="2889409" y="4507286"/>
              <a:ext cx="278977" cy="97165"/>
            </a:xfrm>
            <a:custGeom>
              <a:avLst/>
              <a:gdLst/>
              <a:ahLst/>
              <a:cxnLst/>
              <a:rect l="l" t="t" r="r" b="b"/>
              <a:pathLst>
                <a:path w="5349" h="1863" extrusionOk="0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577;p62">
              <a:extLst>
                <a:ext uri="{FF2B5EF4-FFF2-40B4-BE49-F238E27FC236}">
                  <a16:creationId xmlns:a16="http://schemas.microsoft.com/office/drawing/2014/main" id="{5B1F4726-330A-0F4D-A8CE-3B6986E943C8}"/>
                </a:ext>
              </a:extLst>
            </p:cNvPr>
            <p:cNvSpPr/>
            <p:nvPr/>
          </p:nvSpPr>
          <p:spPr>
            <a:xfrm>
              <a:off x="3041701" y="4461599"/>
              <a:ext cx="116253" cy="37187"/>
            </a:xfrm>
            <a:custGeom>
              <a:avLst/>
              <a:gdLst/>
              <a:ahLst/>
              <a:cxnLst/>
              <a:rect l="l" t="t" r="r" b="b"/>
              <a:pathLst>
                <a:path w="2229" h="713" extrusionOk="0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578;p62">
              <a:extLst>
                <a:ext uri="{FF2B5EF4-FFF2-40B4-BE49-F238E27FC236}">
                  <a16:creationId xmlns:a16="http://schemas.microsoft.com/office/drawing/2014/main" id="{77D6DE4B-C16F-AB47-96FD-397D135F7607}"/>
                </a:ext>
              </a:extLst>
            </p:cNvPr>
            <p:cNvSpPr/>
            <p:nvPr/>
          </p:nvSpPr>
          <p:spPr>
            <a:xfrm>
              <a:off x="2755163" y="2324250"/>
              <a:ext cx="419900" cy="432000"/>
            </a:xfrm>
            <a:custGeom>
              <a:avLst/>
              <a:gdLst/>
              <a:ahLst/>
              <a:cxnLst/>
              <a:rect l="l" t="t" r="r" b="b"/>
              <a:pathLst>
                <a:path w="8051" h="8283" extrusionOk="0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579;p62">
              <a:extLst>
                <a:ext uri="{FF2B5EF4-FFF2-40B4-BE49-F238E27FC236}">
                  <a16:creationId xmlns:a16="http://schemas.microsoft.com/office/drawing/2014/main" id="{A2439D56-6F76-944F-BEFF-8C846DF4FB60}"/>
                </a:ext>
              </a:extLst>
            </p:cNvPr>
            <p:cNvSpPr/>
            <p:nvPr/>
          </p:nvSpPr>
          <p:spPr>
            <a:xfrm>
              <a:off x="2814202" y="2387931"/>
              <a:ext cx="109526" cy="49704"/>
            </a:xfrm>
            <a:custGeom>
              <a:avLst/>
              <a:gdLst/>
              <a:ahLst/>
              <a:cxnLst/>
              <a:rect l="l" t="t" r="r" b="b"/>
              <a:pathLst>
                <a:path w="2100" h="953" extrusionOk="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580;p62">
              <a:extLst>
                <a:ext uri="{FF2B5EF4-FFF2-40B4-BE49-F238E27FC236}">
                  <a16:creationId xmlns:a16="http://schemas.microsoft.com/office/drawing/2014/main" id="{92513982-3AF1-7348-A8D5-BD0EBFFE98AD}"/>
                </a:ext>
              </a:extLst>
            </p:cNvPr>
            <p:cNvSpPr/>
            <p:nvPr/>
          </p:nvSpPr>
          <p:spPr>
            <a:xfrm>
              <a:off x="2837046" y="2363783"/>
              <a:ext cx="91428" cy="17576"/>
            </a:xfrm>
            <a:custGeom>
              <a:avLst/>
              <a:gdLst/>
              <a:ahLst/>
              <a:cxnLst/>
              <a:rect l="l" t="t" r="r" b="b"/>
              <a:pathLst>
                <a:path w="1753" h="337" extrusionOk="0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581;p62">
              <a:extLst>
                <a:ext uri="{FF2B5EF4-FFF2-40B4-BE49-F238E27FC236}">
                  <a16:creationId xmlns:a16="http://schemas.microsoft.com/office/drawing/2014/main" id="{D24E811C-D222-6B46-938F-2C67796B6E17}"/>
                </a:ext>
              </a:extLst>
            </p:cNvPr>
            <p:cNvSpPr/>
            <p:nvPr/>
          </p:nvSpPr>
          <p:spPr>
            <a:xfrm>
              <a:off x="2976977" y="2399405"/>
              <a:ext cx="79067" cy="67645"/>
            </a:xfrm>
            <a:custGeom>
              <a:avLst/>
              <a:gdLst/>
              <a:ahLst/>
              <a:cxnLst/>
              <a:rect l="l" t="t" r="r" b="b"/>
              <a:pathLst>
                <a:path w="1516" h="1297" extrusionOk="0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582;p62">
              <a:extLst>
                <a:ext uri="{FF2B5EF4-FFF2-40B4-BE49-F238E27FC236}">
                  <a16:creationId xmlns:a16="http://schemas.microsoft.com/office/drawing/2014/main" id="{16F3B14F-8A4B-D040-92F4-3D833ECAEFAC}"/>
                </a:ext>
              </a:extLst>
            </p:cNvPr>
            <p:cNvSpPr/>
            <p:nvPr/>
          </p:nvSpPr>
          <p:spPr>
            <a:xfrm>
              <a:off x="2706607" y="2704040"/>
              <a:ext cx="534172" cy="792808"/>
            </a:xfrm>
            <a:custGeom>
              <a:avLst/>
              <a:gdLst/>
              <a:ahLst/>
              <a:cxnLst/>
              <a:rect l="l" t="t" r="r" b="b"/>
              <a:pathLst>
                <a:path w="10242" h="15201" extrusionOk="0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583;p62">
              <a:extLst>
                <a:ext uri="{FF2B5EF4-FFF2-40B4-BE49-F238E27FC236}">
                  <a16:creationId xmlns:a16="http://schemas.microsoft.com/office/drawing/2014/main" id="{9D95481B-6603-114E-B38C-C714CBDCD782}"/>
                </a:ext>
              </a:extLst>
            </p:cNvPr>
            <p:cNvSpPr/>
            <p:nvPr/>
          </p:nvSpPr>
          <p:spPr>
            <a:xfrm>
              <a:off x="2828440" y="2742113"/>
              <a:ext cx="385686" cy="627477"/>
            </a:xfrm>
            <a:custGeom>
              <a:avLst/>
              <a:gdLst/>
              <a:ahLst/>
              <a:cxnLst/>
              <a:rect l="l" t="t" r="r" b="b"/>
              <a:pathLst>
                <a:path w="7395" h="12031" extrusionOk="0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584;p62">
              <a:extLst>
                <a:ext uri="{FF2B5EF4-FFF2-40B4-BE49-F238E27FC236}">
                  <a16:creationId xmlns:a16="http://schemas.microsoft.com/office/drawing/2014/main" id="{2BEAF4E7-E11C-B944-9182-8A810A0BEDCB}"/>
                </a:ext>
              </a:extLst>
            </p:cNvPr>
            <p:cNvSpPr/>
            <p:nvPr/>
          </p:nvSpPr>
          <p:spPr>
            <a:xfrm>
              <a:off x="2821817" y="2783054"/>
              <a:ext cx="221867" cy="71870"/>
            </a:xfrm>
            <a:custGeom>
              <a:avLst/>
              <a:gdLst/>
              <a:ahLst/>
              <a:cxnLst/>
              <a:rect l="l" t="t" r="r" b="b"/>
              <a:pathLst>
                <a:path w="4254" h="1378" extrusionOk="0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585;p62">
              <a:extLst>
                <a:ext uri="{FF2B5EF4-FFF2-40B4-BE49-F238E27FC236}">
                  <a16:creationId xmlns:a16="http://schemas.microsoft.com/office/drawing/2014/main" id="{95226722-4E06-F04A-8286-7848D7105659}"/>
                </a:ext>
              </a:extLst>
            </p:cNvPr>
            <p:cNvSpPr/>
            <p:nvPr/>
          </p:nvSpPr>
          <p:spPr>
            <a:xfrm>
              <a:off x="2928421" y="2753535"/>
              <a:ext cx="151458" cy="49704"/>
            </a:xfrm>
            <a:custGeom>
              <a:avLst/>
              <a:gdLst/>
              <a:ahLst/>
              <a:cxnLst/>
              <a:rect l="l" t="t" r="r" b="b"/>
              <a:pathLst>
                <a:path w="2904" h="953" extrusionOk="0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2586;p62">
              <a:extLst>
                <a:ext uri="{FF2B5EF4-FFF2-40B4-BE49-F238E27FC236}">
                  <a16:creationId xmlns:a16="http://schemas.microsoft.com/office/drawing/2014/main" id="{94A8252D-FDC6-B648-A64B-B160DAD0B2C0}"/>
                </a:ext>
              </a:extLst>
            </p:cNvPr>
            <p:cNvSpPr/>
            <p:nvPr/>
          </p:nvSpPr>
          <p:spPr>
            <a:xfrm>
              <a:off x="2742750" y="3416211"/>
              <a:ext cx="436120" cy="37917"/>
            </a:xfrm>
            <a:custGeom>
              <a:avLst/>
              <a:gdLst/>
              <a:ahLst/>
              <a:cxnLst/>
              <a:rect l="l" t="t" r="r" b="b"/>
              <a:pathLst>
                <a:path w="8362" h="727" extrusionOk="0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587;p62">
              <a:extLst>
                <a:ext uri="{FF2B5EF4-FFF2-40B4-BE49-F238E27FC236}">
                  <a16:creationId xmlns:a16="http://schemas.microsoft.com/office/drawing/2014/main" id="{AF4E6751-5F37-E64A-A4C1-108B3851EA11}"/>
                </a:ext>
              </a:extLst>
            </p:cNvPr>
            <p:cNvSpPr/>
            <p:nvPr/>
          </p:nvSpPr>
          <p:spPr>
            <a:xfrm>
              <a:off x="2782753" y="3342882"/>
              <a:ext cx="260931" cy="66498"/>
            </a:xfrm>
            <a:custGeom>
              <a:avLst/>
              <a:gdLst/>
              <a:ahLst/>
              <a:cxnLst/>
              <a:rect l="l" t="t" r="r" b="b"/>
              <a:pathLst>
                <a:path w="5003" h="1275" extrusionOk="0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588;p62">
              <a:extLst>
                <a:ext uri="{FF2B5EF4-FFF2-40B4-BE49-F238E27FC236}">
                  <a16:creationId xmlns:a16="http://schemas.microsoft.com/office/drawing/2014/main" id="{6775990C-A1B7-D849-A47B-89D56567E07C}"/>
                </a:ext>
              </a:extLst>
            </p:cNvPr>
            <p:cNvSpPr/>
            <p:nvPr/>
          </p:nvSpPr>
          <p:spPr>
            <a:xfrm>
              <a:off x="2828440" y="2898264"/>
              <a:ext cx="336139" cy="436120"/>
            </a:xfrm>
            <a:custGeom>
              <a:avLst/>
              <a:gdLst/>
              <a:ahLst/>
              <a:cxnLst/>
              <a:rect l="l" t="t" r="r" b="b"/>
              <a:pathLst>
                <a:path w="6445" h="8362" extrusionOk="0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589;p62">
              <a:extLst>
                <a:ext uri="{FF2B5EF4-FFF2-40B4-BE49-F238E27FC236}">
                  <a16:creationId xmlns:a16="http://schemas.microsoft.com/office/drawing/2014/main" id="{2AD70275-13C9-3F41-BB3C-36BCB26986BA}"/>
                </a:ext>
              </a:extLst>
            </p:cNvPr>
            <p:cNvSpPr/>
            <p:nvPr/>
          </p:nvSpPr>
          <p:spPr>
            <a:xfrm>
              <a:off x="2839862" y="2730691"/>
              <a:ext cx="492291" cy="504913"/>
            </a:xfrm>
            <a:custGeom>
              <a:avLst/>
              <a:gdLst/>
              <a:ahLst/>
              <a:cxnLst/>
              <a:rect l="l" t="t" r="r" b="b"/>
              <a:pathLst>
                <a:path w="9439" h="9681" extrusionOk="0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590;p62">
              <a:extLst>
                <a:ext uri="{FF2B5EF4-FFF2-40B4-BE49-F238E27FC236}">
                  <a16:creationId xmlns:a16="http://schemas.microsoft.com/office/drawing/2014/main" id="{3EB7C6C1-F53D-384A-A7EB-71FEE6256671}"/>
                </a:ext>
              </a:extLst>
            </p:cNvPr>
            <p:cNvSpPr/>
            <p:nvPr/>
          </p:nvSpPr>
          <p:spPr>
            <a:xfrm>
              <a:off x="3184553" y="3021088"/>
              <a:ext cx="117140" cy="56223"/>
            </a:xfrm>
            <a:custGeom>
              <a:avLst/>
              <a:gdLst/>
              <a:ahLst/>
              <a:cxnLst/>
              <a:rect l="l" t="t" r="r" b="b"/>
              <a:pathLst>
                <a:path w="2246" h="1078" extrusionOk="0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591;p62">
              <a:extLst>
                <a:ext uri="{FF2B5EF4-FFF2-40B4-BE49-F238E27FC236}">
                  <a16:creationId xmlns:a16="http://schemas.microsoft.com/office/drawing/2014/main" id="{E5D859C8-715E-3A44-8502-72E58838858C}"/>
                </a:ext>
              </a:extLst>
            </p:cNvPr>
            <p:cNvSpPr/>
            <p:nvPr/>
          </p:nvSpPr>
          <p:spPr>
            <a:xfrm>
              <a:off x="3104548" y="2730691"/>
              <a:ext cx="218112" cy="309488"/>
            </a:xfrm>
            <a:custGeom>
              <a:avLst/>
              <a:gdLst/>
              <a:ahLst/>
              <a:cxnLst/>
              <a:rect l="l" t="t" r="r" b="b"/>
              <a:pathLst>
                <a:path w="4182" h="5934" extrusionOk="0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592;p62">
              <a:extLst>
                <a:ext uri="{FF2B5EF4-FFF2-40B4-BE49-F238E27FC236}">
                  <a16:creationId xmlns:a16="http://schemas.microsoft.com/office/drawing/2014/main" id="{C1F8B4EC-140E-A843-A437-DF68235A311D}"/>
                </a:ext>
              </a:extLst>
            </p:cNvPr>
            <p:cNvSpPr/>
            <p:nvPr/>
          </p:nvSpPr>
          <p:spPr>
            <a:xfrm>
              <a:off x="2780875" y="2529791"/>
              <a:ext cx="82874" cy="71713"/>
            </a:xfrm>
            <a:custGeom>
              <a:avLst/>
              <a:gdLst/>
              <a:ahLst/>
              <a:cxnLst/>
              <a:rect l="l" t="t" r="r" b="b"/>
              <a:pathLst>
                <a:path w="1589" h="1375" extrusionOk="0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593;p62">
              <a:extLst>
                <a:ext uri="{FF2B5EF4-FFF2-40B4-BE49-F238E27FC236}">
                  <a16:creationId xmlns:a16="http://schemas.microsoft.com/office/drawing/2014/main" id="{65B5F764-DE8D-A149-9663-60DD89D58EE6}"/>
                </a:ext>
              </a:extLst>
            </p:cNvPr>
            <p:cNvSpPr/>
            <p:nvPr/>
          </p:nvSpPr>
          <p:spPr>
            <a:xfrm>
              <a:off x="2807526" y="2545073"/>
              <a:ext cx="40994" cy="40994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594;p62">
              <a:extLst>
                <a:ext uri="{FF2B5EF4-FFF2-40B4-BE49-F238E27FC236}">
                  <a16:creationId xmlns:a16="http://schemas.microsoft.com/office/drawing/2014/main" id="{682A6DD9-C63D-794A-8196-63CBC22AE726}"/>
                </a:ext>
              </a:extLst>
            </p:cNvPr>
            <p:cNvSpPr/>
            <p:nvPr/>
          </p:nvSpPr>
          <p:spPr>
            <a:xfrm>
              <a:off x="2924614" y="2593629"/>
              <a:ext cx="90489" cy="99981"/>
            </a:xfrm>
            <a:custGeom>
              <a:avLst/>
              <a:gdLst/>
              <a:ahLst/>
              <a:cxnLst/>
              <a:rect l="l" t="t" r="r" b="b"/>
              <a:pathLst>
                <a:path w="1735" h="1917" extrusionOk="0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595;p62">
              <a:extLst>
                <a:ext uri="{FF2B5EF4-FFF2-40B4-BE49-F238E27FC236}">
                  <a16:creationId xmlns:a16="http://schemas.microsoft.com/office/drawing/2014/main" id="{690DD080-4C41-8948-A495-344744A1D971}"/>
                </a:ext>
              </a:extLst>
            </p:cNvPr>
            <p:cNvSpPr/>
            <p:nvPr/>
          </p:nvSpPr>
          <p:spPr>
            <a:xfrm>
              <a:off x="2924614" y="2619289"/>
              <a:ext cx="90489" cy="110986"/>
            </a:xfrm>
            <a:custGeom>
              <a:avLst/>
              <a:gdLst/>
              <a:ahLst/>
              <a:cxnLst/>
              <a:rect l="l" t="t" r="r" b="b"/>
              <a:pathLst>
                <a:path w="1735" h="2128" extrusionOk="0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596;p62">
              <a:extLst>
                <a:ext uri="{FF2B5EF4-FFF2-40B4-BE49-F238E27FC236}">
                  <a16:creationId xmlns:a16="http://schemas.microsoft.com/office/drawing/2014/main" id="{1570CE83-B52D-2E4D-AC67-E38E6278C88A}"/>
                </a:ext>
              </a:extLst>
            </p:cNvPr>
            <p:cNvSpPr/>
            <p:nvPr/>
          </p:nvSpPr>
          <p:spPr>
            <a:xfrm>
              <a:off x="2810395" y="2431741"/>
              <a:ext cx="228543" cy="235636"/>
            </a:xfrm>
            <a:custGeom>
              <a:avLst/>
              <a:gdLst/>
              <a:ahLst/>
              <a:cxnLst/>
              <a:rect l="l" t="t" r="r" b="b"/>
              <a:pathLst>
                <a:path w="4382" h="4518" extrusionOk="0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597;p62">
              <a:extLst>
                <a:ext uri="{FF2B5EF4-FFF2-40B4-BE49-F238E27FC236}">
                  <a16:creationId xmlns:a16="http://schemas.microsoft.com/office/drawing/2014/main" id="{338025BE-0BBF-284A-B253-D9ABE145F508}"/>
                </a:ext>
              </a:extLst>
            </p:cNvPr>
            <p:cNvSpPr/>
            <p:nvPr/>
          </p:nvSpPr>
          <p:spPr>
            <a:xfrm>
              <a:off x="2900831" y="2481131"/>
              <a:ext cx="68584" cy="19245"/>
            </a:xfrm>
            <a:custGeom>
              <a:avLst/>
              <a:gdLst/>
              <a:ahLst/>
              <a:cxnLst/>
              <a:rect l="l" t="t" r="r" b="b"/>
              <a:pathLst>
                <a:path w="1315" h="369" extrusionOk="0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598;p62">
              <a:extLst>
                <a:ext uri="{FF2B5EF4-FFF2-40B4-BE49-F238E27FC236}">
                  <a16:creationId xmlns:a16="http://schemas.microsoft.com/office/drawing/2014/main" id="{ACE2269D-C22E-0546-8C81-8C6EB028442E}"/>
                </a:ext>
              </a:extLst>
            </p:cNvPr>
            <p:cNvSpPr/>
            <p:nvPr/>
          </p:nvSpPr>
          <p:spPr>
            <a:xfrm>
              <a:off x="2818009" y="2484678"/>
              <a:ext cx="53355" cy="21384"/>
            </a:xfrm>
            <a:custGeom>
              <a:avLst/>
              <a:gdLst/>
              <a:ahLst/>
              <a:cxnLst/>
              <a:rect l="l" t="t" r="r" b="b"/>
              <a:pathLst>
                <a:path w="1023" h="410" extrusionOk="0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599;p62">
              <a:extLst>
                <a:ext uri="{FF2B5EF4-FFF2-40B4-BE49-F238E27FC236}">
                  <a16:creationId xmlns:a16="http://schemas.microsoft.com/office/drawing/2014/main" id="{AF906EA3-558A-864B-89AB-E32409E36A11}"/>
                </a:ext>
              </a:extLst>
            </p:cNvPr>
            <p:cNvSpPr/>
            <p:nvPr/>
          </p:nvSpPr>
          <p:spPr>
            <a:xfrm>
              <a:off x="2922684" y="2518370"/>
              <a:ext cx="19141" cy="14238"/>
            </a:xfrm>
            <a:custGeom>
              <a:avLst/>
              <a:gdLst/>
              <a:ahLst/>
              <a:cxnLst/>
              <a:rect l="l" t="t" r="r" b="b"/>
              <a:pathLst>
                <a:path w="367" h="273" extrusionOk="0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600;p62">
              <a:extLst>
                <a:ext uri="{FF2B5EF4-FFF2-40B4-BE49-F238E27FC236}">
                  <a16:creationId xmlns:a16="http://schemas.microsoft.com/office/drawing/2014/main" id="{9F476A98-83BD-E844-B7B9-2630FD23DDE8}"/>
                </a:ext>
              </a:extLst>
            </p:cNvPr>
            <p:cNvSpPr/>
            <p:nvPr/>
          </p:nvSpPr>
          <p:spPr>
            <a:xfrm>
              <a:off x="2839862" y="2519360"/>
              <a:ext cx="19141" cy="14186"/>
            </a:xfrm>
            <a:custGeom>
              <a:avLst/>
              <a:gdLst/>
              <a:ahLst/>
              <a:cxnLst/>
              <a:rect l="l" t="t" r="r" b="b"/>
              <a:pathLst>
                <a:path w="367" h="272" extrusionOk="0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601;p62">
              <a:extLst>
                <a:ext uri="{FF2B5EF4-FFF2-40B4-BE49-F238E27FC236}">
                  <a16:creationId xmlns:a16="http://schemas.microsoft.com/office/drawing/2014/main" id="{4F6EEAD2-B49D-9A4A-8659-751507E2B7D9}"/>
                </a:ext>
              </a:extLst>
            </p:cNvPr>
            <p:cNvSpPr/>
            <p:nvPr/>
          </p:nvSpPr>
          <p:spPr>
            <a:xfrm>
              <a:off x="3026472" y="2529791"/>
              <a:ext cx="72443" cy="72443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602;p62">
              <a:extLst>
                <a:ext uri="{FF2B5EF4-FFF2-40B4-BE49-F238E27FC236}">
                  <a16:creationId xmlns:a16="http://schemas.microsoft.com/office/drawing/2014/main" id="{B4FD1AFE-9DB6-BB4C-8029-B3D46666C7B9}"/>
                </a:ext>
              </a:extLst>
            </p:cNvPr>
            <p:cNvSpPr/>
            <p:nvPr/>
          </p:nvSpPr>
          <p:spPr>
            <a:xfrm>
              <a:off x="3036016" y="2545073"/>
              <a:ext cx="47670" cy="41098"/>
            </a:xfrm>
            <a:custGeom>
              <a:avLst/>
              <a:gdLst/>
              <a:ahLst/>
              <a:cxnLst/>
              <a:rect l="l" t="t" r="r" b="b"/>
              <a:pathLst>
                <a:path w="914" h="788" extrusionOk="0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603;p62">
              <a:extLst>
                <a:ext uri="{FF2B5EF4-FFF2-40B4-BE49-F238E27FC236}">
                  <a16:creationId xmlns:a16="http://schemas.microsoft.com/office/drawing/2014/main" id="{B281DD86-C092-EA4C-8F2A-B0B13343039F}"/>
                </a:ext>
              </a:extLst>
            </p:cNvPr>
            <p:cNvSpPr/>
            <p:nvPr/>
          </p:nvSpPr>
          <p:spPr>
            <a:xfrm>
              <a:off x="2874623" y="2602052"/>
              <a:ext cx="77189" cy="32545"/>
            </a:xfrm>
            <a:custGeom>
              <a:avLst/>
              <a:gdLst/>
              <a:ahLst/>
              <a:cxnLst/>
              <a:rect l="l" t="t" r="r" b="b"/>
              <a:pathLst>
                <a:path w="1480" h="624" extrusionOk="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" name="Google Shape;2656;p62">
            <a:extLst>
              <a:ext uri="{FF2B5EF4-FFF2-40B4-BE49-F238E27FC236}">
                <a16:creationId xmlns:a16="http://schemas.microsoft.com/office/drawing/2014/main" id="{78AB332E-4BE8-0043-BEEE-47C1CADD7C51}"/>
              </a:ext>
            </a:extLst>
          </p:cNvPr>
          <p:cNvGrpSpPr/>
          <p:nvPr/>
        </p:nvGrpSpPr>
        <p:grpSpPr>
          <a:xfrm>
            <a:off x="5719936" y="1352780"/>
            <a:ext cx="845599" cy="2315229"/>
            <a:chOff x="657200" y="2260904"/>
            <a:chExt cx="928875" cy="2330921"/>
          </a:xfrm>
        </p:grpSpPr>
        <p:sp>
          <p:nvSpPr>
            <p:cNvPr id="68" name="Google Shape;2657;p62">
              <a:extLst>
                <a:ext uri="{FF2B5EF4-FFF2-40B4-BE49-F238E27FC236}">
                  <a16:creationId xmlns:a16="http://schemas.microsoft.com/office/drawing/2014/main" id="{1ABA9690-D4AA-334E-95D5-72B70376EA1C}"/>
                </a:ext>
              </a:extLst>
            </p:cNvPr>
            <p:cNvSpPr/>
            <p:nvPr/>
          </p:nvSpPr>
          <p:spPr>
            <a:xfrm>
              <a:off x="750931" y="3254686"/>
              <a:ext cx="603149" cy="1198876"/>
            </a:xfrm>
            <a:custGeom>
              <a:avLst/>
              <a:gdLst/>
              <a:ahLst/>
              <a:cxnLst/>
              <a:rect l="l" t="t" r="r" b="b"/>
              <a:pathLst>
                <a:path w="11866" h="23586" extrusionOk="0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658;p62">
              <a:extLst>
                <a:ext uri="{FF2B5EF4-FFF2-40B4-BE49-F238E27FC236}">
                  <a16:creationId xmlns:a16="http://schemas.microsoft.com/office/drawing/2014/main" id="{95DC4C2B-0A09-3941-ADC0-571420A077D2}"/>
                </a:ext>
              </a:extLst>
            </p:cNvPr>
            <p:cNvSpPr/>
            <p:nvPr/>
          </p:nvSpPr>
          <p:spPr>
            <a:xfrm>
              <a:off x="750931" y="3254686"/>
              <a:ext cx="603149" cy="1198876"/>
            </a:xfrm>
            <a:custGeom>
              <a:avLst/>
              <a:gdLst/>
              <a:ahLst/>
              <a:cxnLst/>
              <a:rect l="l" t="t" r="r" b="b"/>
              <a:pathLst>
                <a:path w="11866" h="23586" extrusionOk="0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659;p62">
              <a:extLst>
                <a:ext uri="{FF2B5EF4-FFF2-40B4-BE49-F238E27FC236}">
                  <a16:creationId xmlns:a16="http://schemas.microsoft.com/office/drawing/2014/main" id="{91175C49-A909-1C47-AAFB-029950ED8D6A}"/>
                </a:ext>
              </a:extLst>
            </p:cNvPr>
            <p:cNvSpPr/>
            <p:nvPr/>
          </p:nvSpPr>
          <p:spPr>
            <a:xfrm>
              <a:off x="667417" y="4453516"/>
              <a:ext cx="243120" cy="105828"/>
            </a:xfrm>
            <a:custGeom>
              <a:avLst/>
              <a:gdLst/>
              <a:ahLst/>
              <a:cxnLst/>
              <a:rect l="l" t="t" r="r" b="b"/>
              <a:pathLst>
                <a:path w="4783" h="2082" extrusionOk="0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660;p62">
              <a:extLst>
                <a:ext uri="{FF2B5EF4-FFF2-40B4-BE49-F238E27FC236}">
                  <a16:creationId xmlns:a16="http://schemas.microsoft.com/office/drawing/2014/main" id="{BEF30BCE-8F30-F44E-A598-607938E32CCB}"/>
                </a:ext>
              </a:extLst>
            </p:cNvPr>
            <p:cNvSpPr/>
            <p:nvPr/>
          </p:nvSpPr>
          <p:spPr>
            <a:xfrm>
              <a:off x="657200" y="4559294"/>
              <a:ext cx="243171" cy="32531"/>
            </a:xfrm>
            <a:custGeom>
              <a:avLst/>
              <a:gdLst/>
              <a:ahLst/>
              <a:cxnLst/>
              <a:rect l="l" t="t" r="r" b="b"/>
              <a:pathLst>
                <a:path w="4784" h="640" extrusionOk="0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661;p62">
              <a:extLst>
                <a:ext uri="{FF2B5EF4-FFF2-40B4-BE49-F238E27FC236}">
                  <a16:creationId xmlns:a16="http://schemas.microsoft.com/office/drawing/2014/main" id="{96D114C3-0831-944B-8EC9-295C9EF71BB7}"/>
                </a:ext>
              </a:extLst>
            </p:cNvPr>
            <p:cNvSpPr/>
            <p:nvPr/>
          </p:nvSpPr>
          <p:spPr>
            <a:xfrm>
              <a:off x="1111879" y="4453516"/>
              <a:ext cx="296034" cy="105828"/>
            </a:xfrm>
            <a:custGeom>
              <a:avLst/>
              <a:gdLst/>
              <a:ahLst/>
              <a:cxnLst/>
              <a:rect l="l" t="t" r="r" b="b"/>
              <a:pathLst>
                <a:path w="5824" h="2082" extrusionOk="0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662;p62">
              <a:extLst>
                <a:ext uri="{FF2B5EF4-FFF2-40B4-BE49-F238E27FC236}">
                  <a16:creationId xmlns:a16="http://schemas.microsoft.com/office/drawing/2014/main" id="{36540249-54C8-9443-8F9F-1261F6920DBC}"/>
                </a:ext>
              </a:extLst>
            </p:cNvPr>
            <p:cNvSpPr/>
            <p:nvPr/>
          </p:nvSpPr>
          <p:spPr>
            <a:xfrm>
              <a:off x="1107253" y="4559294"/>
              <a:ext cx="315502" cy="32531"/>
            </a:xfrm>
            <a:custGeom>
              <a:avLst/>
              <a:gdLst/>
              <a:ahLst/>
              <a:cxnLst/>
              <a:rect l="l" t="t" r="r" b="b"/>
              <a:pathLst>
                <a:path w="6207" h="640" extrusionOk="0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663;p62">
              <a:extLst>
                <a:ext uri="{FF2B5EF4-FFF2-40B4-BE49-F238E27FC236}">
                  <a16:creationId xmlns:a16="http://schemas.microsoft.com/office/drawing/2014/main" id="{AA7BDFB9-93CE-CD4C-AB43-86791F8F8A04}"/>
                </a:ext>
              </a:extLst>
            </p:cNvPr>
            <p:cNvSpPr/>
            <p:nvPr/>
          </p:nvSpPr>
          <p:spPr>
            <a:xfrm>
              <a:off x="856710" y="3253720"/>
              <a:ext cx="498337" cy="412994"/>
            </a:xfrm>
            <a:custGeom>
              <a:avLst/>
              <a:gdLst/>
              <a:ahLst/>
              <a:cxnLst/>
              <a:rect l="l" t="t" r="r" b="b"/>
              <a:pathLst>
                <a:path w="9804" h="8125" extrusionOk="0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664;p62">
              <a:extLst>
                <a:ext uri="{FF2B5EF4-FFF2-40B4-BE49-F238E27FC236}">
                  <a16:creationId xmlns:a16="http://schemas.microsoft.com/office/drawing/2014/main" id="{1F8547F8-3D0B-F742-B1B0-9F6991AAECF5}"/>
                </a:ext>
              </a:extLst>
            </p:cNvPr>
            <p:cNvSpPr/>
            <p:nvPr/>
          </p:nvSpPr>
          <p:spPr>
            <a:xfrm>
              <a:off x="833480" y="3915326"/>
              <a:ext cx="135564" cy="134598"/>
            </a:xfrm>
            <a:custGeom>
              <a:avLst/>
              <a:gdLst/>
              <a:ahLst/>
              <a:cxnLst/>
              <a:rect l="l" t="t" r="r" b="b"/>
              <a:pathLst>
                <a:path w="2667" h="264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665;p62">
              <a:extLst>
                <a:ext uri="{FF2B5EF4-FFF2-40B4-BE49-F238E27FC236}">
                  <a16:creationId xmlns:a16="http://schemas.microsoft.com/office/drawing/2014/main" id="{2D89A1F5-7CC9-8645-BE34-20992F9E9913}"/>
                </a:ext>
              </a:extLst>
            </p:cNvPr>
            <p:cNvSpPr/>
            <p:nvPr/>
          </p:nvSpPr>
          <p:spPr>
            <a:xfrm>
              <a:off x="905863" y="3973781"/>
              <a:ext cx="73348" cy="23839"/>
            </a:xfrm>
            <a:custGeom>
              <a:avLst/>
              <a:gdLst/>
              <a:ahLst/>
              <a:cxnLst/>
              <a:rect l="l" t="t" r="r" b="b"/>
              <a:pathLst>
                <a:path w="1443" h="469" extrusionOk="0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666;p62">
              <a:extLst>
                <a:ext uri="{FF2B5EF4-FFF2-40B4-BE49-F238E27FC236}">
                  <a16:creationId xmlns:a16="http://schemas.microsoft.com/office/drawing/2014/main" id="{EA7E219A-1F54-ED4E-857D-FDC57A94D5C5}"/>
                </a:ext>
              </a:extLst>
            </p:cNvPr>
            <p:cNvSpPr/>
            <p:nvPr/>
          </p:nvSpPr>
          <p:spPr>
            <a:xfrm>
              <a:off x="1133227" y="3968240"/>
              <a:ext cx="144764" cy="119755"/>
            </a:xfrm>
            <a:custGeom>
              <a:avLst/>
              <a:gdLst/>
              <a:ahLst/>
              <a:cxnLst/>
              <a:rect l="l" t="t" r="r" b="b"/>
              <a:pathLst>
                <a:path w="2848" h="2356" extrusionOk="0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667;p62">
              <a:extLst>
                <a:ext uri="{FF2B5EF4-FFF2-40B4-BE49-F238E27FC236}">
                  <a16:creationId xmlns:a16="http://schemas.microsoft.com/office/drawing/2014/main" id="{BE0E1AC2-0437-BE43-A8AD-852076CE5ECD}"/>
                </a:ext>
              </a:extLst>
            </p:cNvPr>
            <p:cNvSpPr/>
            <p:nvPr/>
          </p:nvSpPr>
          <p:spPr>
            <a:xfrm>
              <a:off x="1199104" y="3893062"/>
              <a:ext cx="100237" cy="129972"/>
            </a:xfrm>
            <a:custGeom>
              <a:avLst/>
              <a:gdLst/>
              <a:ahLst/>
              <a:cxnLst/>
              <a:rect l="l" t="t" r="r" b="b"/>
              <a:pathLst>
                <a:path w="1972" h="2557" extrusionOk="0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668;p62">
              <a:extLst>
                <a:ext uri="{FF2B5EF4-FFF2-40B4-BE49-F238E27FC236}">
                  <a16:creationId xmlns:a16="http://schemas.microsoft.com/office/drawing/2014/main" id="{818F5A23-FCF4-CE44-8D15-B7168541F810}"/>
                </a:ext>
              </a:extLst>
            </p:cNvPr>
            <p:cNvSpPr/>
            <p:nvPr/>
          </p:nvSpPr>
          <p:spPr>
            <a:xfrm>
              <a:off x="698932" y="2699772"/>
              <a:ext cx="186597" cy="410198"/>
            </a:xfrm>
            <a:custGeom>
              <a:avLst/>
              <a:gdLst/>
              <a:ahLst/>
              <a:cxnLst/>
              <a:rect l="l" t="t" r="r" b="b"/>
              <a:pathLst>
                <a:path w="3671" h="8070" extrusionOk="0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669;p62">
              <a:extLst>
                <a:ext uri="{FF2B5EF4-FFF2-40B4-BE49-F238E27FC236}">
                  <a16:creationId xmlns:a16="http://schemas.microsoft.com/office/drawing/2014/main" id="{558153B0-4100-1A41-8B33-A63A15181DDB}"/>
                </a:ext>
              </a:extLst>
            </p:cNvPr>
            <p:cNvSpPr/>
            <p:nvPr/>
          </p:nvSpPr>
          <p:spPr>
            <a:xfrm>
              <a:off x="819553" y="2754516"/>
              <a:ext cx="65977" cy="355454"/>
            </a:xfrm>
            <a:custGeom>
              <a:avLst/>
              <a:gdLst/>
              <a:ahLst/>
              <a:cxnLst/>
              <a:rect l="l" t="t" r="r" b="b"/>
              <a:pathLst>
                <a:path w="1298" h="6993" extrusionOk="0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670;p62">
              <a:extLst>
                <a:ext uri="{FF2B5EF4-FFF2-40B4-BE49-F238E27FC236}">
                  <a16:creationId xmlns:a16="http://schemas.microsoft.com/office/drawing/2014/main" id="{A0D4F693-BC7E-D74B-AA4F-62D5B1C86E59}"/>
                </a:ext>
              </a:extLst>
            </p:cNvPr>
            <p:cNvSpPr/>
            <p:nvPr/>
          </p:nvSpPr>
          <p:spPr>
            <a:xfrm>
              <a:off x="676668" y="3107126"/>
              <a:ext cx="142934" cy="395356"/>
            </a:xfrm>
            <a:custGeom>
              <a:avLst/>
              <a:gdLst/>
              <a:ahLst/>
              <a:cxnLst/>
              <a:rect l="l" t="t" r="r" b="b"/>
              <a:pathLst>
                <a:path w="2812" h="7778" extrusionOk="0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671;p62">
              <a:extLst>
                <a:ext uri="{FF2B5EF4-FFF2-40B4-BE49-F238E27FC236}">
                  <a16:creationId xmlns:a16="http://schemas.microsoft.com/office/drawing/2014/main" id="{ECA2A8A1-4FA0-8E4D-83C2-DD7BF00D8881}"/>
                </a:ext>
              </a:extLst>
            </p:cNvPr>
            <p:cNvSpPr/>
            <p:nvPr/>
          </p:nvSpPr>
          <p:spPr>
            <a:xfrm>
              <a:off x="659996" y="3458820"/>
              <a:ext cx="135513" cy="190257"/>
            </a:xfrm>
            <a:custGeom>
              <a:avLst/>
              <a:gdLst/>
              <a:ahLst/>
              <a:cxnLst/>
              <a:rect l="l" t="t" r="r" b="b"/>
              <a:pathLst>
                <a:path w="2666" h="3743" extrusionOk="0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672;p62">
              <a:extLst>
                <a:ext uri="{FF2B5EF4-FFF2-40B4-BE49-F238E27FC236}">
                  <a16:creationId xmlns:a16="http://schemas.microsoft.com/office/drawing/2014/main" id="{9586DBC0-25D6-8344-ABE9-D6799510EE65}"/>
                </a:ext>
              </a:extLst>
            </p:cNvPr>
            <p:cNvSpPr/>
            <p:nvPr/>
          </p:nvSpPr>
          <p:spPr>
            <a:xfrm>
              <a:off x="724906" y="3107126"/>
              <a:ext cx="94696" cy="33446"/>
            </a:xfrm>
            <a:custGeom>
              <a:avLst/>
              <a:gdLst/>
              <a:ahLst/>
              <a:cxnLst/>
              <a:rect l="l" t="t" r="r" b="b"/>
              <a:pathLst>
                <a:path w="1863" h="658" extrusionOk="0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673;p62">
              <a:extLst>
                <a:ext uri="{FF2B5EF4-FFF2-40B4-BE49-F238E27FC236}">
                  <a16:creationId xmlns:a16="http://schemas.microsoft.com/office/drawing/2014/main" id="{6C32C32F-4FF0-9F46-999C-EE8ABA792748}"/>
                </a:ext>
              </a:extLst>
            </p:cNvPr>
            <p:cNvSpPr/>
            <p:nvPr/>
          </p:nvSpPr>
          <p:spPr>
            <a:xfrm>
              <a:off x="1360541" y="2699772"/>
              <a:ext cx="186546" cy="410198"/>
            </a:xfrm>
            <a:custGeom>
              <a:avLst/>
              <a:gdLst/>
              <a:ahLst/>
              <a:cxnLst/>
              <a:rect l="l" t="t" r="r" b="b"/>
              <a:pathLst>
                <a:path w="3670" h="8070" extrusionOk="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674;p62">
              <a:extLst>
                <a:ext uri="{FF2B5EF4-FFF2-40B4-BE49-F238E27FC236}">
                  <a16:creationId xmlns:a16="http://schemas.microsoft.com/office/drawing/2014/main" id="{1AC4B9EA-577C-FF48-9874-DBB155CD4CF2}"/>
                </a:ext>
              </a:extLst>
            </p:cNvPr>
            <p:cNvSpPr/>
            <p:nvPr/>
          </p:nvSpPr>
          <p:spPr>
            <a:xfrm>
              <a:off x="1360541" y="2754516"/>
              <a:ext cx="65927" cy="355454"/>
            </a:xfrm>
            <a:custGeom>
              <a:avLst/>
              <a:gdLst/>
              <a:ahLst/>
              <a:cxnLst/>
              <a:rect l="l" t="t" r="r" b="b"/>
              <a:pathLst>
                <a:path w="1297" h="6993" extrusionOk="0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675;p62">
              <a:extLst>
                <a:ext uri="{FF2B5EF4-FFF2-40B4-BE49-F238E27FC236}">
                  <a16:creationId xmlns:a16="http://schemas.microsoft.com/office/drawing/2014/main" id="{A221A71E-7122-2747-95BC-6EA5A99351AA}"/>
                </a:ext>
              </a:extLst>
            </p:cNvPr>
            <p:cNvSpPr/>
            <p:nvPr/>
          </p:nvSpPr>
          <p:spPr>
            <a:xfrm>
              <a:off x="1426417" y="3107126"/>
              <a:ext cx="142985" cy="395356"/>
            </a:xfrm>
            <a:custGeom>
              <a:avLst/>
              <a:gdLst/>
              <a:ahLst/>
              <a:cxnLst/>
              <a:rect l="l" t="t" r="r" b="b"/>
              <a:pathLst>
                <a:path w="2813" h="7778" extrusionOk="0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676;p62">
              <a:extLst>
                <a:ext uri="{FF2B5EF4-FFF2-40B4-BE49-F238E27FC236}">
                  <a16:creationId xmlns:a16="http://schemas.microsoft.com/office/drawing/2014/main" id="{6CA130D6-FC56-8C46-9BFE-C5A9E55D1541}"/>
                </a:ext>
              </a:extLst>
            </p:cNvPr>
            <p:cNvSpPr/>
            <p:nvPr/>
          </p:nvSpPr>
          <p:spPr>
            <a:xfrm>
              <a:off x="1450562" y="3458820"/>
              <a:ext cx="135513" cy="190511"/>
            </a:xfrm>
            <a:custGeom>
              <a:avLst/>
              <a:gdLst/>
              <a:ahLst/>
              <a:cxnLst/>
              <a:rect l="l" t="t" r="r" b="b"/>
              <a:pathLst>
                <a:path w="2666" h="3748" extrusionOk="0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677;p62">
              <a:extLst>
                <a:ext uri="{FF2B5EF4-FFF2-40B4-BE49-F238E27FC236}">
                  <a16:creationId xmlns:a16="http://schemas.microsoft.com/office/drawing/2014/main" id="{A727188F-E931-FE4B-B4DE-68062EE7E69D}"/>
                </a:ext>
              </a:extLst>
            </p:cNvPr>
            <p:cNvSpPr/>
            <p:nvPr/>
          </p:nvSpPr>
          <p:spPr>
            <a:xfrm>
              <a:off x="1426417" y="3107126"/>
              <a:ext cx="94696" cy="33446"/>
            </a:xfrm>
            <a:custGeom>
              <a:avLst/>
              <a:gdLst/>
              <a:ahLst/>
              <a:cxnLst/>
              <a:rect l="l" t="t" r="r" b="b"/>
              <a:pathLst>
                <a:path w="1863" h="658" extrusionOk="0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678;p62">
              <a:extLst>
                <a:ext uri="{FF2B5EF4-FFF2-40B4-BE49-F238E27FC236}">
                  <a16:creationId xmlns:a16="http://schemas.microsoft.com/office/drawing/2014/main" id="{A9CBE1C9-B5AF-934F-8E8D-5DBC09F6988F}"/>
                </a:ext>
              </a:extLst>
            </p:cNvPr>
            <p:cNvSpPr/>
            <p:nvPr/>
          </p:nvSpPr>
          <p:spPr>
            <a:xfrm>
              <a:off x="819553" y="2649654"/>
              <a:ext cx="586527" cy="954892"/>
            </a:xfrm>
            <a:custGeom>
              <a:avLst/>
              <a:gdLst/>
              <a:ahLst/>
              <a:cxnLst/>
              <a:rect l="l" t="t" r="r" b="b"/>
              <a:pathLst>
                <a:path w="11539" h="18786" extrusionOk="0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679;p62">
              <a:extLst>
                <a:ext uri="{FF2B5EF4-FFF2-40B4-BE49-F238E27FC236}">
                  <a16:creationId xmlns:a16="http://schemas.microsoft.com/office/drawing/2014/main" id="{F1C63343-E3A6-A141-ACAA-EF73FB7ECC4B}"/>
                </a:ext>
              </a:extLst>
            </p:cNvPr>
            <p:cNvSpPr/>
            <p:nvPr/>
          </p:nvSpPr>
          <p:spPr>
            <a:xfrm>
              <a:off x="889190" y="3296417"/>
              <a:ext cx="412028" cy="153354"/>
            </a:xfrm>
            <a:custGeom>
              <a:avLst/>
              <a:gdLst/>
              <a:ahLst/>
              <a:cxnLst/>
              <a:rect l="l" t="t" r="r" b="b"/>
              <a:pathLst>
                <a:path w="8106" h="3017" extrusionOk="0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680;p62">
              <a:extLst>
                <a:ext uri="{FF2B5EF4-FFF2-40B4-BE49-F238E27FC236}">
                  <a16:creationId xmlns:a16="http://schemas.microsoft.com/office/drawing/2014/main" id="{9D557468-E973-5548-A4E2-3B2BC503238F}"/>
                </a:ext>
              </a:extLst>
            </p:cNvPr>
            <p:cNvSpPr/>
            <p:nvPr/>
          </p:nvSpPr>
          <p:spPr>
            <a:xfrm>
              <a:off x="1079398" y="3302924"/>
              <a:ext cx="241290" cy="85394"/>
            </a:xfrm>
            <a:custGeom>
              <a:avLst/>
              <a:gdLst/>
              <a:ahLst/>
              <a:cxnLst/>
              <a:rect l="l" t="t" r="r" b="b"/>
              <a:pathLst>
                <a:path w="4747" h="1680" extrusionOk="0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681;p62">
              <a:extLst>
                <a:ext uri="{FF2B5EF4-FFF2-40B4-BE49-F238E27FC236}">
                  <a16:creationId xmlns:a16="http://schemas.microsoft.com/office/drawing/2014/main" id="{20782B7E-2198-EC4D-86D7-01F405611E4E}"/>
                </a:ext>
              </a:extLst>
            </p:cNvPr>
            <p:cNvSpPr/>
            <p:nvPr/>
          </p:nvSpPr>
          <p:spPr>
            <a:xfrm>
              <a:off x="961573" y="2827814"/>
              <a:ext cx="370246" cy="167485"/>
            </a:xfrm>
            <a:custGeom>
              <a:avLst/>
              <a:gdLst/>
              <a:ahLst/>
              <a:cxnLst/>
              <a:rect l="l" t="t" r="r" b="b"/>
              <a:pathLst>
                <a:path w="7284" h="3295" extrusionOk="0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682;p62">
              <a:extLst>
                <a:ext uri="{FF2B5EF4-FFF2-40B4-BE49-F238E27FC236}">
                  <a16:creationId xmlns:a16="http://schemas.microsoft.com/office/drawing/2014/main" id="{0E3C7A06-42E3-4F4A-9B54-501A2393CAAA}"/>
                </a:ext>
              </a:extLst>
            </p:cNvPr>
            <p:cNvSpPr/>
            <p:nvPr/>
          </p:nvSpPr>
          <p:spPr>
            <a:xfrm>
              <a:off x="893816" y="2821358"/>
              <a:ext cx="301625" cy="99474"/>
            </a:xfrm>
            <a:custGeom>
              <a:avLst/>
              <a:gdLst/>
              <a:ahLst/>
              <a:cxnLst/>
              <a:rect l="l" t="t" r="r" b="b"/>
              <a:pathLst>
                <a:path w="5934" h="1957" extrusionOk="0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683;p62">
              <a:extLst>
                <a:ext uri="{FF2B5EF4-FFF2-40B4-BE49-F238E27FC236}">
                  <a16:creationId xmlns:a16="http://schemas.microsoft.com/office/drawing/2014/main" id="{FB41B5D6-AC01-B849-810F-31603A998433}"/>
                </a:ext>
              </a:extLst>
            </p:cNvPr>
            <p:cNvSpPr/>
            <p:nvPr/>
          </p:nvSpPr>
          <p:spPr>
            <a:xfrm>
              <a:off x="955981" y="3100619"/>
              <a:ext cx="359165" cy="51491"/>
            </a:xfrm>
            <a:custGeom>
              <a:avLst/>
              <a:gdLst/>
              <a:ahLst/>
              <a:cxnLst/>
              <a:rect l="l" t="t" r="r" b="b"/>
              <a:pathLst>
                <a:path w="7066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684;p62">
              <a:extLst>
                <a:ext uri="{FF2B5EF4-FFF2-40B4-BE49-F238E27FC236}">
                  <a16:creationId xmlns:a16="http://schemas.microsoft.com/office/drawing/2014/main" id="{A7E8F13C-CAA2-3C40-9654-EB5309632D09}"/>
                </a:ext>
              </a:extLst>
            </p:cNvPr>
            <p:cNvSpPr/>
            <p:nvPr/>
          </p:nvSpPr>
          <p:spPr>
            <a:xfrm>
              <a:off x="997713" y="2643198"/>
              <a:ext cx="95662" cy="296034"/>
            </a:xfrm>
            <a:custGeom>
              <a:avLst/>
              <a:gdLst/>
              <a:ahLst/>
              <a:cxnLst/>
              <a:rect l="l" t="t" r="r" b="b"/>
              <a:pathLst>
                <a:path w="1882" h="5824" extrusionOk="0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685;p62">
              <a:extLst>
                <a:ext uri="{FF2B5EF4-FFF2-40B4-BE49-F238E27FC236}">
                  <a16:creationId xmlns:a16="http://schemas.microsoft.com/office/drawing/2014/main" id="{B82F2C37-5880-D848-836C-F1D808C10F9C}"/>
                </a:ext>
              </a:extLst>
            </p:cNvPr>
            <p:cNvSpPr/>
            <p:nvPr/>
          </p:nvSpPr>
          <p:spPr>
            <a:xfrm>
              <a:off x="1154576" y="2644113"/>
              <a:ext cx="124381" cy="177295"/>
            </a:xfrm>
            <a:custGeom>
              <a:avLst/>
              <a:gdLst/>
              <a:ahLst/>
              <a:cxnLst/>
              <a:rect l="l" t="t" r="r" b="b"/>
              <a:pathLst>
                <a:path w="2447" h="3488" extrusionOk="0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2686;p62">
              <a:extLst>
                <a:ext uri="{FF2B5EF4-FFF2-40B4-BE49-F238E27FC236}">
                  <a16:creationId xmlns:a16="http://schemas.microsoft.com/office/drawing/2014/main" id="{71CD1E69-400C-6E46-84BB-5E51D095C18B}"/>
                </a:ext>
              </a:extLst>
            </p:cNvPr>
            <p:cNvSpPr/>
            <p:nvPr/>
          </p:nvSpPr>
          <p:spPr>
            <a:xfrm>
              <a:off x="970824" y="2924340"/>
              <a:ext cx="83565" cy="70806"/>
            </a:xfrm>
            <a:custGeom>
              <a:avLst/>
              <a:gdLst/>
              <a:ahLst/>
              <a:cxnLst/>
              <a:rect l="l" t="t" r="r" b="b"/>
              <a:pathLst>
                <a:path w="1644" h="1393" extrusionOk="0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2687;p62">
              <a:extLst>
                <a:ext uri="{FF2B5EF4-FFF2-40B4-BE49-F238E27FC236}">
                  <a16:creationId xmlns:a16="http://schemas.microsoft.com/office/drawing/2014/main" id="{A003B571-6C8F-C643-B901-5B54250330A7}"/>
                </a:ext>
              </a:extLst>
            </p:cNvPr>
            <p:cNvSpPr/>
            <p:nvPr/>
          </p:nvSpPr>
          <p:spPr>
            <a:xfrm>
              <a:off x="982871" y="2932676"/>
              <a:ext cx="62216" cy="53524"/>
            </a:xfrm>
            <a:custGeom>
              <a:avLst/>
              <a:gdLst/>
              <a:ahLst/>
              <a:cxnLst/>
              <a:rect l="l" t="t" r="r" b="b"/>
              <a:pathLst>
                <a:path w="1224" h="1053" extrusionOk="0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688;p62">
              <a:extLst>
                <a:ext uri="{FF2B5EF4-FFF2-40B4-BE49-F238E27FC236}">
                  <a16:creationId xmlns:a16="http://schemas.microsoft.com/office/drawing/2014/main" id="{073DF42D-8024-9E4C-8692-60159FC44EC5}"/>
                </a:ext>
              </a:extLst>
            </p:cNvPr>
            <p:cNvSpPr/>
            <p:nvPr/>
          </p:nvSpPr>
          <p:spPr>
            <a:xfrm>
              <a:off x="998679" y="2943808"/>
              <a:ext cx="36242" cy="31311"/>
            </a:xfrm>
            <a:custGeom>
              <a:avLst/>
              <a:gdLst/>
              <a:ahLst/>
              <a:cxnLst/>
              <a:rect l="l" t="t" r="r" b="b"/>
              <a:pathLst>
                <a:path w="713" h="616" extrusionOk="0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689;p62">
              <a:extLst>
                <a:ext uri="{FF2B5EF4-FFF2-40B4-BE49-F238E27FC236}">
                  <a16:creationId xmlns:a16="http://schemas.microsoft.com/office/drawing/2014/main" id="{9633EC94-3D2A-DD43-8088-E8A7E1118E89}"/>
                </a:ext>
              </a:extLst>
            </p:cNvPr>
            <p:cNvSpPr/>
            <p:nvPr/>
          </p:nvSpPr>
          <p:spPr>
            <a:xfrm>
              <a:off x="1159202" y="2821358"/>
              <a:ext cx="26025" cy="123466"/>
            </a:xfrm>
            <a:custGeom>
              <a:avLst/>
              <a:gdLst/>
              <a:ahLst/>
              <a:cxnLst/>
              <a:rect l="l" t="t" r="r" b="b"/>
              <a:pathLst>
                <a:path w="512" h="2429" extrusionOk="0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690;p62">
              <a:extLst>
                <a:ext uri="{FF2B5EF4-FFF2-40B4-BE49-F238E27FC236}">
                  <a16:creationId xmlns:a16="http://schemas.microsoft.com/office/drawing/2014/main" id="{148F7299-2DE9-9046-9F14-4A06142E40EE}"/>
                </a:ext>
              </a:extLst>
            </p:cNvPr>
            <p:cNvSpPr/>
            <p:nvPr/>
          </p:nvSpPr>
          <p:spPr>
            <a:xfrm>
              <a:off x="1184261" y="2937149"/>
              <a:ext cx="13012" cy="9505"/>
            </a:xfrm>
            <a:custGeom>
              <a:avLst/>
              <a:gdLst/>
              <a:ahLst/>
              <a:cxnLst/>
              <a:rect l="l" t="t" r="r" b="b"/>
              <a:pathLst>
                <a:path w="256" h="187" extrusionOk="0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691;p62">
              <a:extLst>
                <a:ext uri="{FF2B5EF4-FFF2-40B4-BE49-F238E27FC236}">
                  <a16:creationId xmlns:a16="http://schemas.microsoft.com/office/drawing/2014/main" id="{F8F2E755-2F27-2E48-B5A2-E2C039CEDAE0}"/>
                </a:ext>
              </a:extLst>
            </p:cNvPr>
            <p:cNvSpPr/>
            <p:nvPr/>
          </p:nvSpPr>
          <p:spPr>
            <a:xfrm>
              <a:off x="1251052" y="2821358"/>
              <a:ext cx="26025" cy="123466"/>
            </a:xfrm>
            <a:custGeom>
              <a:avLst/>
              <a:gdLst/>
              <a:ahLst/>
              <a:cxnLst/>
              <a:rect l="l" t="t" r="r" b="b"/>
              <a:pathLst>
                <a:path w="512" h="2429" extrusionOk="0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692;p62">
              <a:extLst>
                <a:ext uri="{FF2B5EF4-FFF2-40B4-BE49-F238E27FC236}">
                  <a16:creationId xmlns:a16="http://schemas.microsoft.com/office/drawing/2014/main" id="{6D422DB1-54F6-ED45-877C-7CEB489C8A2D}"/>
                </a:ext>
              </a:extLst>
            </p:cNvPr>
            <p:cNvSpPr/>
            <p:nvPr/>
          </p:nvSpPr>
          <p:spPr>
            <a:xfrm>
              <a:off x="1239006" y="2937149"/>
              <a:ext cx="12098" cy="9505"/>
            </a:xfrm>
            <a:custGeom>
              <a:avLst/>
              <a:gdLst/>
              <a:ahLst/>
              <a:cxnLst/>
              <a:rect l="l" t="t" r="r" b="b"/>
              <a:pathLst>
                <a:path w="238" h="187" extrusionOk="0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2693;p62">
              <a:extLst>
                <a:ext uri="{FF2B5EF4-FFF2-40B4-BE49-F238E27FC236}">
                  <a16:creationId xmlns:a16="http://schemas.microsoft.com/office/drawing/2014/main" id="{82569C6A-411F-0340-875D-39FE6A7A3C84}"/>
                </a:ext>
              </a:extLst>
            </p:cNvPr>
            <p:cNvSpPr/>
            <p:nvPr/>
          </p:nvSpPr>
          <p:spPr>
            <a:xfrm>
              <a:off x="1078483" y="2567105"/>
              <a:ext cx="89105" cy="132717"/>
            </a:xfrm>
            <a:custGeom>
              <a:avLst/>
              <a:gdLst/>
              <a:ahLst/>
              <a:cxnLst/>
              <a:rect l="l" t="t" r="r" b="b"/>
              <a:pathLst>
                <a:path w="1753" h="2611" extrusionOk="0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2694;p62">
              <a:extLst>
                <a:ext uri="{FF2B5EF4-FFF2-40B4-BE49-F238E27FC236}">
                  <a16:creationId xmlns:a16="http://schemas.microsoft.com/office/drawing/2014/main" id="{CA8F2616-57DF-E041-81E4-72E46C7AED69}"/>
                </a:ext>
              </a:extLst>
            </p:cNvPr>
            <p:cNvSpPr/>
            <p:nvPr/>
          </p:nvSpPr>
          <p:spPr>
            <a:xfrm>
              <a:off x="1078483" y="2567105"/>
              <a:ext cx="89105" cy="77058"/>
            </a:xfrm>
            <a:custGeom>
              <a:avLst/>
              <a:gdLst/>
              <a:ahLst/>
              <a:cxnLst/>
              <a:rect l="l" t="t" r="r" b="b"/>
              <a:pathLst>
                <a:path w="1753" h="1516" extrusionOk="0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695;p62">
              <a:extLst>
                <a:ext uri="{FF2B5EF4-FFF2-40B4-BE49-F238E27FC236}">
                  <a16:creationId xmlns:a16="http://schemas.microsoft.com/office/drawing/2014/main" id="{7E413948-EC93-6842-B2EC-D11232FF2D1B}"/>
                </a:ext>
              </a:extLst>
            </p:cNvPr>
            <p:cNvSpPr/>
            <p:nvPr/>
          </p:nvSpPr>
          <p:spPr>
            <a:xfrm>
              <a:off x="990292" y="2438098"/>
              <a:ext cx="265434" cy="101203"/>
            </a:xfrm>
            <a:custGeom>
              <a:avLst/>
              <a:gdLst/>
              <a:ahLst/>
              <a:cxnLst/>
              <a:rect l="l" t="t" r="r" b="b"/>
              <a:pathLst>
                <a:path w="5222" h="1991" extrusionOk="0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2696;p62">
              <a:extLst>
                <a:ext uri="{FF2B5EF4-FFF2-40B4-BE49-F238E27FC236}">
                  <a16:creationId xmlns:a16="http://schemas.microsoft.com/office/drawing/2014/main" id="{39B25EE4-2FAB-2947-B157-D698D7AFE5FD}"/>
                </a:ext>
              </a:extLst>
            </p:cNvPr>
            <p:cNvSpPr/>
            <p:nvPr/>
          </p:nvSpPr>
          <p:spPr>
            <a:xfrm>
              <a:off x="990292" y="2260904"/>
              <a:ext cx="265434" cy="235699"/>
            </a:xfrm>
            <a:custGeom>
              <a:avLst/>
              <a:gdLst/>
              <a:ahLst/>
              <a:cxnLst/>
              <a:rect l="l" t="t" r="r" b="b"/>
              <a:pathLst>
                <a:path w="5222" h="4637" extrusionOk="0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2697;p62">
              <a:extLst>
                <a:ext uri="{FF2B5EF4-FFF2-40B4-BE49-F238E27FC236}">
                  <a16:creationId xmlns:a16="http://schemas.microsoft.com/office/drawing/2014/main" id="{FCA58616-68FA-294C-BEC6-9FD4AD65867F}"/>
                </a:ext>
              </a:extLst>
            </p:cNvPr>
            <p:cNvSpPr/>
            <p:nvPr/>
          </p:nvSpPr>
          <p:spPr>
            <a:xfrm>
              <a:off x="1020943" y="2384269"/>
              <a:ext cx="204184" cy="230209"/>
            </a:xfrm>
            <a:custGeom>
              <a:avLst/>
              <a:gdLst/>
              <a:ahLst/>
              <a:cxnLst/>
              <a:rect l="l" t="t" r="r" b="b"/>
              <a:pathLst>
                <a:path w="4017" h="4529" extrusionOk="0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2698;p62">
              <a:extLst>
                <a:ext uri="{FF2B5EF4-FFF2-40B4-BE49-F238E27FC236}">
                  <a16:creationId xmlns:a16="http://schemas.microsoft.com/office/drawing/2014/main" id="{82C5C525-F34E-944F-B84F-9BFDF92E4650}"/>
                </a:ext>
              </a:extLst>
            </p:cNvPr>
            <p:cNvSpPr/>
            <p:nvPr/>
          </p:nvSpPr>
          <p:spPr>
            <a:xfrm>
              <a:off x="1031160" y="2481711"/>
              <a:ext cx="182836" cy="38122"/>
            </a:xfrm>
            <a:custGeom>
              <a:avLst/>
              <a:gdLst/>
              <a:ahLst/>
              <a:cxnLst/>
              <a:rect l="l" t="t" r="r" b="b"/>
              <a:pathLst>
                <a:path w="3597" h="750" extrusionOk="0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2699;p62">
              <a:extLst>
                <a:ext uri="{FF2B5EF4-FFF2-40B4-BE49-F238E27FC236}">
                  <a16:creationId xmlns:a16="http://schemas.microsoft.com/office/drawing/2014/main" id="{BD873C21-3600-8249-9C26-BDBCCDD69BE2}"/>
                </a:ext>
              </a:extLst>
            </p:cNvPr>
            <p:cNvSpPr/>
            <p:nvPr/>
          </p:nvSpPr>
          <p:spPr>
            <a:xfrm>
              <a:off x="1030194" y="2493808"/>
              <a:ext cx="185631" cy="130887"/>
            </a:xfrm>
            <a:custGeom>
              <a:avLst/>
              <a:gdLst/>
              <a:ahLst/>
              <a:cxnLst/>
              <a:rect l="l" t="t" r="r" b="b"/>
              <a:pathLst>
                <a:path w="3652" h="2575" extrusionOk="0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2700;p62">
              <a:extLst>
                <a:ext uri="{FF2B5EF4-FFF2-40B4-BE49-F238E27FC236}">
                  <a16:creationId xmlns:a16="http://schemas.microsoft.com/office/drawing/2014/main" id="{EB73BDA8-8BAC-174B-B4D1-0075A1EE8417}"/>
                </a:ext>
              </a:extLst>
            </p:cNvPr>
            <p:cNvSpPr/>
            <p:nvPr/>
          </p:nvSpPr>
          <p:spPr>
            <a:xfrm>
              <a:off x="1039496" y="2412022"/>
              <a:ext cx="68722" cy="19620"/>
            </a:xfrm>
            <a:custGeom>
              <a:avLst/>
              <a:gdLst/>
              <a:ahLst/>
              <a:cxnLst/>
              <a:rect l="l" t="t" r="r" b="b"/>
              <a:pathLst>
                <a:path w="1352" h="386" extrusionOk="0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2701;p62">
              <a:extLst>
                <a:ext uri="{FF2B5EF4-FFF2-40B4-BE49-F238E27FC236}">
                  <a16:creationId xmlns:a16="http://schemas.microsoft.com/office/drawing/2014/main" id="{FF63D5C0-C128-0B45-BD45-70B08D66E41C}"/>
                </a:ext>
              </a:extLst>
            </p:cNvPr>
            <p:cNvSpPr/>
            <p:nvPr/>
          </p:nvSpPr>
          <p:spPr>
            <a:xfrm>
              <a:off x="1061760" y="2440894"/>
              <a:ext cx="20484" cy="17333"/>
            </a:xfrm>
            <a:custGeom>
              <a:avLst/>
              <a:gdLst/>
              <a:ahLst/>
              <a:cxnLst/>
              <a:rect l="l" t="t" r="r" b="b"/>
              <a:pathLst>
                <a:path w="403" h="341" extrusionOk="0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2702;p62">
              <a:extLst>
                <a:ext uri="{FF2B5EF4-FFF2-40B4-BE49-F238E27FC236}">
                  <a16:creationId xmlns:a16="http://schemas.microsoft.com/office/drawing/2014/main" id="{669E026E-2701-404A-B937-2A9EB2F98CC4}"/>
                </a:ext>
              </a:extLst>
            </p:cNvPr>
            <p:cNvSpPr/>
            <p:nvPr/>
          </p:nvSpPr>
          <p:spPr>
            <a:xfrm>
              <a:off x="1138768" y="2412022"/>
              <a:ext cx="67807" cy="19620"/>
            </a:xfrm>
            <a:custGeom>
              <a:avLst/>
              <a:gdLst/>
              <a:ahLst/>
              <a:cxnLst/>
              <a:rect l="l" t="t" r="r" b="b"/>
              <a:pathLst>
                <a:path w="1334" h="386" extrusionOk="0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2703;p62">
              <a:extLst>
                <a:ext uri="{FF2B5EF4-FFF2-40B4-BE49-F238E27FC236}">
                  <a16:creationId xmlns:a16="http://schemas.microsoft.com/office/drawing/2014/main" id="{70D032C0-8618-3E40-A72A-8B454E3FFB71}"/>
                </a:ext>
              </a:extLst>
            </p:cNvPr>
            <p:cNvSpPr/>
            <p:nvPr/>
          </p:nvSpPr>
          <p:spPr>
            <a:xfrm>
              <a:off x="1163827" y="2440894"/>
              <a:ext cx="20484" cy="17333"/>
            </a:xfrm>
            <a:custGeom>
              <a:avLst/>
              <a:gdLst/>
              <a:ahLst/>
              <a:cxnLst/>
              <a:rect l="l" t="t" r="r" b="b"/>
              <a:pathLst>
                <a:path w="403" h="341" extrusionOk="0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2704;p62">
              <a:extLst>
                <a:ext uri="{FF2B5EF4-FFF2-40B4-BE49-F238E27FC236}">
                  <a16:creationId xmlns:a16="http://schemas.microsoft.com/office/drawing/2014/main" id="{67A58C43-8E7C-964F-B7B6-10802083FBFC}"/>
                </a:ext>
              </a:extLst>
            </p:cNvPr>
            <p:cNvSpPr/>
            <p:nvPr/>
          </p:nvSpPr>
          <p:spPr>
            <a:xfrm>
              <a:off x="1243631" y="3337234"/>
              <a:ext cx="58505" cy="7472"/>
            </a:xfrm>
            <a:custGeom>
              <a:avLst/>
              <a:gdLst/>
              <a:ahLst/>
              <a:cxnLst/>
              <a:rect l="l" t="t" r="r" b="b"/>
              <a:pathLst>
                <a:path w="1151" h="147" extrusionOk="0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90257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Outline</a:t>
            </a:r>
            <a:endParaRPr sz="4000" dirty="0"/>
          </a:p>
        </p:txBody>
      </p:sp>
      <p:sp>
        <p:nvSpPr>
          <p:cNvPr id="416" name="Google Shape;416;p35"/>
          <p:cNvSpPr txBox="1">
            <a:spLocks noGrp="1"/>
          </p:cNvSpPr>
          <p:nvPr>
            <p:ph type="title" idx="4"/>
          </p:nvPr>
        </p:nvSpPr>
        <p:spPr>
          <a:xfrm>
            <a:off x="537450" y="2081532"/>
            <a:ext cx="4996158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-WHAT IS (DExS) 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25" name="Google Shape;425;p3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6" name="Google Shape;426;p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4" name="Google Shape;416;p35">
            <a:extLst>
              <a:ext uri="{FF2B5EF4-FFF2-40B4-BE49-F238E27FC236}">
                <a16:creationId xmlns:a16="http://schemas.microsoft.com/office/drawing/2014/main" id="{70ED5551-37AB-D346-AB54-FFAF4C9F26FC}"/>
              </a:ext>
            </a:extLst>
          </p:cNvPr>
          <p:cNvSpPr txBox="1">
            <a:spLocks/>
          </p:cNvSpPr>
          <p:nvPr/>
        </p:nvSpPr>
        <p:spPr>
          <a:xfrm>
            <a:off x="477150" y="1434500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-INTRODUCTION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Google Shape;416;p35">
            <a:extLst>
              <a:ext uri="{FF2B5EF4-FFF2-40B4-BE49-F238E27FC236}">
                <a16:creationId xmlns:a16="http://schemas.microsoft.com/office/drawing/2014/main" id="{2D06F18E-27AD-0340-85CD-4C7B49AA8260}"/>
              </a:ext>
            </a:extLst>
          </p:cNvPr>
          <p:cNvSpPr txBox="1">
            <a:spLocks/>
          </p:cNvSpPr>
          <p:nvPr/>
        </p:nvSpPr>
        <p:spPr>
          <a:xfrm>
            <a:off x="537450" y="3840252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-CONCLUSION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Google Shape;416;p35">
            <a:extLst>
              <a:ext uri="{FF2B5EF4-FFF2-40B4-BE49-F238E27FC236}">
                <a16:creationId xmlns:a16="http://schemas.microsoft.com/office/drawing/2014/main" id="{B7FF3E62-AD71-6940-9B17-9107B674FC05}"/>
              </a:ext>
            </a:extLst>
          </p:cNvPr>
          <p:cNvSpPr txBox="1">
            <a:spLocks/>
          </p:cNvSpPr>
          <p:nvPr/>
        </p:nvSpPr>
        <p:spPr>
          <a:xfrm>
            <a:off x="477150" y="2960892"/>
            <a:ext cx="4996158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-HOW CAN (DExS) PROGRAM APPLIED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-243938" y="80648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361819" y="2388742"/>
            <a:ext cx="4840067" cy="2054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1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An expert system is a computer software that mimics the decision-making abilities of a human expert. By doing so, it mimics the behavior of a human expert, using human knowledge to solve problems that would normally require human intelligence.</a:t>
            </a:r>
          </a:p>
          <a:p>
            <a:pPr algn="l" rtl="1"/>
            <a:endParaRPr lang="en-US" dirty="0"/>
          </a:p>
        </p:txBody>
      </p:sp>
      <p:grpSp>
        <p:nvGrpSpPr>
          <p:cNvPr id="437" name="Google Shape;437;p36"/>
          <p:cNvGrpSpPr/>
          <p:nvPr/>
        </p:nvGrpSpPr>
        <p:grpSpPr>
          <a:xfrm>
            <a:off x="5421538" y="992008"/>
            <a:ext cx="3246799" cy="3041690"/>
            <a:chOff x="521725" y="1038225"/>
            <a:chExt cx="3436494" cy="3219401"/>
          </a:xfrm>
        </p:grpSpPr>
        <p:sp>
          <p:nvSpPr>
            <p:cNvPr id="438" name="Google Shape;438;p36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147028" y="543204"/>
            <a:ext cx="843716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What is Diagnosis Expert System(DExS)   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138107" y="135377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37"/>
          <p:cNvSpPr/>
          <p:nvPr/>
        </p:nvSpPr>
        <p:spPr>
          <a:xfrm>
            <a:off x="284828" y="133725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37"/>
          <p:cNvSpPr/>
          <p:nvPr/>
        </p:nvSpPr>
        <p:spPr>
          <a:xfrm>
            <a:off x="441083" y="133725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5754719" y="2472267"/>
            <a:ext cx="3261275" cy="212106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5" name="Google Shape;709;p41">
            <a:extLst>
              <a:ext uri="{FF2B5EF4-FFF2-40B4-BE49-F238E27FC236}">
                <a16:creationId xmlns:a16="http://schemas.microsoft.com/office/drawing/2014/main" id="{A8999F68-FF3A-2A41-8AB6-FDE0A8093E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1273" y="1906493"/>
            <a:ext cx="4935524" cy="2428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A Diagnosis Expert System (DExS) can substantially aid in identifying diseases and describing treatment methods while considering the user's ability to cope with and engage with the expert system in a simple and plain manner.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-395111" y="0"/>
            <a:ext cx="8782755" cy="1045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1"/>
            <a:r>
              <a:rPr lang="en-US" sz="3200" dirty="0"/>
              <a:t>How can the DExS program applied?  </a:t>
            </a:r>
          </a:p>
        </p:txBody>
      </p:sp>
      <p:sp>
        <p:nvSpPr>
          <p:cNvPr id="24" name="Google Shape;709;p41">
            <a:extLst>
              <a:ext uri="{FF2B5EF4-FFF2-40B4-BE49-F238E27FC236}">
                <a16:creationId xmlns:a16="http://schemas.microsoft.com/office/drawing/2014/main" id="{D7F58D1F-39A4-184E-A847-C27790B79EAF}"/>
              </a:ext>
            </a:extLst>
          </p:cNvPr>
          <p:cNvSpPr txBox="1">
            <a:spLocks/>
          </p:cNvSpPr>
          <p:nvPr/>
        </p:nvSpPr>
        <p:spPr>
          <a:xfrm>
            <a:off x="802251" y="1953901"/>
            <a:ext cx="5609838" cy="2428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pic>
        <p:nvPicPr>
          <p:cNvPr id="4" name="صورة 3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8131FF16-D4C0-1749-920C-A451D225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289" y="977525"/>
            <a:ext cx="3815468" cy="3976803"/>
          </a:xfrm>
          <a:prstGeom prst="rect">
            <a:avLst/>
          </a:prstGeom>
        </p:spPr>
      </p:pic>
      <p:grpSp>
        <p:nvGrpSpPr>
          <p:cNvPr id="26" name="Google Shape;632;p38">
            <a:extLst>
              <a:ext uri="{FF2B5EF4-FFF2-40B4-BE49-F238E27FC236}">
                <a16:creationId xmlns:a16="http://schemas.microsoft.com/office/drawing/2014/main" id="{8EA0A01E-53F0-494E-9CD1-A6B1DF790619}"/>
              </a:ext>
            </a:extLst>
          </p:cNvPr>
          <p:cNvGrpSpPr/>
          <p:nvPr/>
        </p:nvGrpSpPr>
        <p:grpSpPr>
          <a:xfrm>
            <a:off x="261258" y="1360714"/>
            <a:ext cx="4746172" cy="3265715"/>
            <a:chOff x="1820484" y="313884"/>
            <a:chExt cx="5503026" cy="4515734"/>
          </a:xfrm>
        </p:grpSpPr>
        <p:grpSp>
          <p:nvGrpSpPr>
            <p:cNvPr id="27" name="Google Shape;633;p38">
              <a:extLst>
                <a:ext uri="{FF2B5EF4-FFF2-40B4-BE49-F238E27FC236}">
                  <a16:creationId xmlns:a16="http://schemas.microsoft.com/office/drawing/2014/main" id="{CA017A46-EBC4-AD4A-A693-AC8720EF71B9}"/>
                </a:ext>
              </a:extLst>
            </p:cNvPr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40" name="Google Shape;634;p38">
                <a:extLst>
                  <a:ext uri="{FF2B5EF4-FFF2-40B4-BE49-F238E27FC236}">
                    <a16:creationId xmlns:a16="http://schemas.microsoft.com/office/drawing/2014/main" id="{0E088233-6D21-3D4E-A1AF-ED75DADD29EF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635;p38">
                <a:extLst>
                  <a:ext uri="{FF2B5EF4-FFF2-40B4-BE49-F238E27FC236}">
                    <a16:creationId xmlns:a16="http://schemas.microsoft.com/office/drawing/2014/main" id="{EE7FD272-0627-084E-A8C7-5CFC1D88FA0A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636;p38">
                <a:extLst>
                  <a:ext uri="{FF2B5EF4-FFF2-40B4-BE49-F238E27FC236}">
                    <a16:creationId xmlns:a16="http://schemas.microsoft.com/office/drawing/2014/main" id="{707B20AB-ED28-704D-98FE-C874BD7FD884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637;p38">
                <a:extLst>
                  <a:ext uri="{FF2B5EF4-FFF2-40B4-BE49-F238E27FC236}">
                    <a16:creationId xmlns:a16="http://schemas.microsoft.com/office/drawing/2014/main" id="{94F93C4C-B6E8-284D-AEB5-5708F811FF73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638;p38">
                <a:extLst>
                  <a:ext uri="{FF2B5EF4-FFF2-40B4-BE49-F238E27FC236}">
                    <a16:creationId xmlns:a16="http://schemas.microsoft.com/office/drawing/2014/main" id="{1390EA2A-532E-2D48-9421-5EE954851E01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" name="Google Shape;639;p38">
              <a:extLst>
                <a:ext uri="{FF2B5EF4-FFF2-40B4-BE49-F238E27FC236}">
                  <a16:creationId xmlns:a16="http://schemas.microsoft.com/office/drawing/2014/main" id="{F835D524-84A8-524A-B0D9-74768658EFAE}"/>
                </a:ext>
              </a:extLst>
            </p:cNvPr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35" name="Google Shape;640;p38">
                <a:extLst>
                  <a:ext uri="{FF2B5EF4-FFF2-40B4-BE49-F238E27FC236}">
                    <a16:creationId xmlns:a16="http://schemas.microsoft.com/office/drawing/2014/main" id="{474A09E2-B313-F44F-9D24-52DDA653AB13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641;p38">
                <a:extLst>
                  <a:ext uri="{FF2B5EF4-FFF2-40B4-BE49-F238E27FC236}">
                    <a16:creationId xmlns:a16="http://schemas.microsoft.com/office/drawing/2014/main" id="{C34EAAFB-8C9E-0145-ADEF-5B428CE541D2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642;p38">
                <a:extLst>
                  <a:ext uri="{FF2B5EF4-FFF2-40B4-BE49-F238E27FC236}">
                    <a16:creationId xmlns:a16="http://schemas.microsoft.com/office/drawing/2014/main" id="{74B59F6B-138A-B247-90B1-282DB2470F6A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643;p38">
                <a:extLst>
                  <a:ext uri="{FF2B5EF4-FFF2-40B4-BE49-F238E27FC236}">
                    <a16:creationId xmlns:a16="http://schemas.microsoft.com/office/drawing/2014/main" id="{8EC435DA-EBD1-AE4F-BD4D-9FFFEC2DB14E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644;p38">
                <a:extLst>
                  <a:ext uri="{FF2B5EF4-FFF2-40B4-BE49-F238E27FC236}">
                    <a16:creationId xmlns:a16="http://schemas.microsoft.com/office/drawing/2014/main" id="{C6C2C0D2-7342-A04D-82B6-2B0CEA467937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" name="Google Shape;645;p38">
              <a:extLst>
                <a:ext uri="{FF2B5EF4-FFF2-40B4-BE49-F238E27FC236}">
                  <a16:creationId xmlns:a16="http://schemas.microsoft.com/office/drawing/2014/main" id="{1233C3C4-6178-8947-86BF-4BEFDAB78CEA}"/>
                </a:ext>
              </a:extLst>
            </p:cNvPr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30" name="Google Shape;646;p38">
                <a:extLst>
                  <a:ext uri="{FF2B5EF4-FFF2-40B4-BE49-F238E27FC236}">
                    <a16:creationId xmlns:a16="http://schemas.microsoft.com/office/drawing/2014/main" id="{949671E5-EF4F-9D4C-BCA6-64B754DC3987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647;p38">
                <a:extLst>
                  <a:ext uri="{FF2B5EF4-FFF2-40B4-BE49-F238E27FC236}">
                    <a16:creationId xmlns:a16="http://schemas.microsoft.com/office/drawing/2014/main" id="{96DD41A0-5F0C-BA49-B70D-9DAED0979364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648;p38">
                <a:extLst>
                  <a:ext uri="{FF2B5EF4-FFF2-40B4-BE49-F238E27FC236}">
                    <a16:creationId xmlns:a16="http://schemas.microsoft.com/office/drawing/2014/main" id="{3A952180-7602-914F-9EEC-DC2BEEDDB83F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649;p38">
                <a:extLst>
                  <a:ext uri="{FF2B5EF4-FFF2-40B4-BE49-F238E27FC236}">
                    <a16:creationId xmlns:a16="http://schemas.microsoft.com/office/drawing/2014/main" id="{E1B76E49-F15B-8043-9859-06EE0094E0E3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650;p38">
                <a:extLst>
                  <a:ext uri="{FF2B5EF4-FFF2-40B4-BE49-F238E27FC236}">
                    <a16:creationId xmlns:a16="http://schemas.microsoft.com/office/drawing/2014/main" id="{62679772-A5B3-1342-A490-706CE91C7968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CC29849A-977F-5142-A0A9-CE745C8CA44A}"/>
              </a:ext>
            </a:extLst>
          </p:cNvPr>
          <p:cNvSpPr/>
          <p:nvPr/>
        </p:nvSpPr>
        <p:spPr>
          <a:xfrm>
            <a:off x="411609" y="2161972"/>
            <a:ext cx="40943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tserrat" pitchFamily="2" charset="0"/>
              </a:rPr>
              <a:t>The DExS Technique can be applied in consultations  since it immediately displays the diagnosis and clarifies of  results ,then expert system store "exploratory knowledge, and it will come to a conclusion about the diagnosis based on the user's responses to certain questions posed by the system.</a:t>
            </a:r>
          </a:p>
          <a:p>
            <a:endParaRPr lang="en-US" sz="1600" dirty="0">
              <a:solidFill>
                <a:schemeClr val="bg2">
                  <a:lumMod val="75000"/>
                </a:schemeClr>
              </a:solidFill>
              <a:latin typeface="Montserrat" pitchFamily="2" charset="0"/>
            </a:endParaRPr>
          </a:p>
          <a:p>
            <a:endParaRPr lang="ar-SA" sz="1600" dirty="0">
              <a:solidFill>
                <a:schemeClr val="bg2">
                  <a:lumMod val="75000"/>
                </a:schemeClr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" name="Google Shape;1971;p53"/>
          <p:cNvGrpSpPr/>
          <p:nvPr/>
        </p:nvGrpSpPr>
        <p:grpSpPr>
          <a:xfrm>
            <a:off x="552451" y="1193571"/>
            <a:ext cx="8280400" cy="3863478"/>
            <a:chOff x="-9053" y="-1807283"/>
            <a:chExt cx="4541965" cy="3617022"/>
          </a:xfrm>
        </p:grpSpPr>
        <p:sp>
          <p:nvSpPr>
            <p:cNvPr id="1972" name="Google Shape;1972;p53"/>
            <p:cNvSpPr/>
            <p:nvPr/>
          </p:nvSpPr>
          <p:spPr>
            <a:xfrm>
              <a:off x="-9053" y="-1807283"/>
              <a:ext cx="4541965" cy="3617022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53"/>
            <p:cNvSpPr/>
            <p:nvPr/>
          </p:nvSpPr>
          <p:spPr>
            <a:xfrm>
              <a:off x="53474" y="-1512069"/>
              <a:ext cx="4416911" cy="3231162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53"/>
            <p:cNvSpPr/>
            <p:nvPr/>
          </p:nvSpPr>
          <p:spPr>
            <a:xfrm>
              <a:off x="4321465" y="-1717839"/>
              <a:ext cx="115460" cy="115460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4134548" y="-1717839"/>
              <a:ext cx="115129" cy="115460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3918517" y="-1719489"/>
              <a:ext cx="139610" cy="11876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89" name="Google Shape;1989;p53"/>
          <p:cNvSpPr/>
          <p:nvPr/>
        </p:nvSpPr>
        <p:spPr>
          <a:xfrm>
            <a:off x="4789651" y="1652740"/>
            <a:ext cx="147500" cy="157009"/>
          </a:xfrm>
          <a:custGeom>
            <a:avLst/>
            <a:gdLst/>
            <a:ahLst/>
            <a:cxnLst/>
            <a:rect l="l" t="t" r="r" b="b"/>
            <a:pathLst>
              <a:path w="987" h="836" extrusionOk="0">
                <a:moveTo>
                  <a:pt x="566" y="1"/>
                </a:moveTo>
                <a:cubicBezTo>
                  <a:pt x="189" y="1"/>
                  <a:pt x="0" y="450"/>
                  <a:pt x="261" y="711"/>
                </a:cubicBezTo>
                <a:cubicBezTo>
                  <a:pt x="347" y="797"/>
                  <a:pt x="453" y="836"/>
                  <a:pt x="558" y="836"/>
                </a:cubicBezTo>
                <a:cubicBezTo>
                  <a:pt x="771" y="836"/>
                  <a:pt x="976" y="674"/>
                  <a:pt x="986" y="421"/>
                </a:cubicBezTo>
                <a:cubicBezTo>
                  <a:pt x="986" y="189"/>
                  <a:pt x="798" y="1"/>
                  <a:pt x="5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0" name="Google Shape;1990;p53"/>
          <p:cNvSpPr/>
          <p:nvPr/>
        </p:nvSpPr>
        <p:spPr>
          <a:xfrm>
            <a:off x="5038776" y="1652740"/>
            <a:ext cx="147500" cy="157009"/>
          </a:xfrm>
          <a:custGeom>
            <a:avLst/>
            <a:gdLst/>
            <a:ahLst/>
            <a:cxnLst/>
            <a:rect l="l" t="t" r="r" b="b"/>
            <a:pathLst>
              <a:path w="987" h="836" extrusionOk="0">
                <a:moveTo>
                  <a:pt x="566" y="1"/>
                </a:moveTo>
                <a:cubicBezTo>
                  <a:pt x="189" y="1"/>
                  <a:pt x="0" y="450"/>
                  <a:pt x="261" y="711"/>
                </a:cubicBezTo>
                <a:cubicBezTo>
                  <a:pt x="352" y="797"/>
                  <a:pt x="461" y="836"/>
                  <a:pt x="567" y="836"/>
                </a:cubicBezTo>
                <a:cubicBezTo>
                  <a:pt x="784" y="836"/>
                  <a:pt x="986" y="674"/>
                  <a:pt x="986" y="421"/>
                </a:cubicBezTo>
                <a:cubicBezTo>
                  <a:pt x="986" y="189"/>
                  <a:pt x="798" y="1"/>
                  <a:pt x="5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1" name="Google Shape;1991;p53"/>
          <p:cNvSpPr txBox="1">
            <a:spLocks noGrp="1"/>
          </p:cNvSpPr>
          <p:nvPr>
            <p:ph type="title"/>
          </p:nvPr>
        </p:nvSpPr>
        <p:spPr>
          <a:xfrm>
            <a:off x="152400" y="49066"/>
            <a:ext cx="8280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1"/>
            <a:r>
              <a:rPr lang="en-US" b="1" u="sng" dirty="0"/>
              <a:t>Screenshots of solving problem</a:t>
            </a:r>
            <a:endParaRPr lang="en-US" dirty="0"/>
          </a:p>
        </p:txBody>
      </p:sp>
      <p:pic>
        <p:nvPicPr>
          <p:cNvPr id="33" name="صورة 3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65755C2-D629-5646-A07B-6C4EA46FF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" t="13099" b="5746"/>
          <a:stretch/>
        </p:blipFill>
        <p:spPr bwMode="auto">
          <a:xfrm>
            <a:off x="787400" y="1645356"/>
            <a:ext cx="7645401" cy="29520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983;p53">
            <a:extLst>
              <a:ext uri="{FF2B5EF4-FFF2-40B4-BE49-F238E27FC236}">
                <a16:creationId xmlns:a16="http://schemas.microsoft.com/office/drawing/2014/main" id="{C93C914D-9ADC-2D49-8003-DCB27107D316}"/>
              </a:ext>
            </a:extLst>
          </p:cNvPr>
          <p:cNvGrpSpPr/>
          <p:nvPr/>
        </p:nvGrpSpPr>
        <p:grpSpPr>
          <a:xfrm>
            <a:off x="546100" y="1016000"/>
            <a:ext cx="8407400" cy="3924299"/>
            <a:chOff x="-9053" y="-1807283"/>
            <a:chExt cx="4541965" cy="3617022"/>
          </a:xfrm>
        </p:grpSpPr>
        <p:sp>
          <p:nvSpPr>
            <p:cNvPr id="5" name="Google Shape;1984;p53">
              <a:extLst>
                <a:ext uri="{FF2B5EF4-FFF2-40B4-BE49-F238E27FC236}">
                  <a16:creationId xmlns:a16="http://schemas.microsoft.com/office/drawing/2014/main" id="{3AF1CC72-9CE9-C240-B50A-D0BCBC0E1703}"/>
                </a:ext>
              </a:extLst>
            </p:cNvPr>
            <p:cNvSpPr/>
            <p:nvPr/>
          </p:nvSpPr>
          <p:spPr>
            <a:xfrm>
              <a:off x="-9053" y="-1807283"/>
              <a:ext cx="4541965" cy="3617022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985;p53">
              <a:extLst>
                <a:ext uri="{FF2B5EF4-FFF2-40B4-BE49-F238E27FC236}">
                  <a16:creationId xmlns:a16="http://schemas.microsoft.com/office/drawing/2014/main" id="{5FDE3465-78EC-E148-B5E1-579CF9C15DD6}"/>
                </a:ext>
              </a:extLst>
            </p:cNvPr>
            <p:cNvSpPr/>
            <p:nvPr/>
          </p:nvSpPr>
          <p:spPr>
            <a:xfrm>
              <a:off x="53474" y="-1512069"/>
              <a:ext cx="4416911" cy="3231162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986;p53">
              <a:extLst>
                <a:ext uri="{FF2B5EF4-FFF2-40B4-BE49-F238E27FC236}">
                  <a16:creationId xmlns:a16="http://schemas.microsoft.com/office/drawing/2014/main" id="{B8FF94B0-4B27-B64F-8750-CB74278E185D}"/>
                </a:ext>
              </a:extLst>
            </p:cNvPr>
            <p:cNvSpPr/>
            <p:nvPr/>
          </p:nvSpPr>
          <p:spPr>
            <a:xfrm>
              <a:off x="4321465" y="-1717839"/>
              <a:ext cx="115460" cy="115460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987;p53">
              <a:extLst>
                <a:ext uri="{FF2B5EF4-FFF2-40B4-BE49-F238E27FC236}">
                  <a16:creationId xmlns:a16="http://schemas.microsoft.com/office/drawing/2014/main" id="{09922CAF-46D3-A04F-96AE-83EA52568194}"/>
                </a:ext>
              </a:extLst>
            </p:cNvPr>
            <p:cNvSpPr/>
            <p:nvPr/>
          </p:nvSpPr>
          <p:spPr>
            <a:xfrm>
              <a:off x="4134548" y="-1717839"/>
              <a:ext cx="115129" cy="115460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88;p53">
              <a:extLst>
                <a:ext uri="{FF2B5EF4-FFF2-40B4-BE49-F238E27FC236}">
                  <a16:creationId xmlns:a16="http://schemas.microsoft.com/office/drawing/2014/main" id="{4828D695-00E1-5449-82B6-B27044FA503D}"/>
                </a:ext>
              </a:extLst>
            </p:cNvPr>
            <p:cNvSpPr/>
            <p:nvPr/>
          </p:nvSpPr>
          <p:spPr>
            <a:xfrm>
              <a:off x="3918517" y="-1719489"/>
              <a:ext cx="139610" cy="11876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" name="صورة 9" descr="صورة تحتوي على نص, لقطة شاشة, كمبيوتر, كمبيوتر محمول&#10;&#10;تم إنشاء الوصف تلقائياً">
            <a:extLst>
              <a:ext uri="{FF2B5EF4-FFF2-40B4-BE49-F238E27FC236}">
                <a16:creationId xmlns:a16="http://schemas.microsoft.com/office/drawing/2014/main" id="{EF1A08C8-C833-0942-8A46-D721EE29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" t="13169" r="1" b="5889"/>
          <a:stretch/>
        </p:blipFill>
        <p:spPr bwMode="auto">
          <a:xfrm>
            <a:off x="838200" y="1463752"/>
            <a:ext cx="7759700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318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977;p53">
            <a:extLst>
              <a:ext uri="{FF2B5EF4-FFF2-40B4-BE49-F238E27FC236}">
                <a16:creationId xmlns:a16="http://schemas.microsoft.com/office/drawing/2014/main" id="{B7F031C3-36C3-214C-800C-08F347190711}"/>
              </a:ext>
            </a:extLst>
          </p:cNvPr>
          <p:cNvGrpSpPr/>
          <p:nvPr/>
        </p:nvGrpSpPr>
        <p:grpSpPr>
          <a:xfrm>
            <a:off x="469900" y="907458"/>
            <a:ext cx="8350250" cy="3867742"/>
            <a:chOff x="-9053" y="-1807283"/>
            <a:chExt cx="4541965" cy="3617022"/>
          </a:xfrm>
        </p:grpSpPr>
        <p:sp>
          <p:nvSpPr>
            <p:cNvPr id="5" name="Google Shape;1978;p53">
              <a:extLst>
                <a:ext uri="{FF2B5EF4-FFF2-40B4-BE49-F238E27FC236}">
                  <a16:creationId xmlns:a16="http://schemas.microsoft.com/office/drawing/2014/main" id="{691A7B93-C65F-F446-BE4D-2DC4683DC46E}"/>
                </a:ext>
              </a:extLst>
            </p:cNvPr>
            <p:cNvSpPr/>
            <p:nvPr/>
          </p:nvSpPr>
          <p:spPr>
            <a:xfrm>
              <a:off x="-9053" y="-1807283"/>
              <a:ext cx="4541965" cy="3617022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979;p53">
              <a:extLst>
                <a:ext uri="{FF2B5EF4-FFF2-40B4-BE49-F238E27FC236}">
                  <a16:creationId xmlns:a16="http://schemas.microsoft.com/office/drawing/2014/main" id="{008AC8EB-F7C9-FB4A-AF8C-43DFE161005F}"/>
                </a:ext>
              </a:extLst>
            </p:cNvPr>
            <p:cNvSpPr/>
            <p:nvPr/>
          </p:nvSpPr>
          <p:spPr>
            <a:xfrm>
              <a:off x="53474" y="-1512069"/>
              <a:ext cx="4416911" cy="3231162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980;p53">
              <a:extLst>
                <a:ext uri="{FF2B5EF4-FFF2-40B4-BE49-F238E27FC236}">
                  <a16:creationId xmlns:a16="http://schemas.microsoft.com/office/drawing/2014/main" id="{6816380E-4BD2-5A48-89D3-D8905A6FAA34}"/>
                </a:ext>
              </a:extLst>
            </p:cNvPr>
            <p:cNvSpPr/>
            <p:nvPr/>
          </p:nvSpPr>
          <p:spPr>
            <a:xfrm>
              <a:off x="4321465" y="-1717839"/>
              <a:ext cx="115460" cy="115460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981;p53">
              <a:extLst>
                <a:ext uri="{FF2B5EF4-FFF2-40B4-BE49-F238E27FC236}">
                  <a16:creationId xmlns:a16="http://schemas.microsoft.com/office/drawing/2014/main" id="{5AD8C6E0-7E49-A749-9C72-3B48D0503D48}"/>
                </a:ext>
              </a:extLst>
            </p:cNvPr>
            <p:cNvSpPr/>
            <p:nvPr/>
          </p:nvSpPr>
          <p:spPr>
            <a:xfrm>
              <a:off x="4134548" y="-1717839"/>
              <a:ext cx="115129" cy="115460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82;p53">
              <a:extLst>
                <a:ext uri="{FF2B5EF4-FFF2-40B4-BE49-F238E27FC236}">
                  <a16:creationId xmlns:a16="http://schemas.microsoft.com/office/drawing/2014/main" id="{31B66A5F-0703-AA43-A9C0-CC26E1F15D3C}"/>
                </a:ext>
              </a:extLst>
            </p:cNvPr>
            <p:cNvSpPr/>
            <p:nvPr/>
          </p:nvSpPr>
          <p:spPr>
            <a:xfrm>
              <a:off x="3918517" y="-1719489"/>
              <a:ext cx="139610" cy="11876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صورة 1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58DF2F74-680D-DB4F-BBE5-6BE36997E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" t="12848" r="-1" b="6209"/>
          <a:stretch/>
        </p:blipFill>
        <p:spPr bwMode="auto">
          <a:xfrm>
            <a:off x="695168" y="1333500"/>
            <a:ext cx="7736244" cy="325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650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50"/>
          <p:cNvSpPr txBox="1">
            <a:spLocks noGrp="1"/>
          </p:cNvSpPr>
          <p:nvPr>
            <p:ph type="subTitle" idx="1"/>
          </p:nvPr>
        </p:nvSpPr>
        <p:spPr>
          <a:xfrm>
            <a:off x="485775" y="2190475"/>
            <a:ext cx="4759326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dirty="0"/>
          </a:p>
          <a:p>
            <a:pPr marL="0" lvl="0" indent="0" algn="l"/>
            <a:r>
              <a:rPr lang="en-US" sz="1600" dirty="0"/>
              <a:t>If you have any symptoms, you can consult a doctor through this system, and it will diagnose your medical condition in a quick, clear and direct way, while also assuring that the diagnosis is correct and reliable.</a:t>
            </a:r>
            <a:endParaRPr sz="1600" dirty="0"/>
          </a:p>
        </p:txBody>
      </p:sp>
      <p:grpSp>
        <p:nvGrpSpPr>
          <p:cNvPr id="1737" name="Google Shape;1737;p50"/>
          <p:cNvGrpSpPr/>
          <p:nvPr/>
        </p:nvGrpSpPr>
        <p:grpSpPr>
          <a:xfrm>
            <a:off x="6193139" y="968663"/>
            <a:ext cx="2747662" cy="1913819"/>
            <a:chOff x="-95261" y="1071651"/>
            <a:chExt cx="4793039" cy="3309837"/>
          </a:xfrm>
        </p:grpSpPr>
        <p:grpSp>
          <p:nvGrpSpPr>
            <p:cNvPr id="1738" name="Google Shape;1738;p50"/>
            <p:cNvGrpSpPr/>
            <p:nvPr/>
          </p:nvGrpSpPr>
          <p:grpSpPr>
            <a:xfrm>
              <a:off x="-95261" y="1071651"/>
              <a:ext cx="4288333" cy="2717183"/>
              <a:chOff x="4680577" y="38125"/>
              <a:chExt cx="1614462" cy="1022959"/>
            </a:xfrm>
          </p:grpSpPr>
          <p:sp>
            <p:nvSpPr>
              <p:cNvPr id="1739" name="Google Shape;1739;p50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8699" extrusionOk="0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0" name="Google Shape;1740;p50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avLst/>
                <a:gdLst/>
                <a:ahLst/>
                <a:cxnLst/>
                <a:rect l="l" t="t" r="r" b="b"/>
                <a:pathLst>
                  <a:path w="13351" h="7771" extrusionOk="0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1" name="Google Shape;1741;p50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2" name="Google Shape;1742;p50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3" name="Google Shape;1743;p50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44" name="Google Shape;1744;p50"/>
            <p:cNvGrpSpPr/>
            <p:nvPr/>
          </p:nvGrpSpPr>
          <p:grpSpPr>
            <a:xfrm>
              <a:off x="155813" y="1503597"/>
              <a:ext cx="4541965" cy="2877890"/>
              <a:chOff x="4680577" y="38125"/>
              <a:chExt cx="1614462" cy="1022959"/>
            </a:xfrm>
          </p:grpSpPr>
          <p:sp>
            <p:nvSpPr>
              <p:cNvPr id="1745" name="Google Shape;1745;p50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8699" extrusionOk="0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6" name="Google Shape;1746;p50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avLst/>
                <a:gdLst/>
                <a:ahLst/>
                <a:cxnLst/>
                <a:rect l="l" t="t" r="r" b="b"/>
                <a:pathLst>
                  <a:path w="13351" h="7771" extrusionOk="0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7" name="Google Shape;1747;p50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8" name="Google Shape;1748;p50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9" name="Google Shape;1749;p50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50" name="Google Shape;1750;p50"/>
            <p:cNvGrpSpPr/>
            <p:nvPr/>
          </p:nvGrpSpPr>
          <p:grpSpPr>
            <a:xfrm>
              <a:off x="563298" y="1779751"/>
              <a:ext cx="3682332" cy="2483562"/>
              <a:chOff x="658548" y="1779751"/>
              <a:chExt cx="3682332" cy="2483562"/>
            </a:xfrm>
          </p:grpSpPr>
          <p:sp>
            <p:nvSpPr>
              <p:cNvPr id="1751" name="Google Shape;1751;p50"/>
              <p:cNvSpPr/>
              <p:nvPr/>
            </p:nvSpPr>
            <p:spPr>
              <a:xfrm>
                <a:off x="1491354" y="3299872"/>
                <a:ext cx="373367" cy="933201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13022" extrusionOk="0">
                    <a:moveTo>
                      <a:pt x="2977" y="0"/>
                    </a:moveTo>
                    <a:lnTo>
                      <a:pt x="2748" y="86"/>
                    </a:lnTo>
                    <a:lnTo>
                      <a:pt x="2233" y="286"/>
                    </a:lnTo>
                    <a:lnTo>
                      <a:pt x="1918" y="401"/>
                    </a:lnTo>
                    <a:cubicBezTo>
                      <a:pt x="745" y="830"/>
                      <a:pt x="0" y="1946"/>
                      <a:pt x="29" y="3177"/>
                    </a:cubicBezTo>
                    <a:lnTo>
                      <a:pt x="315" y="10389"/>
                    </a:lnTo>
                    <a:cubicBezTo>
                      <a:pt x="344" y="11362"/>
                      <a:pt x="945" y="12220"/>
                      <a:pt x="1832" y="12592"/>
                    </a:cubicBezTo>
                    <a:lnTo>
                      <a:pt x="1889" y="12621"/>
                    </a:lnTo>
                    <a:lnTo>
                      <a:pt x="4064" y="12907"/>
                    </a:lnTo>
                    <a:lnTo>
                      <a:pt x="4551" y="12965"/>
                    </a:lnTo>
                    <a:lnTo>
                      <a:pt x="5095" y="13022"/>
                    </a:lnTo>
                    <a:lnTo>
                      <a:pt x="5152" y="12592"/>
                    </a:lnTo>
                    <a:lnTo>
                      <a:pt x="5181" y="12478"/>
                    </a:lnTo>
                    <a:lnTo>
                      <a:pt x="5209" y="12192"/>
                    </a:lnTo>
                    <a:lnTo>
                      <a:pt x="4608" y="12135"/>
                    </a:lnTo>
                    <a:lnTo>
                      <a:pt x="2118" y="11791"/>
                    </a:lnTo>
                    <a:cubicBezTo>
                      <a:pt x="1546" y="11534"/>
                      <a:pt x="1174" y="10990"/>
                      <a:pt x="1145" y="10360"/>
                    </a:cubicBezTo>
                    <a:lnTo>
                      <a:pt x="859" y="3148"/>
                    </a:lnTo>
                    <a:cubicBezTo>
                      <a:pt x="830" y="2290"/>
                      <a:pt x="1374" y="1488"/>
                      <a:pt x="2176" y="1202"/>
                    </a:cubicBezTo>
                    <a:lnTo>
                      <a:pt x="2548" y="1059"/>
                    </a:lnTo>
                    <a:lnTo>
                      <a:pt x="3149" y="830"/>
                    </a:lnTo>
                    <a:lnTo>
                      <a:pt x="3292" y="801"/>
                    </a:lnTo>
                    <a:lnTo>
                      <a:pt x="3177" y="487"/>
                    </a:lnTo>
                    <a:lnTo>
                      <a:pt x="3149" y="401"/>
                    </a:lnTo>
                    <a:lnTo>
                      <a:pt x="3120" y="343"/>
                    </a:lnTo>
                    <a:lnTo>
                      <a:pt x="3063" y="172"/>
                    </a:lnTo>
                    <a:lnTo>
                      <a:pt x="30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2" name="Google Shape;1752;p50"/>
              <p:cNvSpPr/>
              <p:nvPr/>
            </p:nvSpPr>
            <p:spPr>
              <a:xfrm>
                <a:off x="1507765" y="3324453"/>
                <a:ext cx="338466" cy="88812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12393" extrusionOk="0">
                    <a:moveTo>
                      <a:pt x="2605" y="0"/>
                    </a:moveTo>
                    <a:lnTo>
                      <a:pt x="1775" y="287"/>
                    </a:lnTo>
                    <a:cubicBezTo>
                      <a:pt x="687" y="659"/>
                      <a:pt x="0" y="1689"/>
                      <a:pt x="58" y="2834"/>
                    </a:cubicBezTo>
                    <a:lnTo>
                      <a:pt x="344" y="10046"/>
                    </a:lnTo>
                    <a:cubicBezTo>
                      <a:pt x="372" y="10933"/>
                      <a:pt x="888" y="11706"/>
                      <a:pt x="1689" y="12049"/>
                    </a:cubicBezTo>
                    <a:lnTo>
                      <a:pt x="1718" y="12049"/>
                    </a:lnTo>
                    <a:lnTo>
                      <a:pt x="4665" y="12393"/>
                    </a:lnTo>
                    <a:lnTo>
                      <a:pt x="4723" y="12049"/>
                    </a:lnTo>
                    <a:lnTo>
                      <a:pt x="1832" y="11677"/>
                    </a:lnTo>
                    <a:lnTo>
                      <a:pt x="1803" y="11677"/>
                    </a:lnTo>
                    <a:cubicBezTo>
                      <a:pt x="1145" y="11391"/>
                      <a:pt x="716" y="10761"/>
                      <a:pt x="687" y="10046"/>
                    </a:cubicBezTo>
                    <a:lnTo>
                      <a:pt x="401" y="2834"/>
                    </a:lnTo>
                    <a:cubicBezTo>
                      <a:pt x="372" y="1861"/>
                      <a:pt x="973" y="973"/>
                      <a:pt x="1889" y="630"/>
                    </a:cubicBezTo>
                    <a:lnTo>
                      <a:pt x="2261" y="487"/>
                    </a:lnTo>
                    <a:lnTo>
                      <a:pt x="2777" y="315"/>
                    </a:lnTo>
                    <a:lnTo>
                      <a:pt x="2719" y="144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1813338" y="4138691"/>
                <a:ext cx="170344" cy="124623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739" extrusionOk="0">
                    <a:moveTo>
                      <a:pt x="115" y="0"/>
                    </a:moveTo>
                    <a:lnTo>
                      <a:pt x="87" y="401"/>
                    </a:lnTo>
                    <a:lnTo>
                      <a:pt x="58" y="659"/>
                    </a:lnTo>
                    <a:lnTo>
                      <a:pt x="58" y="687"/>
                    </a:lnTo>
                    <a:lnTo>
                      <a:pt x="58" y="830"/>
                    </a:lnTo>
                    <a:lnTo>
                      <a:pt x="58" y="1002"/>
                    </a:lnTo>
                    <a:lnTo>
                      <a:pt x="29" y="1231"/>
                    </a:lnTo>
                    <a:lnTo>
                      <a:pt x="1" y="1603"/>
                    </a:lnTo>
                    <a:lnTo>
                      <a:pt x="1460" y="1717"/>
                    </a:lnTo>
                    <a:cubicBezTo>
                      <a:pt x="1503" y="1732"/>
                      <a:pt x="1539" y="1739"/>
                      <a:pt x="1575" y="1739"/>
                    </a:cubicBezTo>
                    <a:cubicBezTo>
                      <a:pt x="1611" y="1739"/>
                      <a:pt x="1646" y="1732"/>
                      <a:pt x="1689" y="1717"/>
                    </a:cubicBezTo>
                    <a:cubicBezTo>
                      <a:pt x="2033" y="1660"/>
                      <a:pt x="2290" y="1374"/>
                      <a:pt x="2347" y="1002"/>
                    </a:cubicBezTo>
                    <a:cubicBezTo>
                      <a:pt x="2376" y="544"/>
                      <a:pt x="2033" y="143"/>
                      <a:pt x="1575" y="143"/>
                    </a:cubicBezTo>
                    <a:lnTo>
                      <a:pt x="831" y="5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1706702" y="3256731"/>
                <a:ext cx="685103" cy="847134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1821" extrusionOk="0">
                    <a:moveTo>
                      <a:pt x="2150" y="1"/>
                    </a:moveTo>
                    <a:cubicBezTo>
                      <a:pt x="1805" y="1"/>
                      <a:pt x="1454" y="66"/>
                      <a:pt x="1117" y="201"/>
                    </a:cubicBezTo>
                    <a:lnTo>
                      <a:pt x="1" y="602"/>
                    </a:lnTo>
                    <a:lnTo>
                      <a:pt x="315" y="1403"/>
                    </a:lnTo>
                    <a:lnTo>
                      <a:pt x="1403" y="974"/>
                    </a:lnTo>
                    <a:cubicBezTo>
                      <a:pt x="1633" y="884"/>
                      <a:pt x="1875" y="840"/>
                      <a:pt x="2116" y="840"/>
                    </a:cubicBezTo>
                    <a:cubicBezTo>
                      <a:pt x="2714" y="840"/>
                      <a:pt x="3305" y="1106"/>
                      <a:pt x="3692" y="1575"/>
                    </a:cubicBezTo>
                    <a:lnTo>
                      <a:pt x="8214" y="7213"/>
                    </a:lnTo>
                    <a:cubicBezTo>
                      <a:pt x="8586" y="7700"/>
                      <a:pt x="8672" y="8358"/>
                      <a:pt x="8415" y="8930"/>
                    </a:cubicBezTo>
                    <a:lnTo>
                      <a:pt x="6354" y="11248"/>
                    </a:lnTo>
                    <a:lnTo>
                      <a:pt x="6984" y="11821"/>
                    </a:lnTo>
                    <a:lnTo>
                      <a:pt x="9130" y="9388"/>
                    </a:lnTo>
                    <a:lnTo>
                      <a:pt x="9130" y="9359"/>
                    </a:lnTo>
                    <a:cubicBezTo>
                      <a:pt x="9559" y="8472"/>
                      <a:pt x="9445" y="7442"/>
                      <a:pt x="8844" y="6698"/>
                    </a:cubicBezTo>
                    <a:lnTo>
                      <a:pt x="4322" y="1060"/>
                    </a:lnTo>
                    <a:cubicBezTo>
                      <a:pt x="3777" y="374"/>
                      <a:pt x="2977" y="1"/>
                      <a:pt x="2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5" name="Google Shape;1755;p50"/>
              <p:cNvSpPr/>
              <p:nvPr/>
            </p:nvSpPr>
            <p:spPr>
              <a:xfrm>
                <a:off x="1729276" y="3275507"/>
                <a:ext cx="644039" cy="803777"/>
              </a:xfrm>
              <a:custGeom>
                <a:avLst/>
                <a:gdLst/>
                <a:ahLst/>
                <a:cxnLst/>
                <a:rect l="l" t="t" r="r" b="b"/>
                <a:pathLst>
                  <a:path w="8987" h="11216" extrusionOk="0">
                    <a:moveTo>
                      <a:pt x="1827" y="0"/>
                    </a:moveTo>
                    <a:cubicBezTo>
                      <a:pt x="1658" y="0"/>
                      <a:pt x="1487" y="18"/>
                      <a:pt x="1317" y="54"/>
                    </a:cubicBezTo>
                    <a:cubicBezTo>
                      <a:pt x="1145" y="54"/>
                      <a:pt x="1002" y="111"/>
                      <a:pt x="859" y="168"/>
                    </a:cubicBezTo>
                    <a:lnTo>
                      <a:pt x="0" y="512"/>
                    </a:lnTo>
                    <a:lnTo>
                      <a:pt x="115" y="855"/>
                    </a:lnTo>
                    <a:lnTo>
                      <a:pt x="1002" y="483"/>
                    </a:lnTo>
                    <a:cubicBezTo>
                      <a:pt x="1254" y="386"/>
                      <a:pt x="1517" y="339"/>
                      <a:pt x="1779" y="339"/>
                    </a:cubicBezTo>
                    <a:cubicBezTo>
                      <a:pt x="2442" y="339"/>
                      <a:pt x="3098" y="637"/>
                      <a:pt x="3549" y="1170"/>
                    </a:cubicBezTo>
                    <a:lnTo>
                      <a:pt x="8071" y="6808"/>
                    </a:lnTo>
                    <a:cubicBezTo>
                      <a:pt x="8500" y="7352"/>
                      <a:pt x="8615" y="8124"/>
                      <a:pt x="8329" y="8754"/>
                    </a:cubicBezTo>
                    <a:lnTo>
                      <a:pt x="8300" y="8811"/>
                    </a:lnTo>
                    <a:lnTo>
                      <a:pt x="6382" y="10986"/>
                    </a:lnTo>
                    <a:lnTo>
                      <a:pt x="6640" y="11215"/>
                    </a:lnTo>
                    <a:lnTo>
                      <a:pt x="8615" y="9012"/>
                    </a:lnTo>
                    <a:lnTo>
                      <a:pt x="8615" y="8983"/>
                    </a:lnTo>
                    <a:cubicBezTo>
                      <a:pt x="8987" y="8182"/>
                      <a:pt x="8872" y="7266"/>
                      <a:pt x="8329" y="6579"/>
                    </a:cubicBezTo>
                    <a:lnTo>
                      <a:pt x="3807" y="970"/>
                    </a:lnTo>
                    <a:cubicBezTo>
                      <a:pt x="3314" y="360"/>
                      <a:pt x="2591" y="0"/>
                      <a:pt x="1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6" name="Google Shape;1756;p50"/>
              <p:cNvSpPr/>
              <p:nvPr/>
            </p:nvSpPr>
            <p:spPr>
              <a:xfrm>
                <a:off x="2055775" y="4011489"/>
                <a:ext cx="196573" cy="174644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437" extrusionOk="0">
                    <a:moveTo>
                      <a:pt x="1569" y="1"/>
                    </a:moveTo>
                    <a:lnTo>
                      <a:pt x="567" y="1060"/>
                    </a:lnTo>
                    <a:cubicBezTo>
                      <a:pt x="0" y="1649"/>
                      <a:pt x="530" y="2437"/>
                      <a:pt x="1143" y="2437"/>
                    </a:cubicBezTo>
                    <a:cubicBezTo>
                      <a:pt x="1335" y="2437"/>
                      <a:pt x="1535" y="2360"/>
                      <a:pt x="1712" y="2176"/>
                    </a:cubicBezTo>
                    <a:lnTo>
                      <a:pt x="2742" y="1117"/>
                    </a:lnTo>
                    <a:lnTo>
                      <a:pt x="2170" y="545"/>
                    </a:lnTo>
                    <a:lnTo>
                      <a:pt x="15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1597989" y="2888310"/>
                <a:ext cx="1064561" cy="1180727"/>
              </a:xfrm>
              <a:custGeom>
                <a:avLst/>
                <a:gdLst/>
                <a:ahLst/>
                <a:cxnLst/>
                <a:rect l="l" t="t" r="r" b="b"/>
                <a:pathLst>
                  <a:path w="14855" h="16476" extrusionOk="0">
                    <a:moveTo>
                      <a:pt x="4794" y="1"/>
                    </a:moveTo>
                    <a:cubicBezTo>
                      <a:pt x="4441" y="1"/>
                      <a:pt x="4079" y="35"/>
                      <a:pt x="3721" y="105"/>
                    </a:cubicBezTo>
                    <a:cubicBezTo>
                      <a:pt x="2290" y="391"/>
                      <a:pt x="1231" y="1164"/>
                      <a:pt x="802" y="2194"/>
                    </a:cubicBezTo>
                    <a:cubicBezTo>
                      <a:pt x="1" y="4026"/>
                      <a:pt x="1346" y="6029"/>
                      <a:pt x="1518" y="6258"/>
                    </a:cubicBezTo>
                    <a:lnTo>
                      <a:pt x="2090" y="5829"/>
                    </a:lnTo>
                    <a:cubicBezTo>
                      <a:pt x="1832" y="5457"/>
                      <a:pt x="1632" y="5056"/>
                      <a:pt x="1489" y="4627"/>
                    </a:cubicBezTo>
                    <a:cubicBezTo>
                      <a:pt x="1203" y="3940"/>
                      <a:pt x="1174" y="3167"/>
                      <a:pt x="1460" y="2480"/>
                    </a:cubicBezTo>
                    <a:cubicBezTo>
                      <a:pt x="1804" y="1650"/>
                      <a:pt x="2691" y="1049"/>
                      <a:pt x="3864" y="821"/>
                    </a:cubicBezTo>
                    <a:cubicBezTo>
                      <a:pt x="4180" y="762"/>
                      <a:pt x="4497" y="733"/>
                      <a:pt x="4804" y="733"/>
                    </a:cubicBezTo>
                    <a:cubicBezTo>
                      <a:pt x="5697" y="733"/>
                      <a:pt x="6508" y="974"/>
                      <a:pt x="6955" y="1422"/>
                    </a:cubicBezTo>
                    <a:cubicBezTo>
                      <a:pt x="7470" y="1908"/>
                      <a:pt x="7413" y="2538"/>
                      <a:pt x="7270" y="3597"/>
                    </a:cubicBezTo>
                    <a:cubicBezTo>
                      <a:pt x="7127" y="4655"/>
                      <a:pt x="6955" y="5857"/>
                      <a:pt x="7756" y="7059"/>
                    </a:cubicBezTo>
                    <a:cubicBezTo>
                      <a:pt x="8558" y="8290"/>
                      <a:pt x="9788" y="8634"/>
                      <a:pt x="10876" y="8948"/>
                    </a:cubicBezTo>
                    <a:cubicBezTo>
                      <a:pt x="11849" y="9206"/>
                      <a:pt x="12765" y="9464"/>
                      <a:pt x="13309" y="10293"/>
                    </a:cubicBezTo>
                    <a:cubicBezTo>
                      <a:pt x="14081" y="11524"/>
                      <a:pt x="13795" y="13499"/>
                      <a:pt x="12479" y="16160"/>
                    </a:cubicBezTo>
                    <a:lnTo>
                      <a:pt x="13108" y="16475"/>
                    </a:lnTo>
                    <a:cubicBezTo>
                      <a:pt x="14596" y="13527"/>
                      <a:pt x="14854" y="11381"/>
                      <a:pt x="13938" y="9921"/>
                    </a:cubicBezTo>
                    <a:cubicBezTo>
                      <a:pt x="13223" y="8863"/>
                      <a:pt x="12135" y="8548"/>
                      <a:pt x="11076" y="8233"/>
                    </a:cubicBezTo>
                    <a:cubicBezTo>
                      <a:pt x="10017" y="7947"/>
                      <a:pt x="9016" y="7661"/>
                      <a:pt x="8357" y="6659"/>
                    </a:cubicBezTo>
                    <a:cubicBezTo>
                      <a:pt x="7728" y="5686"/>
                      <a:pt x="7842" y="4684"/>
                      <a:pt x="7985" y="3682"/>
                    </a:cubicBezTo>
                    <a:cubicBezTo>
                      <a:pt x="8129" y="2681"/>
                      <a:pt x="8243" y="1650"/>
                      <a:pt x="7470" y="906"/>
                    </a:cubicBezTo>
                    <a:cubicBezTo>
                      <a:pt x="6887" y="323"/>
                      <a:pt x="5880" y="1"/>
                      <a:pt x="4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1624648" y="2907301"/>
                <a:ext cx="1019413" cy="1141240"/>
              </a:xfrm>
              <a:custGeom>
                <a:avLst/>
                <a:gdLst/>
                <a:ahLst/>
                <a:cxnLst/>
                <a:rect l="l" t="t" r="r" b="b"/>
                <a:pathLst>
                  <a:path w="14225" h="15925" extrusionOk="0">
                    <a:moveTo>
                      <a:pt x="4438" y="0"/>
                    </a:moveTo>
                    <a:cubicBezTo>
                      <a:pt x="4091" y="0"/>
                      <a:pt x="3733" y="32"/>
                      <a:pt x="3378" y="98"/>
                    </a:cubicBezTo>
                    <a:cubicBezTo>
                      <a:pt x="2061" y="355"/>
                      <a:pt x="1060" y="1071"/>
                      <a:pt x="630" y="2044"/>
                    </a:cubicBezTo>
                    <a:cubicBezTo>
                      <a:pt x="1" y="3503"/>
                      <a:pt x="831" y="5077"/>
                      <a:pt x="1203" y="5650"/>
                    </a:cubicBezTo>
                    <a:lnTo>
                      <a:pt x="1403" y="5507"/>
                    </a:lnTo>
                    <a:cubicBezTo>
                      <a:pt x="1174" y="5192"/>
                      <a:pt x="1002" y="4820"/>
                      <a:pt x="888" y="4448"/>
                    </a:cubicBezTo>
                    <a:cubicBezTo>
                      <a:pt x="573" y="3704"/>
                      <a:pt x="544" y="2874"/>
                      <a:pt x="859" y="2130"/>
                    </a:cubicBezTo>
                    <a:cubicBezTo>
                      <a:pt x="1231" y="1214"/>
                      <a:pt x="2147" y="584"/>
                      <a:pt x="3435" y="327"/>
                    </a:cubicBezTo>
                    <a:cubicBezTo>
                      <a:pt x="3743" y="265"/>
                      <a:pt x="4058" y="236"/>
                      <a:pt x="4367" y="236"/>
                    </a:cubicBezTo>
                    <a:cubicBezTo>
                      <a:pt x="5350" y="236"/>
                      <a:pt x="6276" y="528"/>
                      <a:pt x="6755" y="985"/>
                    </a:cubicBezTo>
                    <a:cubicBezTo>
                      <a:pt x="7356" y="1557"/>
                      <a:pt x="7270" y="2416"/>
                      <a:pt x="7127" y="3360"/>
                    </a:cubicBezTo>
                    <a:cubicBezTo>
                      <a:pt x="6984" y="4390"/>
                      <a:pt x="6841" y="5535"/>
                      <a:pt x="7585" y="6680"/>
                    </a:cubicBezTo>
                    <a:cubicBezTo>
                      <a:pt x="8329" y="7825"/>
                      <a:pt x="9502" y="8140"/>
                      <a:pt x="10561" y="8454"/>
                    </a:cubicBezTo>
                    <a:cubicBezTo>
                      <a:pt x="11534" y="8712"/>
                      <a:pt x="12536" y="8998"/>
                      <a:pt x="13137" y="9914"/>
                    </a:cubicBezTo>
                    <a:cubicBezTo>
                      <a:pt x="13938" y="11145"/>
                      <a:pt x="13709" y="13148"/>
                      <a:pt x="12421" y="15781"/>
                    </a:cubicBezTo>
                    <a:lnTo>
                      <a:pt x="12650" y="15924"/>
                    </a:lnTo>
                    <a:cubicBezTo>
                      <a:pt x="13996" y="13148"/>
                      <a:pt x="14224" y="11145"/>
                      <a:pt x="13366" y="9800"/>
                    </a:cubicBezTo>
                    <a:cubicBezTo>
                      <a:pt x="12708" y="8798"/>
                      <a:pt x="11706" y="8512"/>
                      <a:pt x="10647" y="8225"/>
                    </a:cubicBezTo>
                    <a:cubicBezTo>
                      <a:pt x="9560" y="7939"/>
                      <a:pt x="8472" y="7596"/>
                      <a:pt x="7785" y="6566"/>
                    </a:cubicBezTo>
                    <a:cubicBezTo>
                      <a:pt x="7098" y="5507"/>
                      <a:pt x="7241" y="4390"/>
                      <a:pt x="7356" y="3417"/>
                    </a:cubicBezTo>
                    <a:cubicBezTo>
                      <a:pt x="7499" y="2444"/>
                      <a:pt x="7613" y="1529"/>
                      <a:pt x="6927" y="813"/>
                    </a:cubicBezTo>
                    <a:cubicBezTo>
                      <a:pt x="6393" y="279"/>
                      <a:pt x="546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9" name="Google Shape;1759;p50"/>
              <p:cNvSpPr/>
              <p:nvPr/>
            </p:nvSpPr>
            <p:spPr>
              <a:xfrm>
                <a:off x="1649300" y="3245480"/>
                <a:ext cx="153861" cy="150852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105" extrusionOk="0">
                    <a:moveTo>
                      <a:pt x="1073" y="1"/>
                    </a:moveTo>
                    <a:cubicBezTo>
                      <a:pt x="1011" y="1"/>
                      <a:pt x="949" y="5"/>
                      <a:pt x="887" y="15"/>
                    </a:cubicBezTo>
                    <a:lnTo>
                      <a:pt x="859" y="15"/>
                    </a:lnTo>
                    <a:cubicBezTo>
                      <a:pt x="372" y="101"/>
                      <a:pt x="0" y="530"/>
                      <a:pt x="0" y="1045"/>
                    </a:cubicBezTo>
                    <a:cubicBezTo>
                      <a:pt x="0" y="1217"/>
                      <a:pt x="57" y="1389"/>
                      <a:pt x="143" y="1560"/>
                    </a:cubicBezTo>
                    <a:cubicBezTo>
                      <a:pt x="200" y="1646"/>
                      <a:pt x="258" y="1732"/>
                      <a:pt x="344" y="1818"/>
                    </a:cubicBezTo>
                    <a:cubicBezTo>
                      <a:pt x="487" y="1961"/>
                      <a:pt x="687" y="2047"/>
                      <a:pt x="916" y="2104"/>
                    </a:cubicBezTo>
                    <a:lnTo>
                      <a:pt x="1288" y="2104"/>
                    </a:lnTo>
                    <a:cubicBezTo>
                      <a:pt x="1746" y="1990"/>
                      <a:pt x="2089" y="1618"/>
                      <a:pt x="2118" y="1160"/>
                    </a:cubicBezTo>
                    <a:cubicBezTo>
                      <a:pt x="2147" y="1045"/>
                      <a:pt x="2147" y="931"/>
                      <a:pt x="2118" y="845"/>
                    </a:cubicBezTo>
                    <a:cubicBezTo>
                      <a:pt x="2089" y="673"/>
                      <a:pt x="2004" y="501"/>
                      <a:pt x="1860" y="358"/>
                    </a:cubicBezTo>
                    <a:cubicBezTo>
                      <a:pt x="1670" y="120"/>
                      <a:pt x="1379" y="1"/>
                      <a:pt x="1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0" name="Google Shape;1760;p50"/>
              <p:cNvSpPr/>
              <p:nvPr/>
            </p:nvSpPr>
            <p:spPr>
              <a:xfrm>
                <a:off x="1686207" y="3279305"/>
                <a:ext cx="82126" cy="8212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46" extrusionOk="0">
                    <a:moveTo>
                      <a:pt x="573" y="1"/>
                    </a:moveTo>
                    <a:cubicBezTo>
                      <a:pt x="258" y="1"/>
                      <a:pt x="0" y="258"/>
                      <a:pt x="0" y="573"/>
                    </a:cubicBezTo>
                    <a:cubicBezTo>
                      <a:pt x="0" y="888"/>
                      <a:pt x="258" y="1146"/>
                      <a:pt x="573" y="1146"/>
                    </a:cubicBezTo>
                    <a:cubicBezTo>
                      <a:pt x="888" y="1146"/>
                      <a:pt x="1145" y="88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2375323" y="3949787"/>
                <a:ext cx="262288" cy="217714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3038" extrusionOk="0">
                    <a:moveTo>
                      <a:pt x="1987" y="0"/>
                    </a:moveTo>
                    <a:cubicBezTo>
                      <a:pt x="1889" y="0"/>
                      <a:pt x="1789" y="11"/>
                      <a:pt x="1689" y="32"/>
                    </a:cubicBezTo>
                    <a:cubicBezTo>
                      <a:pt x="344" y="290"/>
                      <a:pt x="0" y="2035"/>
                      <a:pt x="1117" y="2779"/>
                    </a:cubicBezTo>
                    <a:cubicBezTo>
                      <a:pt x="1384" y="2958"/>
                      <a:pt x="1673" y="3037"/>
                      <a:pt x="1954" y="3037"/>
                    </a:cubicBezTo>
                    <a:cubicBezTo>
                      <a:pt x="2846" y="3037"/>
                      <a:pt x="3659" y="2235"/>
                      <a:pt x="3463" y="1234"/>
                    </a:cubicBezTo>
                    <a:cubicBezTo>
                      <a:pt x="3313" y="507"/>
                      <a:pt x="2680" y="0"/>
                      <a:pt x="1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2406066" y="3973292"/>
                <a:ext cx="205817" cy="172351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405" extrusionOk="0">
                    <a:moveTo>
                      <a:pt x="1522" y="0"/>
                    </a:moveTo>
                    <a:cubicBezTo>
                      <a:pt x="1454" y="0"/>
                      <a:pt x="1386" y="6"/>
                      <a:pt x="1317" y="19"/>
                    </a:cubicBezTo>
                    <a:cubicBezTo>
                      <a:pt x="258" y="248"/>
                      <a:pt x="1" y="1593"/>
                      <a:pt x="888" y="2194"/>
                    </a:cubicBezTo>
                    <a:cubicBezTo>
                      <a:pt x="1102" y="2339"/>
                      <a:pt x="1332" y="2404"/>
                      <a:pt x="1554" y="2404"/>
                    </a:cubicBezTo>
                    <a:cubicBezTo>
                      <a:pt x="2250" y="2404"/>
                      <a:pt x="2871" y="1766"/>
                      <a:pt x="2719" y="963"/>
                    </a:cubicBezTo>
                    <a:cubicBezTo>
                      <a:pt x="2592" y="402"/>
                      <a:pt x="2078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3" name="Google Shape;1763;p50"/>
              <p:cNvSpPr/>
              <p:nvPr/>
            </p:nvSpPr>
            <p:spPr>
              <a:xfrm>
                <a:off x="2469632" y="4023026"/>
                <a:ext cx="86784" cy="7288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17" extrusionOk="0">
                    <a:moveTo>
                      <a:pt x="673" y="1"/>
                    </a:moveTo>
                    <a:cubicBezTo>
                      <a:pt x="640" y="1"/>
                      <a:pt x="607" y="4"/>
                      <a:pt x="573" y="12"/>
                    </a:cubicBezTo>
                    <a:cubicBezTo>
                      <a:pt x="115" y="97"/>
                      <a:pt x="1" y="670"/>
                      <a:pt x="373" y="927"/>
                    </a:cubicBezTo>
                    <a:cubicBezTo>
                      <a:pt x="462" y="989"/>
                      <a:pt x="557" y="1016"/>
                      <a:pt x="650" y="1016"/>
                    </a:cubicBezTo>
                    <a:cubicBezTo>
                      <a:pt x="945" y="1016"/>
                      <a:pt x="1211" y="739"/>
                      <a:pt x="1146" y="412"/>
                    </a:cubicBezTo>
                    <a:cubicBezTo>
                      <a:pt x="1096" y="163"/>
                      <a:pt x="894" y="1"/>
                      <a:pt x="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4" name="Google Shape;1764;p50"/>
              <p:cNvSpPr/>
              <p:nvPr/>
            </p:nvSpPr>
            <p:spPr>
              <a:xfrm>
                <a:off x="1813338" y="4198171"/>
                <a:ext cx="168266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909" extrusionOk="0">
                    <a:moveTo>
                      <a:pt x="58" y="0"/>
                    </a:moveTo>
                    <a:lnTo>
                      <a:pt x="58" y="172"/>
                    </a:lnTo>
                    <a:lnTo>
                      <a:pt x="29" y="401"/>
                    </a:lnTo>
                    <a:lnTo>
                      <a:pt x="1" y="773"/>
                    </a:lnTo>
                    <a:lnTo>
                      <a:pt x="1460" y="887"/>
                    </a:lnTo>
                    <a:cubicBezTo>
                      <a:pt x="1503" y="902"/>
                      <a:pt x="1539" y="909"/>
                      <a:pt x="1575" y="909"/>
                    </a:cubicBezTo>
                    <a:cubicBezTo>
                      <a:pt x="1611" y="909"/>
                      <a:pt x="1646" y="902"/>
                      <a:pt x="1689" y="887"/>
                    </a:cubicBezTo>
                    <a:cubicBezTo>
                      <a:pt x="2033" y="830"/>
                      <a:pt x="2290" y="544"/>
                      <a:pt x="2347" y="172"/>
                    </a:cubicBezTo>
                    <a:lnTo>
                      <a:pt x="659" y="29"/>
                    </a:lnTo>
                    <a:lnTo>
                      <a:pt x="401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2098415" y="4052552"/>
                <a:ext cx="153933" cy="1328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54" extrusionOk="0">
                    <a:moveTo>
                      <a:pt x="1575" y="0"/>
                    </a:moveTo>
                    <a:lnTo>
                      <a:pt x="1" y="1632"/>
                    </a:lnTo>
                    <a:cubicBezTo>
                      <a:pt x="151" y="1782"/>
                      <a:pt x="340" y="1854"/>
                      <a:pt x="532" y="1854"/>
                    </a:cubicBezTo>
                    <a:cubicBezTo>
                      <a:pt x="741" y="1854"/>
                      <a:pt x="952" y="1767"/>
                      <a:pt x="1117" y="1603"/>
                    </a:cubicBezTo>
                    <a:lnTo>
                      <a:pt x="2147" y="544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2432725" y="2243628"/>
                <a:ext cx="816390" cy="1015256"/>
              </a:xfrm>
              <a:custGeom>
                <a:avLst/>
                <a:gdLst/>
                <a:ahLst/>
                <a:cxnLst/>
                <a:rect l="l" t="t" r="r" b="b"/>
                <a:pathLst>
                  <a:path w="11392" h="14167" extrusionOk="0">
                    <a:moveTo>
                      <a:pt x="3177" y="0"/>
                    </a:moveTo>
                    <a:lnTo>
                      <a:pt x="1" y="12020"/>
                    </a:lnTo>
                    <a:lnTo>
                      <a:pt x="8157" y="14167"/>
                    </a:lnTo>
                    <a:lnTo>
                      <a:pt x="8272" y="14024"/>
                    </a:lnTo>
                    <a:lnTo>
                      <a:pt x="11391" y="2175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7" name="Google Shape;1767;p50"/>
              <p:cNvSpPr/>
              <p:nvPr/>
            </p:nvSpPr>
            <p:spPr>
              <a:xfrm>
                <a:off x="2451214" y="2237465"/>
                <a:ext cx="797901" cy="1011171"/>
              </a:xfrm>
              <a:custGeom>
                <a:avLst/>
                <a:gdLst/>
                <a:ahLst/>
                <a:cxnLst/>
                <a:rect l="l" t="t" r="r" b="b"/>
                <a:pathLst>
                  <a:path w="11134" h="14110" extrusionOk="0">
                    <a:moveTo>
                      <a:pt x="3177" y="0"/>
                    </a:moveTo>
                    <a:lnTo>
                      <a:pt x="0" y="12020"/>
                    </a:lnTo>
                    <a:lnTo>
                      <a:pt x="8014" y="14110"/>
                    </a:lnTo>
                    <a:lnTo>
                      <a:pt x="11133" y="2261"/>
                    </a:lnTo>
                    <a:lnTo>
                      <a:pt x="9530" y="1832"/>
                    </a:lnTo>
                    <a:lnTo>
                      <a:pt x="9473" y="1632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8" name="Google Shape;1768;p50"/>
              <p:cNvSpPr/>
              <p:nvPr/>
            </p:nvSpPr>
            <p:spPr>
              <a:xfrm>
                <a:off x="2488121" y="2321526"/>
                <a:ext cx="685103" cy="873792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2193" extrusionOk="0">
                    <a:moveTo>
                      <a:pt x="2748" y="1"/>
                    </a:moveTo>
                    <a:lnTo>
                      <a:pt x="0" y="10418"/>
                    </a:lnTo>
                    <a:lnTo>
                      <a:pt x="6812" y="12192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9" name="Google Shape;1769;p50"/>
              <p:cNvSpPr/>
              <p:nvPr/>
            </p:nvSpPr>
            <p:spPr>
              <a:xfrm>
                <a:off x="2498369" y="2315363"/>
                <a:ext cx="685103" cy="873792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2193" extrusionOk="0">
                    <a:moveTo>
                      <a:pt x="2748" y="1"/>
                    </a:moveTo>
                    <a:lnTo>
                      <a:pt x="1" y="10418"/>
                    </a:lnTo>
                    <a:lnTo>
                      <a:pt x="6812" y="12193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0" name="Google Shape;1770;p50"/>
              <p:cNvSpPr/>
              <p:nvPr/>
            </p:nvSpPr>
            <p:spPr>
              <a:xfrm>
                <a:off x="2806020" y="2329767"/>
                <a:ext cx="330297" cy="104629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60" extrusionOk="0">
                    <a:moveTo>
                      <a:pt x="58" y="0"/>
                    </a:moveTo>
                    <a:lnTo>
                      <a:pt x="0" y="286"/>
                    </a:lnTo>
                    <a:lnTo>
                      <a:pt x="4522" y="1460"/>
                    </a:lnTo>
                    <a:lnTo>
                      <a:pt x="4608" y="114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1" name="Google Shape;1771;p50"/>
              <p:cNvSpPr/>
              <p:nvPr/>
            </p:nvSpPr>
            <p:spPr>
              <a:xfrm>
                <a:off x="2793694" y="2372837"/>
                <a:ext cx="264653" cy="88218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231" extrusionOk="0">
                    <a:moveTo>
                      <a:pt x="87" y="0"/>
                    </a:moveTo>
                    <a:lnTo>
                      <a:pt x="1" y="315"/>
                    </a:lnTo>
                    <a:lnTo>
                      <a:pt x="3607" y="1231"/>
                    </a:lnTo>
                    <a:lnTo>
                      <a:pt x="3693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2" name="Google Shape;1772;p50"/>
              <p:cNvSpPr/>
              <p:nvPr/>
            </p:nvSpPr>
            <p:spPr>
              <a:xfrm>
                <a:off x="2734213" y="2481478"/>
                <a:ext cx="221583" cy="80120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118" extrusionOk="0">
                    <a:moveTo>
                      <a:pt x="87" y="1"/>
                    </a:moveTo>
                    <a:lnTo>
                      <a:pt x="1" y="316"/>
                    </a:lnTo>
                    <a:lnTo>
                      <a:pt x="3006" y="1117"/>
                    </a:lnTo>
                    <a:lnTo>
                      <a:pt x="3092" y="802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3" name="Google Shape;1773;p50"/>
              <p:cNvSpPr/>
              <p:nvPr/>
            </p:nvSpPr>
            <p:spPr>
              <a:xfrm>
                <a:off x="2771120" y="2460982"/>
                <a:ext cx="330297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61" extrusionOk="0">
                    <a:moveTo>
                      <a:pt x="87" y="1"/>
                    </a:moveTo>
                    <a:lnTo>
                      <a:pt x="1" y="287"/>
                    </a:lnTo>
                    <a:lnTo>
                      <a:pt x="4523" y="1460"/>
                    </a:lnTo>
                    <a:lnTo>
                      <a:pt x="4609" y="114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4" name="Google Shape;1774;p50"/>
              <p:cNvSpPr/>
              <p:nvPr/>
            </p:nvSpPr>
            <p:spPr>
              <a:xfrm>
                <a:off x="2711639" y="2567617"/>
                <a:ext cx="262647" cy="90368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261" extrusionOk="0">
                    <a:moveTo>
                      <a:pt x="58" y="1"/>
                    </a:moveTo>
                    <a:lnTo>
                      <a:pt x="1" y="316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5" name="Google Shape;1775;p50"/>
              <p:cNvSpPr/>
              <p:nvPr/>
            </p:nvSpPr>
            <p:spPr>
              <a:xfrm>
                <a:off x="2699385" y="2612765"/>
                <a:ext cx="221583" cy="78041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089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005" y="1088"/>
                    </a:lnTo>
                    <a:lnTo>
                      <a:pt x="3091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6" name="Google Shape;1776;p50"/>
              <p:cNvSpPr/>
              <p:nvPr/>
            </p:nvSpPr>
            <p:spPr>
              <a:xfrm>
                <a:off x="2689137" y="2655835"/>
                <a:ext cx="328219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1489" extrusionOk="0">
                    <a:moveTo>
                      <a:pt x="57" y="1"/>
                    </a:moveTo>
                    <a:lnTo>
                      <a:pt x="0" y="287"/>
                    </a:lnTo>
                    <a:lnTo>
                      <a:pt x="4493" y="1489"/>
                    </a:lnTo>
                    <a:lnTo>
                      <a:pt x="4579" y="117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7" name="Google Shape;1777;p50"/>
              <p:cNvSpPr/>
              <p:nvPr/>
            </p:nvSpPr>
            <p:spPr>
              <a:xfrm>
                <a:off x="2676811" y="2698904"/>
                <a:ext cx="262575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1260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8" name="Google Shape;1778;p50"/>
              <p:cNvSpPr/>
              <p:nvPr/>
            </p:nvSpPr>
            <p:spPr>
              <a:xfrm>
                <a:off x="2713718" y="2680487"/>
                <a:ext cx="223662" cy="7589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059" extrusionOk="0">
                    <a:moveTo>
                      <a:pt x="86" y="0"/>
                    </a:moveTo>
                    <a:lnTo>
                      <a:pt x="1" y="286"/>
                    </a:lnTo>
                    <a:lnTo>
                      <a:pt x="3034" y="1059"/>
                    </a:lnTo>
                    <a:lnTo>
                      <a:pt x="3120" y="77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9" name="Google Shape;1779;p50"/>
              <p:cNvSpPr/>
              <p:nvPr/>
            </p:nvSpPr>
            <p:spPr>
              <a:xfrm>
                <a:off x="2703470" y="2721478"/>
                <a:ext cx="330297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89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9"/>
                    </a:lnTo>
                    <a:lnTo>
                      <a:pt x="4608" y="117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0" name="Google Shape;1780;p50"/>
              <p:cNvSpPr/>
              <p:nvPr/>
            </p:nvSpPr>
            <p:spPr>
              <a:xfrm>
                <a:off x="2641911" y="2830191"/>
                <a:ext cx="262647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260" extrusionOk="0">
                    <a:moveTo>
                      <a:pt x="87" y="0"/>
                    </a:moveTo>
                    <a:lnTo>
                      <a:pt x="1" y="315"/>
                    </a:lnTo>
                    <a:lnTo>
                      <a:pt x="3578" y="1259"/>
                    </a:lnTo>
                    <a:lnTo>
                      <a:pt x="3664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1" name="Google Shape;1781;p50"/>
              <p:cNvSpPr/>
              <p:nvPr/>
            </p:nvSpPr>
            <p:spPr>
              <a:xfrm>
                <a:off x="2629656" y="2873261"/>
                <a:ext cx="221583" cy="8004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117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3005" y="1116"/>
                    </a:lnTo>
                    <a:lnTo>
                      <a:pt x="3091" y="8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2" name="Google Shape;1782;p50"/>
              <p:cNvSpPr/>
              <p:nvPr/>
            </p:nvSpPr>
            <p:spPr>
              <a:xfrm>
                <a:off x="2619408" y="2916331"/>
                <a:ext cx="328219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1489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8"/>
                    </a:lnTo>
                    <a:lnTo>
                      <a:pt x="4579" y="12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3" name="Google Shape;1783;p50"/>
              <p:cNvSpPr/>
              <p:nvPr/>
            </p:nvSpPr>
            <p:spPr>
              <a:xfrm>
                <a:off x="2607082" y="2959400"/>
                <a:ext cx="264653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260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3606" y="1259"/>
                    </a:lnTo>
                    <a:lnTo>
                      <a:pt x="3692" y="945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4" name="Google Shape;1784;p50"/>
              <p:cNvSpPr/>
              <p:nvPr/>
            </p:nvSpPr>
            <p:spPr>
              <a:xfrm>
                <a:off x="2646067" y="2940911"/>
                <a:ext cx="223590" cy="78041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089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034" y="1088"/>
                    </a:lnTo>
                    <a:lnTo>
                      <a:pt x="3120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5" name="Google Shape;1785;p50"/>
              <p:cNvSpPr/>
              <p:nvPr/>
            </p:nvSpPr>
            <p:spPr>
              <a:xfrm>
                <a:off x="2771120" y="2218976"/>
                <a:ext cx="356956" cy="172351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405" extrusionOk="0">
                    <a:moveTo>
                      <a:pt x="1031" y="1"/>
                    </a:moveTo>
                    <a:lnTo>
                      <a:pt x="688" y="344"/>
                    </a:lnTo>
                    <a:lnTo>
                      <a:pt x="402" y="659"/>
                    </a:lnTo>
                    <a:lnTo>
                      <a:pt x="344" y="688"/>
                    </a:lnTo>
                    <a:lnTo>
                      <a:pt x="230" y="831"/>
                    </a:lnTo>
                    <a:lnTo>
                      <a:pt x="1" y="1088"/>
                    </a:lnTo>
                    <a:lnTo>
                      <a:pt x="4981" y="2405"/>
                    </a:lnTo>
                    <a:lnTo>
                      <a:pt x="4952" y="2347"/>
                    </a:lnTo>
                    <a:lnTo>
                      <a:pt x="4895" y="2033"/>
                    </a:lnTo>
                    <a:lnTo>
                      <a:pt x="4838" y="1861"/>
                    </a:lnTo>
                    <a:lnTo>
                      <a:pt x="4838" y="1804"/>
                    </a:lnTo>
                    <a:lnTo>
                      <a:pt x="4809" y="1603"/>
                    </a:lnTo>
                    <a:lnTo>
                      <a:pt x="4752" y="1403"/>
                    </a:lnTo>
                    <a:lnTo>
                      <a:pt x="4637" y="916"/>
                    </a:lnTo>
                    <a:lnTo>
                      <a:pt x="4523" y="888"/>
                    </a:lnTo>
                    <a:lnTo>
                      <a:pt x="4294" y="802"/>
                    </a:lnTo>
                    <a:lnTo>
                      <a:pt x="4179" y="745"/>
                    </a:lnTo>
                    <a:lnTo>
                      <a:pt x="3893" y="630"/>
                    </a:lnTo>
                    <a:lnTo>
                      <a:pt x="3636" y="544"/>
                    </a:lnTo>
                    <a:lnTo>
                      <a:pt x="3607" y="516"/>
                    </a:lnTo>
                    <a:lnTo>
                      <a:pt x="3235" y="401"/>
                    </a:lnTo>
                    <a:lnTo>
                      <a:pt x="3149" y="373"/>
                    </a:lnTo>
                    <a:cubicBezTo>
                      <a:pt x="3086" y="415"/>
                      <a:pt x="3008" y="441"/>
                      <a:pt x="2926" y="441"/>
                    </a:cubicBezTo>
                    <a:cubicBezTo>
                      <a:pt x="2896" y="441"/>
                      <a:pt x="2865" y="438"/>
                      <a:pt x="2834" y="430"/>
                    </a:cubicBezTo>
                    <a:cubicBezTo>
                      <a:pt x="2720" y="373"/>
                      <a:pt x="2605" y="315"/>
                      <a:pt x="2548" y="201"/>
                    </a:cubicBezTo>
                    <a:lnTo>
                      <a:pt x="2147" y="144"/>
                    </a:lnTo>
                    <a:lnTo>
                      <a:pt x="2061" y="144"/>
                    </a:lnTo>
                    <a:lnTo>
                      <a:pt x="1832" y="115"/>
                    </a:lnTo>
                    <a:lnTo>
                      <a:pt x="1317" y="29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6" name="Google Shape;1786;p50"/>
              <p:cNvSpPr/>
              <p:nvPr/>
            </p:nvSpPr>
            <p:spPr>
              <a:xfrm>
                <a:off x="2756787" y="2262045"/>
                <a:ext cx="387341" cy="13573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894" extrusionOk="0">
                    <a:moveTo>
                      <a:pt x="458" y="1"/>
                    </a:moveTo>
                    <a:lnTo>
                      <a:pt x="401" y="29"/>
                    </a:lnTo>
                    <a:lnTo>
                      <a:pt x="258" y="172"/>
                    </a:lnTo>
                    <a:lnTo>
                      <a:pt x="115" y="287"/>
                    </a:lnTo>
                    <a:cubicBezTo>
                      <a:pt x="1" y="373"/>
                      <a:pt x="29" y="544"/>
                      <a:pt x="172" y="573"/>
                    </a:cubicBezTo>
                    <a:lnTo>
                      <a:pt x="5152" y="1890"/>
                    </a:lnTo>
                    <a:cubicBezTo>
                      <a:pt x="5162" y="1892"/>
                      <a:pt x="5172" y="1893"/>
                      <a:pt x="5183" y="1893"/>
                    </a:cubicBezTo>
                    <a:cubicBezTo>
                      <a:pt x="5290" y="1893"/>
                      <a:pt x="5405" y="1765"/>
                      <a:pt x="5352" y="1661"/>
                    </a:cubicBezTo>
                    <a:lnTo>
                      <a:pt x="5266" y="1489"/>
                    </a:lnTo>
                    <a:lnTo>
                      <a:pt x="5209" y="1289"/>
                    </a:lnTo>
                    <a:lnTo>
                      <a:pt x="5181" y="1231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7" name="Google Shape;1787;p50"/>
              <p:cNvSpPr/>
              <p:nvPr/>
            </p:nvSpPr>
            <p:spPr>
              <a:xfrm>
                <a:off x="2918818" y="2156844"/>
                <a:ext cx="127203" cy="125339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49" extrusionOk="0">
                    <a:moveTo>
                      <a:pt x="974" y="467"/>
                    </a:moveTo>
                    <a:cubicBezTo>
                      <a:pt x="1202" y="524"/>
                      <a:pt x="1317" y="753"/>
                      <a:pt x="1288" y="982"/>
                    </a:cubicBezTo>
                    <a:cubicBezTo>
                      <a:pt x="1260" y="1039"/>
                      <a:pt x="1202" y="1097"/>
                      <a:pt x="1174" y="1154"/>
                    </a:cubicBezTo>
                    <a:cubicBezTo>
                      <a:pt x="1145" y="1182"/>
                      <a:pt x="1117" y="1182"/>
                      <a:pt x="1117" y="1211"/>
                    </a:cubicBezTo>
                    <a:cubicBezTo>
                      <a:pt x="1033" y="1253"/>
                      <a:pt x="949" y="1280"/>
                      <a:pt x="865" y="1280"/>
                    </a:cubicBezTo>
                    <a:cubicBezTo>
                      <a:pt x="835" y="1280"/>
                      <a:pt x="804" y="1276"/>
                      <a:pt x="773" y="1268"/>
                    </a:cubicBezTo>
                    <a:cubicBezTo>
                      <a:pt x="315" y="1154"/>
                      <a:pt x="401" y="467"/>
                      <a:pt x="888" y="467"/>
                    </a:cubicBezTo>
                    <a:close/>
                    <a:moveTo>
                      <a:pt x="846" y="1"/>
                    </a:moveTo>
                    <a:cubicBezTo>
                      <a:pt x="470" y="1"/>
                      <a:pt x="123" y="261"/>
                      <a:pt x="29" y="639"/>
                    </a:cubicBezTo>
                    <a:cubicBezTo>
                      <a:pt x="0" y="696"/>
                      <a:pt x="0" y="753"/>
                      <a:pt x="0" y="782"/>
                    </a:cubicBezTo>
                    <a:cubicBezTo>
                      <a:pt x="0" y="868"/>
                      <a:pt x="0" y="925"/>
                      <a:pt x="0" y="982"/>
                    </a:cubicBezTo>
                    <a:cubicBezTo>
                      <a:pt x="29" y="1211"/>
                      <a:pt x="144" y="1383"/>
                      <a:pt x="287" y="1526"/>
                    </a:cubicBezTo>
                    <a:cubicBezTo>
                      <a:pt x="454" y="1676"/>
                      <a:pt x="670" y="1749"/>
                      <a:pt x="883" y="1749"/>
                    </a:cubicBezTo>
                    <a:cubicBezTo>
                      <a:pt x="1035" y="1749"/>
                      <a:pt x="1186" y="1712"/>
                      <a:pt x="1317" y="1640"/>
                    </a:cubicBezTo>
                    <a:cubicBezTo>
                      <a:pt x="1403" y="1583"/>
                      <a:pt x="1489" y="1526"/>
                      <a:pt x="1546" y="1440"/>
                    </a:cubicBezTo>
                    <a:lnTo>
                      <a:pt x="1575" y="1411"/>
                    </a:lnTo>
                    <a:cubicBezTo>
                      <a:pt x="1660" y="1326"/>
                      <a:pt x="1689" y="1211"/>
                      <a:pt x="1718" y="1097"/>
                    </a:cubicBezTo>
                    <a:cubicBezTo>
                      <a:pt x="1775" y="925"/>
                      <a:pt x="1775" y="753"/>
                      <a:pt x="1718" y="610"/>
                    </a:cubicBezTo>
                    <a:lnTo>
                      <a:pt x="1660" y="496"/>
                    </a:lnTo>
                    <a:cubicBezTo>
                      <a:pt x="1575" y="267"/>
                      <a:pt x="1346" y="95"/>
                      <a:pt x="1088" y="38"/>
                    </a:cubicBezTo>
                    <a:cubicBezTo>
                      <a:pt x="1007" y="13"/>
                      <a:pt x="926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8" name="Google Shape;1788;p50"/>
              <p:cNvSpPr/>
              <p:nvPr/>
            </p:nvSpPr>
            <p:spPr>
              <a:xfrm>
                <a:off x="2660400" y="2237465"/>
                <a:ext cx="18489" cy="1032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44" extrusionOk="0">
                    <a:moveTo>
                      <a:pt x="258" y="0"/>
                    </a:moveTo>
                    <a:lnTo>
                      <a:pt x="0" y="86"/>
                    </a:lnTo>
                    <a:lnTo>
                      <a:pt x="229" y="14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9" name="Google Shape;1789;p50"/>
              <p:cNvSpPr/>
              <p:nvPr/>
            </p:nvSpPr>
            <p:spPr>
              <a:xfrm>
                <a:off x="2799857" y="2241550"/>
                <a:ext cx="317971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1489" extrusionOk="0">
                    <a:moveTo>
                      <a:pt x="287" y="0"/>
                    </a:moveTo>
                    <a:lnTo>
                      <a:pt x="1" y="315"/>
                    </a:lnTo>
                    <a:lnTo>
                      <a:pt x="4437" y="1489"/>
                    </a:lnTo>
                    <a:lnTo>
                      <a:pt x="4379" y="1288"/>
                    </a:lnTo>
                    <a:lnTo>
                      <a:pt x="4351" y="108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0" name="Google Shape;1790;p50"/>
              <p:cNvSpPr/>
              <p:nvPr/>
            </p:nvSpPr>
            <p:spPr>
              <a:xfrm>
                <a:off x="2882970" y="2915145"/>
                <a:ext cx="853214" cy="730169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10189" extrusionOk="0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1" name="Google Shape;1791;p50"/>
              <p:cNvSpPr/>
              <p:nvPr/>
            </p:nvSpPr>
            <p:spPr>
              <a:xfrm>
                <a:off x="3185407" y="3063957"/>
                <a:ext cx="371355" cy="328644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4586" extrusionOk="0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2" name="Google Shape;1792;p50"/>
              <p:cNvSpPr/>
              <p:nvPr/>
            </p:nvSpPr>
            <p:spPr>
              <a:xfrm>
                <a:off x="3089019" y="3369601"/>
                <a:ext cx="110863" cy="100544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03" extrusionOk="0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3" name="Google Shape;1793;p50"/>
              <p:cNvSpPr/>
              <p:nvPr/>
            </p:nvSpPr>
            <p:spPr>
              <a:xfrm>
                <a:off x="3132089" y="3363438"/>
                <a:ext cx="71878" cy="718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4" name="Google Shape;1794;p50"/>
              <p:cNvSpPr/>
              <p:nvPr/>
            </p:nvSpPr>
            <p:spPr>
              <a:xfrm>
                <a:off x="2877827" y="3449577"/>
                <a:ext cx="225668" cy="201016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2805" extrusionOk="0">
                    <a:moveTo>
                      <a:pt x="2976" y="0"/>
                    </a:moveTo>
                    <a:lnTo>
                      <a:pt x="200" y="2290"/>
                    </a:lnTo>
                    <a:lnTo>
                      <a:pt x="0" y="2805"/>
                    </a:lnTo>
                    <a:lnTo>
                      <a:pt x="3148" y="201"/>
                    </a:lnTo>
                    <a:lnTo>
                      <a:pt x="29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5" name="Google Shape;1795;p50"/>
              <p:cNvSpPr/>
              <p:nvPr/>
            </p:nvSpPr>
            <p:spPr>
              <a:xfrm>
                <a:off x="3232633" y="3291631"/>
                <a:ext cx="57474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88" extrusionOk="0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6" name="Google Shape;1796;p50"/>
              <p:cNvSpPr/>
              <p:nvPr/>
            </p:nvSpPr>
            <p:spPr>
              <a:xfrm>
                <a:off x="1249346" y="2247713"/>
                <a:ext cx="949684" cy="578396"/>
              </a:xfrm>
              <a:custGeom>
                <a:avLst/>
                <a:gdLst/>
                <a:ahLst/>
                <a:cxnLst/>
                <a:rect l="l" t="t" r="r" b="b"/>
                <a:pathLst>
                  <a:path w="13252" h="8071" extrusionOk="0">
                    <a:moveTo>
                      <a:pt x="8300" y="5209"/>
                    </a:moveTo>
                    <a:lnTo>
                      <a:pt x="8186" y="5438"/>
                    </a:lnTo>
                    <a:lnTo>
                      <a:pt x="8136" y="5503"/>
                    </a:lnTo>
                    <a:lnTo>
                      <a:pt x="8300" y="5209"/>
                    </a:lnTo>
                    <a:close/>
                    <a:moveTo>
                      <a:pt x="1031" y="0"/>
                    </a:moveTo>
                    <a:lnTo>
                      <a:pt x="0" y="1889"/>
                    </a:lnTo>
                    <a:lnTo>
                      <a:pt x="401" y="2118"/>
                    </a:lnTo>
                    <a:lnTo>
                      <a:pt x="802" y="1374"/>
                    </a:lnTo>
                    <a:lnTo>
                      <a:pt x="1574" y="1803"/>
                    </a:lnTo>
                    <a:lnTo>
                      <a:pt x="1088" y="2748"/>
                    </a:lnTo>
                    <a:lnTo>
                      <a:pt x="7041" y="6010"/>
                    </a:lnTo>
                    <a:cubicBezTo>
                      <a:pt x="7153" y="6076"/>
                      <a:pt x="7278" y="6108"/>
                      <a:pt x="7401" y="6108"/>
                    </a:cubicBezTo>
                    <a:cubicBezTo>
                      <a:pt x="7654" y="6108"/>
                      <a:pt x="7898" y="5974"/>
                      <a:pt x="8014" y="5724"/>
                    </a:cubicBezTo>
                    <a:lnTo>
                      <a:pt x="8107" y="5557"/>
                    </a:lnTo>
                    <a:lnTo>
                      <a:pt x="8107" y="5557"/>
                    </a:lnTo>
                    <a:lnTo>
                      <a:pt x="8701" y="5896"/>
                    </a:lnTo>
                    <a:lnTo>
                      <a:pt x="8787" y="5753"/>
                    </a:lnTo>
                    <a:lnTo>
                      <a:pt x="9616" y="6211"/>
                    </a:lnTo>
                    <a:lnTo>
                      <a:pt x="9645" y="6125"/>
                    </a:lnTo>
                    <a:lnTo>
                      <a:pt x="13251" y="8071"/>
                    </a:lnTo>
                    <a:lnTo>
                      <a:pt x="12936" y="7613"/>
                    </a:lnTo>
                    <a:lnTo>
                      <a:pt x="9794" y="5871"/>
                    </a:lnTo>
                    <a:lnTo>
                      <a:pt x="9845" y="5781"/>
                    </a:lnTo>
                    <a:lnTo>
                      <a:pt x="9015" y="5324"/>
                    </a:lnTo>
                    <a:lnTo>
                      <a:pt x="9073" y="5209"/>
                    </a:lnTo>
                    <a:lnTo>
                      <a:pt x="8488" y="4875"/>
                    </a:lnTo>
                    <a:lnTo>
                      <a:pt x="8586" y="4694"/>
                    </a:lnTo>
                    <a:cubicBezTo>
                      <a:pt x="8787" y="4350"/>
                      <a:pt x="8643" y="3893"/>
                      <a:pt x="8300" y="3692"/>
                    </a:cubicBezTo>
                    <a:lnTo>
                      <a:pt x="2347" y="430"/>
                    </a:lnTo>
                    <a:lnTo>
                      <a:pt x="1832" y="1374"/>
                    </a:lnTo>
                    <a:lnTo>
                      <a:pt x="1059" y="945"/>
                    </a:lnTo>
                    <a:lnTo>
                      <a:pt x="1431" y="201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7" name="Google Shape;1797;p50"/>
              <p:cNvSpPr/>
              <p:nvPr/>
            </p:nvSpPr>
            <p:spPr>
              <a:xfrm>
                <a:off x="1427788" y="2342021"/>
                <a:ext cx="393862" cy="28651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3998" extrusionOk="0">
                    <a:moveTo>
                      <a:pt x="945" y="1"/>
                    </a:moveTo>
                    <a:lnTo>
                      <a:pt x="0" y="1718"/>
                    </a:lnTo>
                    <a:lnTo>
                      <a:pt x="3893" y="3864"/>
                    </a:lnTo>
                    <a:cubicBezTo>
                      <a:pt x="4038" y="3955"/>
                      <a:pt x="4201" y="3997"/>
                      <a:pt x="4364" y="3997"/>
                    </a:cubicBezTo>
                    <a:cubicBezTo>
                      <a:pt x="4713" y="3997"/>
                      <a:pt x="5062" y="3805"/>
                      <a:pt x="5238" y="3492"/>
                    </a:cubicBezTo>
                    <a:cubicBezTo>
                      <a:pt x="5495" y="3006"/>
                      <a:pt x="5323" y="2405"/>
                      <a:pt x="4837" y="2147"/>
                    </a:cubicBez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8" name="Google Shape;1798;p50"/>
              <p:cNvSpPr/>
              <p:nvPr/>
            </p:nvSpPr>
            <p:spPr>
              <a:xfrm>
                <a:off x="1276005" y="2290782"/>
                <a:ext cx="194925" cy="129281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804" extrusionOk="0">
                    <a:moveTo>
                      <a:pt x="229" y="0"/>
                    </a:moveTo>
                    <a:lnTo>
                      <a:pt x="0" y="430"/>
                    </a:lnTo>
                    <a:lnTo>
                      <a:pt x="2490" y="1803"/>
                    </a:lnTo>
                    <a:lnTo>
                      <a:pt x="2719" y="1374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9" name="Google Shape;1799;p50"/>
              <p:cNvSpPr/>
              <p:nvPr/>
            </p:nvSpPr>
            <p:spPr>
              <a:xfrm>
                <a:off x="1394966" y="2323604"/>
                <a:ext cx="100544" cy="141535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975" extrusionOk="0">
                    <a:moveTo>
                      <a:pt x="945" y="0"/>
                    </a:moveTo>
                    <a:lnTo>
                      <a:pt x="0" y="1746"/>
                    </a:lnTo>
                    <a:lnTo>
                      <a:pt x="458" y="1975"/>
                    </a:lnTo>
                    <a:lnTo>
                      <a:pt x="1403" y="25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0" name="Google Shape;1800;p50"/>
              <p:cNvSpPr/>
              <p:nvPr/>
            </p:nvSpPr>
            <p:spPr>
              <a:xfrm>
                <a:off x="1230857" y="2229223"/>
                <a:ext cx="104700" cy="15185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119" extrusionOk="0">
                    <a:moveTo>
                      <a:pt x="1060" y="1"/>
                    </a:moveTo>
                    <a:lnTo>
                      <a:pt x="1" y="1890"/>
                    </a:lnTo>
                    <a:lnTo>
                      <a:pt x="402" y="2119"/>
                    </a:lnTo>
                    <a:lnTo>
                      <a:pt x="1460" y="23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1" name="Google Shape;1801;p50"/>
              <p:cNvSpPr/>
              <p:nvPr/>
            </p:nvSpPr>
            <p:spPr>
              <a:xfrm>
                <a:off x="1817422" y="2590191"/>
                <a:ext cx="119033" cy="86211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203" extrusionOk="0">
                    <a:moveTo>
                      <a:pt x="230" y="1"/>
                    </a:moveTo>
                    <a:lnTo>
                      <a:pt x="1" y="401"/>
                    </a:lnTo>
                    <a:lnTo>
                      <a:pt x="1432" y="1203"/>
                    </a:lnTo>
                    <a:lnTo>
                      <a:pt x="1661" y="773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2" name="Google Shape;1802;p50"/>
              <p:cNvSpPr/>
              <p:nvPr/>
            </p:nvSpPr>
            <p:spPr>
              <a:xfrm>
                <a:off x="1813338" y="2579943"/>
                <a:ext cx="67794" cy="7187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03" extrusionOk="0">
                    <a:moveTo>
                      <a:pt x="344" y="1"/>
                    </a:moveTo>
                    <a:lnTo>
                      <a:pt x="1" y="659"/>
                    </a:lnTo>
                    <a:lnTo>
                      <a:pt x="602" y="1002"/>
                    </a:lnTo>
                    <a:lnTo>
                      <a:pt x="945" y="344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3" name="Google Shape;1803;p50"/>
              <p:cNvSpPr/>
              <p:nvPr/>
            </p:nvSpPr>
            <p:spPr>
              <a:xfrm>
                <a:off x="1924129" y="2653757"/>
                <a:ext cx="256412" cy="156011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177" extrusionOk="0">
                    <a:moveTo>
                      <a:pt x="115" y="1"/>
                    </a:moveTo>
                    <a:lnTo>
                      <a:pt x="0" y="230"/>
                    </a:lnTo>
                    <a:lnTo>
                      <a:pt x="3578" y="2176"/>
                    </a:lnTo>
                    <a:lnTo>
                      <a:pt x="3291" y="171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1716950" y="2524548"/>
                <a:ext cx="51383" cy="67794"/>
              </a:xfrm>
              <a:custGeom>
                <a:avLst/>
                <a:gdLst/>
                <a:ahLst/>
                <a:cxnLst/>
                <a:rect l="l" t="t" r="r" b="b"/>
                <a:pathLst>
                  <a:path w="717" h="946" extrusionOk="0">
                    <a:moveTo>
                      <a:pt x="401" y="1"/>
                    </a:moveTo>
                    <a:lnTo>
                      <a:pt x="1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5" name="Google Shape;1805;p50"/>
              <p:cNvSpPr/>
              <p:nvPr/>
            </p:nvSpPr>
            <p:spPr>
              <a:xfrm>
                <a:off x="1663633" y="2495882"/>
                <a:ext cx="51311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17" extrusionOk="0">
                    <a:moveTo>
                      <a:pt x="401" y="0"/>
                    </a:moveTo>
                    <a:lnTo>
                      <a:pt x="0" y="773"/>
                    </a:lnTo>
                    <a:lnTo>
                      <a:pt x="287" y="916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6" name="Google Shape;1806;p50"/>
              <p:cNvSpPr/>
              <p:nvPr/>
            </p:nvSpPr>
            <p:spPr>
              <a:xfrm>
                <a:off x="1610315" y="2465067"/>
                <a:ext cx="51311" cy="6779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46" extrusionOk="0">
                    <a:moveTo>
                      <a:pt x="401" y="1"/>
                    </a:moveTo>
                    <a:lnTo>
                      <a:pt x="0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1556997" y="2436402"/>
                <a:ext cx="51311" cy="67722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45" extrusionOk="0">
                    <a:moveTo>
                      <a:pt x="401" y="0"/>
                    </a:moveTo>
                    <a:lnTo>
                      <a:pt x="0" y="773"/>
                    </a:lnTo>
                    <a:lnTo>
                      <a:pt x="286" y="945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8" name="Google Shape;1808;p50"/>
              <p:cNvSpPr/>
              <p:nvPr/>
            </p:nvSpPr>
            <p:spPr>
              <a:xfrm>
                <a:off x="1503680" y="2407665"/>
                <a:ext cx="51311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17" extrusionOk="0">
                    <a:moveTo>
                      <a:pt x="401" y="1"/>
                    </a:moveTo>
                    <a:lnTo>
                      <a:pt x="0" y="773"/>
                    </a:lnTo>
                    <a:lnTo>
                      <a:pt x="286" y="916"/>
                    </a:lnTo>
                    <a:lnTo>
                      <a:pt x="716" y="17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9" name="Google Shape;1809;p50"/>
              <p:cNvSpPr/>
              <p:nvPr/>
            </p:nvSpPr>
            <p:spPr>
              <a:xfrm>
                <a:off x="1723113" y="1779751"/>
                <a:ext cx="746590" cy="892282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2451" extrusionOk="0">
                    <a:moveTo>
                      <a:pt x="4541" y="0"/>
                    </a:moveTo>
                    <a:cubicBezTo>
                      <a:pt x="4380" y="0"/>
                      <a:pt x="4217" y="39"/>
                      <a:pt x="4064" y="120"/>
                    </a:cubicBezTo>
                    <a:lnTo>
                      <a:pt x="659" y="2009"/>
                    </a:lnTo>
                    <a:cubicBezTo>
                      <a:pt x="172" y="2266"/>
                      <a:pt x="0" y="2867"/>
                      <a:pt x="287" y="3354"/>
                    </a:cubicBezTo>
                    <a:lnTo>
                      <a:pt x="5009" y="11939"/>
                    </a:lnTo>
                    <a:cubicBezTo>
                      <a:pt x="5182" y="12266"/>
                      <a:pt x="5509" y="12450"/>
                      <a:pt x="5852" y="12450"/>
                    </a:cubicBezTo>
                    <a:cubicBezTo>
                      <a:pt x="6021" y="12450"/>
                      <a:pt x="6194" y="12406"/>
                      <a:pt x="6354" y="12311"/>
                    </a:cubicBezTo>
                    <a:lnTo>
                      <a:pt x="9760" y="10451"/>
                    </a:lnTo>
                    <a:cubicBezTo>
                      <a:pt x="10246" y="10194"/>
                      <a:pt x="10418" y="9593"/>
                      <a:pt x="10160" y="9106"/>
                    </a:cubicBezTo>
                    <a:lnTo>
                      <a:pt x="5409" y="520"/>
                    </a:lnTo>
                    <a:cubicBezTo>
                      <a:pt x="5233" y="186"/>
                      <a:pt x="4894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1737446" y="1813863"/>
                <a:ext cx="685103" cy="793243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1069" extrusionOk="0">
                    <a:moveTo>
                      <a:pt x="3356" y="1"/>
                    </a:moveTo>
                    <a:cubicBezTo>
                      <a:pt x="2880" y="1"/>
                      <a:pt x="2397" y="116"/>
                      <a:pt x="1947" y="359"/>
                    </a:cubicBezTo>
                    <a:lnTo>
                      <a:pt x="1947" y="388"/>
                    </a:lnTo>
                    <a:cubicBezTo>
                      <a:pt x="516" y="1160"/>
                      <a:pt x="1" y="2935"/>
                      <a:pt x="774" y="4366"/>
                    </a:cubicBezTo>
                    <a:lnTo>
                      <a:pt x="3635" y="9546"/>
                    </a:lnTo>
                    <a:cubicBezTo>
                      <a:pt x="4180" y="10519"/>
                      <a:pt x="5175" y="11069"/>
                      <a:pt x="6206" y="11069"/>
                    </a:cubicBezTo>
                    <a:cubicBezTo>
                      <a:pt x="6691" y="11069"/>
                      <a:pt x="7184" y="10947"/>
                      <a:pt x="7642" y="10691"/>
                    </a:cubicBezTo>
                    <a:cubicBezTo>
                      <a:pt x="9044" y="9918"/>
                      <a:pt x="9560" y="8144"/>
                      <a:pt x="8787" y="6713"/>
                    </a:cubicBezTo>
                    <a:lnTo>
                      <a:pt x="5925" y="1533"/>
                    </a:lnTo>
                    <a:cubicBezTo>
                      <a:pt x="5395" y="551"/>
                      <a:pt x="4394" y="1"/>
                      <a:pt x="3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1" name="Google Shape;1811;p50"/>
              <p:cNvSpPr/>
              <p:nvPr/>
            </p:nvSpPr>
            <p:spPr>
              <a:xfrm>
                <a:off x="2227624" y="2483556"/>
                <a:ext cx="36978" cy="5424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57" extrusionOk="0">
                    <a:moveTo>
                      <a:pt x="58" y="1"/>
                    </a:moveTo>
                    <a:cubicBezTo>
                      <a:pt x="29" y="29"/>
                      <a:pt x="1" y="58"/>
                      <a:pt x="29" y="86"/>
                    </a:cubicBezTo>
                    <a:lnTo>
                      <a:pt x="373" y="716"/>
                    </a:lnTo>
                    <a:cubicBezTo>
                      <a:pt x="393" y="736"/>
                      <a:pt x="413" y="757"/>
                      <a:pt x="434" y="757"/>
                    </a:cubicBezTo>
                    <a:cubicBezTo>
                      <a:pt x="442" y="757"/>
                      <a:pt x="450" y="753"/>
                      <a:pt x="459" y="745"/>
                    </a:cubicBezTo>
                    <a:cubicBezTo>
                      <a:pt x="487" y="745"/>
                      <a:pt x="516" y="687"/>
                      <a:pt x="487" y="659"/>
                    </a:cubicBezTo>
                    <a:lnTo>
                      <a:pt x="144" y="29"/>
                    </a:ln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2" name="Google Shape;1812;p50"/>
              <p:cNvSpPr/>
              <p:nvPr/>
            </p:nvSpPr>
            <p:spPr>
              <a:xfrm>
                <a:off x="1965121" y="2005706"/>
                <a:ext cx="229753" cy="40611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5667" extrusionOk="0">
                    <a:moveTo>
                      <a:pt x="29" y="0"/>
                    </a:moveTo>
                    <a:cubicBezTo>
                      <a:pt x="1" y="29"/>
                      <a:pt x="1" y="86"/>
                      <a:pt x="29" y="115"/>
                    </a:cubicBezTo>
                    <a:lnTo>
                      <a:pt x="659" y="1202"/>
                    </a:lnTo>
                    <a:cubicBezTo>
                      <a:pt x="659" y="1223"/>
                      <a:pt x="673" y="1243"/>
                      <a:pt x="692" y="1243"/>
                    </a:cubicBezTo>
                    <a:cubicBezTo>
                      <a:pt x="699" y="1243"/>
                      <a:pt x="708" y="1239"/>
                      <a:pt x="716" y="1231"/>
                    </a:cubicBezTo>
                    <a:cubicBezTo>
                      <a:pt x="745" y="1231"/>
                      <a:pt x="773" y="1174"/>
                      <a:pt x="745" y="1145"/>
                    </a:cubicBezTo>
                    <a:lnTo>
                      <a:pt x="115" y="29"/>
                    </a:lnTo>
                    <a:cubicBezTo>
                      <a:pt x="86" y="0"/>
                      <a:pt x="58" y="0"/>
                      <a:pt x="29" y="0"/>
                    </a:cubicBezTo>
                    <a:close/>
                    <a:moveTo>
                      <a:pt x="1285" y="2221"/>
                    </a:moveTo>
                    <a:cubicBezTo>
                      <a:pt x="1277" y="2221"/>
                      <a:pt x="1268" y="2224"/>
                      <a:pt x="1260" y="2233"/>
                    </a:cubicBezTo>
                    <a:cubicBezTo>
                      <a:pt x="1231" y="2261"/>
                      <a:pt x="1231" y="2290"/>
                      <a:pt x="1231" y="2318"/>
                    </a:cubicBezTo>
                    <a:lnTo>
                      <a:pt x="1861" y="3435"/>
                    </a:lnTo>
                    <a:cubicBezTo>
                      <a:pt x="1861" y="3449"/>
                      <a:pt x="1868" y="3456"/>
                      <a:pt x="1879" y="3456"/>
                    </a:cubicBezTo>
                    <a:cubicBezTo>
                      <a:pt x="1889" y="3456"/>
                      <a:pt x="1904" y="3449"/>
                      <a:pt x="1918" y="3435"/>
                    </a:cubicBezTo>
                    <a:cubicBezTo>
                      <a:pt x="1947" y="3435"/>
                      <a:pt x="1975" y="3377"/>
                      <a:pt x="1947" y="3377"/>
                    </a:cubicBezTo>
                    <a:lnTo>
                      <a:pt x="1346" y="2261"/>
                    </a:lnTo>
                    <a:cubicBezTo>
                      <a:pt x="1325" y="2241"/>
                      <a:pt x="1305" y="2221"/>
                      <a:pt x="1285" y="2221"/>
                    </a:cubicBezTo>
                    <a:close/>
                    <a:moveTo>
                      <a:pt x="2530" y="4443"/>
                    </a:moveTo>
                    <a:cubicBezTo>
                      <a:pt x="2519" y="4443"/>
                      <a:pt x="2505" y="4451"/>
                      <a:pt x="2490" y="4465"/>
                    </a:cubicBezTo>
                    <a:cubicBezTo>
                      <a:pt x="2462" y="4465"/>
                      <a:pt x="2462" y="4493"/>
                      <a:pt x="2462" y="4522"/>
                    </a:cubicBezTo>
                    <a:lnTo>
                      <a:pt x="3063" y="5638"/>
                    </a:lnTo>
                    <a:cubicBezTo>
                      <a:pt x="3091" y="5667"/>
                      <a:pt x="3120" y="5667"/>
                      <a:pt x="3149" y="5667"/>
                    </a:cubicBezTo>
                    <a:cubicBezTo>
                      <a:pt x="3177" y="5638"/>
                      <a:pt x="3206" y="5610"/>
                      <a:pt x="3177" y="5581"/>
                    </a:cubicBezTo>
                    <a:lnTo>
                      <a:pt x="2548" y="4465"/>
                    </a:lnTo>
                    <a:cubicBezTo>
                      <a:pt x="2548" y="4451"/>
                      <a:pt x="2540" y="4443"/>
                      <a:pt x="2530" y="4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3" name="Google Shape;1813;p50"/>
              <p:cNvSpPr/>
              <p:nvPr/>
            </p:nvSpPr>
            <p:spPr>
              <a:xfrm>
                <a:off x="1897471" y="1881800"/>
                <a:ext cx="34900" cy="5424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757" extrusionOk="0">
                    <a:moveTo>
                      <a:pt x="54" y="0"/>
                    </a:moveTo>
                    <a:cubicBezTo>
                      <a:pt x="45" y="0"/>
                      <a:pt x="37" y="4"/>
                      <a:pt x="29" y="12"/>
                    </a:cubicBezTo>
                    <a:cubicBezTo>
                      <a:pt x="0" y="12"/>
                      <a:pt x="0" y="69"/>
                      <a:pt x="0" y="98"/>
                    </a:cubicBezTo>
                    <a:lnTo>
                      <a:pt x="372" y="728"/>
                    </a:lnTo>
                    <a:cubicBezTo>
                      <a:pt x="372" y="756"/>
                      <a:pt x="401" y="756"/>
                      <a:pt x="458" y="756"/>
                    </a:cubicBezTo>
                    <a:cubicBezTo>
                      <a:pt x="458" y="728"/>
                      <a:pt x="487" y="699"/>
                      <a:pt x="458" y="670"/>
                    </a:cubicBezTo>
                    <a:lnTo>
                      <a:pt x="115" y="41"/>
                    </a:lnTo>
                    <a:cubicBezTo>
                      <a:pt x="94" y="2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4" name="Google Shape;1814;p50"/>
              <p:cNvSpPr/>
              <p:nvPr/>
            </p:nvSpPr>
            <p:spPr>
              <a:xfrm>
                <a:off x="2068245" y="2483126"/>
                <a:ext cx="141034" cy="11158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57" extrusionOk="0">
                    <a:moveTo>
                      <a:pt x="960" y="1"/>
                    </a:moveTo>
                    <a:cubicBezTo>
                      <a:pt x="392" y="1"/>
                      <a:pt x="1" y="621"/>
                      <a:pt x="279" y="1151"/>
                    </a:cubicBezTo>
                    <a:cubicBezTo>
                      <a:pt x="417" y="1409"/>
                      <a:pt x="693" y="1557"/>
                      <a:pt x="983" y="1557"/>
                    </a:cubicBezTo>
                    <a:cubicBezTo>
                      <a:pt x="1112" y="1557"/>
                      <a:pt x="1243" y="1528"/>
                      <a:pt x="1366" y="1466"/>
                    </a:cubicBezTo>
                    <a:cubicBezTo>
                      <a:pt x="1967" y="1123"/>
                      <a:pt x="1853" y="207"/>
                      <a:pt x="1194" y="35"/>
                    </a:cubicBezTo>
                    <a:cubicBezTo>
                      <a:pt x="1114" y="12"/>
                      <a:pt x="1036" y="1"/>
                      <a:pt x="9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5" name="Google Shape;1815;p50"/>
              <p:cNvSpPr/>
              <p:nvPr/>
            </p:nvSpPr>
            <p:spPr>
              <a:xfrm>
                <a:off x="2079997" y="2492658"/>
                <a:ext cx="11043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280" extrusionOk="0">
                    <a:moveTo>
                      <a:pt x="807" y="0"/>
                    </a:moveTo>
                    <a:cubicBezTo>
                      <a:pt x="710" y="0"/>
                      <a:pt x="611" y="23"/>
                      <a:pt x="515" y="74"/>
                    </a:cubicBezTo>
                    <a:cubicBezTo>
                      <a:pt x="0" y="331"/>
                      <a:pt x="86" y="1076"/>
                      <a:pt x="630" y="1247"/>
                    </a:cubicBezTo>
                    <a:cubicBezTo>
                      <a:pt x="690" y="1269"/>
                      <a:pt x="753" y="1280"/>
                      <a:pt x="815" y="1280"/>
                    </a:cubicBezTo>
                    <a:cubicBezTo>
                      <a:pt x="1077" y="1280"/>
                      <a:pt x="1333" y="1096"/>
                      <a:pt x="1403" y="818"/>
                    </a:cubicBezTo>
                    <a:cubicBezTo>
                      <a:pt x="1540" y="381"/>
                      <a:pt x="1199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6" name="Google Shape;1816;p50"/>
              <p:cNvSpPr/>
              <p:nvPr/>
            </p:nvSpPr>
            <p:spPr>
              <a:xfrm>
                <a:off x="2110741" y="2512293"/>
                <a:ext cx="55468" cy="5338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45" extrusionOk="0">
                    <a:moveTo>
                      <a:pt x="115" y="0"/>
                    </a:moveTo>
                    <a:lnTo>
                      <a:pt x="0" y="143"/>
                    </a:lnTo>
                    <a:lnTo>
                      <a:pt x="630" y="744"/>
                    </a:lnTo>
                    <a:lnTo>
                      <a:pt x="773" y="60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7" name="Google Shape;1817;p50"/>
              <p:cNvSpPr/>
              <p:nvPr/>
            </p:nvSpPr>
            <p:spPr>
              <a:xfrm>
                <a:off x="1997943" y="2344315"/>
                <a:ext cx="132362" cy="112512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570" extrusionOk="0">
                    <a:moveTo>
                      <a:pt x="871" y="0"/>
                    </a:moveTo>
                    <a:cubicBezTo>
                      <a:pt x="563" y="0"/>
                      <a:pt x="262" y="173"/>
                      <a:pt x="144" y="513"/>
                    </a:cubicBezTo>
                    <a:cubicBezTo>
                      <a:pt x="0" y="913"/>
                      <a:pt x="201" y="1371"/>
                      <a:pt x="630" y="1514"/>
                    </a:cubicBezTo>
                    <a:cubicBezTo>
                      <a:pt x="727" y="1552"/>
                      <a:pt x="824" y="1570"/>
                      <a:pt x="916" y="1570"/>
                    </a:cubicBezTo>
                    <a:cubicBezTo>
                      <a:pt x="1447" y="1570"/>
                      <a:pt x="1847" y="992"/>
                      <a:pt x="1603" y="455"/>
                    </a:cubicBezTo>
                    <a:cubicBezTo>
                      <a:pt x="1451" y="151"/>
                      <a:pt x="1158" y="0"/>
                      <a:pt x="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8" name="Google Shape;1818;p50"/>
              <p:cNvSpPr/>
              <p:nvPr/>
            </p:nvSpPr>
            <p:spPr>
              <a:xfrm>
                <a:off x="2004464" y="2355422"/>
                <a:ext cx="112512" cy="91156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2" extrusionOk="0">
                    <a:moveTo>
                      <a:pt x="774" y="0"/>
                    </a:moveTo>
                    <a:cubicBezTo>
                      <a:pt x="348" y="0"/>
                      <a:pt x="0" y="461"/>
                      <a:pt x="196" y="901"/>
                    </a:cubicBezTo>
                    <a:cubicBezTo>
                      <a:pt x="301" y="1133"/>
                      <a:pt x="530" y="1272"/>
                      <a:pt x="781" y="1272"/>
                    </a:cubicBezTo>
                    <a:cubicBezTo>
                      <a:pt x="871" y="1272"/>
                      <a:pt x="964" y="1254"/>
                      <a:pt x="1054" y="1216"/>
                    </a:cubicBezTo>
                    <a:cubicBezTo>
                      <a:pt x="1569" y="987"/>
                      <a:pt x="1541" y="243"/>
                      <a:pt x="997" y="43"/>
                    </a:cubicBezTo>
                    <a:cubicBezTo>
                      <a:pt x="922" y="14"/>
                      <a:pt x="847" y="0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9" name="Google Shape;1819;p50"/>
              <p:cNvSpPr/>
              <p:nvPr/>
            </p:nvSpPr>
            <p:spPr>
              <a:xfrm>
                <a:off x="2051290" y="2369755"/>
                <a:ext cx="14404" cy="6163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60" extrusionOk="0">
                    <a:moveTo>
                      <a:pt x="1" y="1"/>
                    </a:moveTo>
                    <a:lnTo>
                      <a:pt x="1" y="859"/>
                    </a:lnTo>
                    <a:lnTo>
                      <a:pt x="201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0" name="Google Shape;1820;p50"/>
              <p:cNvSpPr/>
              <p:nvPr/>
            </p:nvSpPr>
            <p:spPr>
              <a:xfrm>
                <a:off x="1924129" y="2206435"/>
                <a:ext cx="125124" cy="11208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888" y="1"/>
                    </a:moveTo>
                    <a:cubicBezTo>
                      <a:pt x="556" y="1"/>
                      <a:pt x="231" y="199"/>
                      <a:pt x="115" y="548"/>
                    </a:cubicBezTo>
                    <a:cubicBezTo>
                      <a:pt x="0" y="948"/>
                      <a:pt x="229" y="1406"/>
                      <a:pt x="630" y="1521"/>
                    </a:cubicBezTo>
                    <a:cubicBezTo>
                      <a:pt x="711" y="1550"/>
                      <a:pt x="795" y="1564"/>
                      <a:pt x="878" y="1564"/>
                    </a:cubicBezTo>
                    <a:cubicBezTo>
                      <a:pt x="1203" y="1564"/>
                      <a:pt x="1512" y="1353"/>
                      <a:pt x="1603" y="1034"/>
                    </a:cubicBezTo>
                    <a:cubicBezTo>
                      <a:pt x="1746" y="605"/>
                      <a:pt x="1517" y="176"/>
                      <a:pt x="1116" y="33"/>
                    </a:cubicBezTo>
                    <a:cubicBezTo>
                      <a:pt x="1042" y="11"/>
                      <a:pt x="965" y="1"/>
                      <a:pt x="8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1" name="Google Shape;1821;p50"/>
              <p:cNvSpPr/>
              <p:nvPr/>
            </p:nvSpPr>
            <p:spPr>
              <a:xfrm>
                <a:off x="1932586" y="2215966"/>
                <a:ext cx="104414" cy="92159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286" extrusionOk="0">
                    <a:moveTo>
                      <a:pt x="746" y="0"/>
                    </a:moveTo>
                    <a:cubicBezTo>
                      <a:pt x="350" y="0"/>
                      <a:pt x="1" y="403"/>
                      <a:pt x="140" y="844"/>
                    </a:cubicBezTo>
                    <a:cubicBezTo>
                      <a:pt x="231" y="1134"/>
                      <a:pt x="478" y="1286"/>
                      <a:pt x="731" y="1286"/>
                    </a:cubicBezTo>
                    <a:cubicBezTo>
                      <a:pt x="953" y="1286"/>
                      <a:pt x="1180" y="1170"/>
                      <a:pt x="1313" y="930"/>
                    </a:cubicBezTo>
                    <a:cubicBezTo>
                      <a:pt x="1456" y="615"/>
                      <a:pt x="1342" y="243"/>
                      <a:pt x="1027" y="71"/>
                    </a:cubicBezTo>
                    <a:cubicBezTo>
                      <a:pt x="935" y="22"/>
                      <a:pt x="839" y="0"/>
                      <a:pt x="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2" name="Google Shape;1822;p50"/>
              <p:cNvSpPr/>
              <p:nvPr/>
            </p:nvSpPr>
            <p:spPr>
              <a:xfrm>
                <a:off x="1956951" y="2237465"/>
                <a:ext cx="57474" cy="4930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88" extrusionOk="0">
                    <a:moveTo>
                      <a:pt x="687" y="0"/>
                    </a:moveTo>
                    <a:lnTo>
                      <a:pt x="0" y="544"/>
                    </a:lnTo>
                    <a:lnTo>
                      <a:pt x="115" y="687"/>
                    </a:lnTo>
                    <a:lnTo>
                      <a:pt x="801" y="172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3" name="Google Shape;1823;p50"/>
              <p:cNvSpPr/>
              <p:nvPr/>
            </p:nvSpPr>
            <p:spPr>
              <a:xfrm>
                <a:off x="1849958" y="2068841"/>
                <a:ext cx="133724" cy="112583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71" extrusionOk="0">
                    <a:moveTo>
                      <a:pt x="798" y="0"/>
                    </a:moveTo>
                    <a:cubicBezTo>
                      <a:pt x="410" y="0"/>
                      <a:pt x="89" y="324"/>
                      <a:pt x="62" y="722"/>
                    </a:cubicBezTo>
                    <a:cubicBezTo>
                      <a:pt x="1" y="1211"/>
                      <a:pt x="405" y="1570"/>
                      <a:pt x="828" y="1570"/>
                    </a:cubicBezTo>
                    <a:cubicBezTo>
                      <a:pt x="999" y="1570"/>
                      <a:pt x="1173" y="1512"/>
                      <a:pt x="1321" y="1380"/>
                    </a:cubicBezTo>
                    <a:cubicBezTo>
                      <a:pt x="1865" y="922"/>
                      <a:pt x="1579" y="64"/>
                      <a:pt x="892" y="6"/>
                    </a:cubicBezTo>
                    <a:cubicBezTo>
                      <a:pt x="860" y="2"/>
                      <a:pt x="829" y="0"/>
                      <a:pt x="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4" name="Google Shape;1824;p50"/>
              <p:cNvSpPr/>
              <p:nvPr/>
            </p:nvSpPr>
            <p:spPr>
              <a:xfrm>
                <a:off x="1858486" y="2079017"/>
                <a:ext cx="99397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269" extrusionOk="0">
                    <a:moveTo>
                      <a:pt x="709" y="1"/>
                    </a:moveTo>
                    <a:cubicBezTo>
                      <a:pt x="574" y="1"/>
                      <a:pt x="435" y="46"/>
                      <a:pt x="315" y="151"/>
                    </a:cubicBezTo>
                    <a:cubicBezTo>
                      <a:pt x="29" y="351"/>
                      <a:pt x="0" y="752"/>
                      <a:pt x="229" y="1038"/>
                    </a:cubicBezTo>
                    <a:cubicBezTo>
                      <a:pt x="356" y="1196"/>
                      <a:pt x="533" y="1269"/>
                      <a:pt x="709" y="1269"/>
                    </a:cubicBezTo>
                    <a:cubicBezTo>
                      <a:pt x="1011" y="1269"/>
                      <a:pt x="1309" y="1056"/>
                      <a:pt x="1345" y="694"/>
                    </a:cubicBezTo>
                    <a:cubicBezTo>
                      <a:pt x="1387" y="303"/>
                      <a:pt x="1057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5" name="Google Shape;1825;p50"/>
              <p:cNvSpPr/>
              <p:nvPr/>
            </p:nvSpPr>
            <p:spPr>
              <a:xfrm>
                <a:off x="1876903" y="2110262"/>
                <a:ext cx="63709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402" extrusionOk="0">
                    <a:moveTo>
                      <a:pt x="831" y="1"/>
                    </a:moveTo>
                    <a:lnTo>
                      <a:pt x="1" y="201"/>
                    </a:lnTo>
                    <a:lnTo>
                      <a:pt x="58" y="402"/>
                    </a:lnTo>
                    <a:lnTo>
                      <a:pt x="888" y="201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6" name="Google Shape;1826;p50"/>
              <p:cNvSpPr/>
              <p:nvPr/>
            </p:nvSpPr>
            <p:spPr>
              <a:xfrm>
                <a:off x="1776431" y="1929814"/>
                <a:ext cx="112870" cy="112870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575" extrusionOk="0">
                    <a:moveTo>
                      <a:pt x="802" y="0"/>
                    </a:moveTo>
                    <a:cubicBezTo>
                      <a:pt x="373" y="0"/>
                      <a:pt x="1" y="372"/>
                      <a:pt x="1" y="802"/>
                    </a:cubicBezTo>
                    <a:cubicBezTo>
                      <a:pt x="1" y="1231"/>
                      <a:pt x="373" y="1574"/>
                      <a:pt x="802" y="1574"/>
                    </a:cubicBezTo>
                    <a:cubicBezTo>
                      <a:pt x="1231" y="1574"/>
                      <a:pt x="1575" y="1231"/>
                      <a:pt x="1575" y="802"/>
                    </a:cubicBezTo>
                    <a:cubicBezTo>
                      <a:pt x="1575" y="372"/>
                      <a:pt x="1231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7" name="Google Shape;1827;p50"/>
              <p:cNvSpPr/>
              <p:nvPr/>
            </p:nvSpPr>
            <p:spPr>
              <a:xfrm>
                <a:off x="1772346" y="1941567"/>
                <a:ext cx="109645" cy="9043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62" extrusionOk="0">
                    <a:moveTo>
                      <a:pt x="876" y="0"/>
                    </a:moveTo>
                    <a:cubicBezTo>
                      <a:pt x="843" y="0"/>
                      <a:pt x="808" y="3"/>
                      <a:pt x="773" y="8"/>
                    </a:cubicBezTo>
                    <a:cubicBezTo>
                      <a:pt x="229" y="37"/>
                      <a:pt x="0" y="752"/>
                      <a:pt x="458" y="1124"/>
                    </a:cubicBezTo>
                    <a:cubicBezTo>
                      <a:pt x="576" y="1219"/>
                      <a:pt x="712" y="1261"/>
                      <a:pt x="845" y="1261"/>
                    </a:cubicBezTo>
                    <a:cubicBezTo>
                      <a:pt x="1196" y="1261"/>
                      <a:pt x="1530" y="967"/>
                      <a:pt x="1489" y="552"/>
                    </a:cubicBezTo>
                    <a:cubicBezTo>
                      <a:pt x="1463" y="241"/>
                      <a:pt x="1202" y="0"/>
                      <a:pt x="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8" name="Google Shape;1828;p50"/>
              <p:cNvSpPr/>
              <p:nvPr/>
            </p:nvSpPr>
            <p:spPr>
              <a:xfrm>
                <a:off x="1815416" y="1956473"/>
                <a:ext cx="34900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88" extrusionOk="0">
                    <a:moveTo>
                      <a:pt x="287" y="0"/>
                    </a:moveTo>
                    <a:lnTo>
                      <a:pt x="0" y="802"/>
                    </a:lnTo>
                    <a:lnTo>
                      <a:pt x="201" y="888"/>
                    </a:lnTo>
                    <a:lnTo>
                      <a:pt x="487" y="5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9" name="Google Shape;1829;p50"/>
              <p:cNvSpPr/>
              <p:nvPr/>
            </p:nvSpPr>
            <p:spPr>
              <a:xfrm>
                <a:off x="1958958" y="1824971"/>
                <a:ext cx="128564" cy="11251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570" extrusionOk="0">
                    <a:moveTo>
                      <a:pt x="872" y="1"/>
                    </a:moveTo>
                    <a:cubicBezTo>
                      <a:pt x="754" y="1"/>
                      <a:pt x="633" y="28"/>
                      <a:pt x="516" y="90"/>
                    </a:cubicBezTo>
                    <a:cubicBezTo>
                      <a:pt x="115" y="319"/>
                      <a:pt x="1" y="805"/>
                      <a:pt x="201" y="1177"/>
                    </a:cubicBezTo>
                    <a:cubicBezTo>
                      <a:pt x="353" y="1444"/>
                      <a:pt x="618" y="1570"/>
                      <a:pt x="881" y="1570"/>
                    </a:cubicBezTo>
                    <a:cubicBezTo>
                      <a:pt x="1211" y="1570"/>
                      <a:pt x="1536" y="1372"/>
                      <a:pt x="1632" y="1005"/>
                    </a:cubicBezTo>
                    <a:cubicBezTo>
                      <a:pt x="1793" y="475"/>
                      <a:pt x="1360" y="1"/>
                      <a:pt x="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0" name="Google Shape;1830;p50"/>
              <p:cNvSpPr/>
              <p:nvPr/>
            </p:nvSpPr>
            <p:spPr>
              <a:xfrm>
                <a:off x="1971284" y="1836365"/>
                <a:ext cx="104629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280" extrusionOk="0">
                    <a:moveTo>
                      <a:pt x="718" y="0"/>
                    </a:moveTo>
                    <a:cubicBezTo>
                      <a:pt x="487" y="0"/>
                      <a:pt x="265" y="137"/>
                      <a:pt x="143" y="360"/>
                    </a:cubicBezTo>
                    <a:cubicBezTo>
                      <a:pt x="0" y="675"/>
                      <a:pt x="115" y="1047"/>
                      <a:pt x="430" y="1219"/>
                    </a:cubicBezTo>
                    <a:cubicBezTo>
                      <a:pt x="520" y="1260"/>
                      <a:pt x="617" y="1279"/>
                      <a:pt x="714" y="1279"/>
                    </a:cubicBezTo>
                    <a:cubicBezTo>
                      <a:pt x="953" y="1279"/>
                      <a:pt x="1186" y="1157"/>
                      <a:pt x="1288" y="932"/>
                    </a:cubicBezTo>
                    <a:cubicBezTo>
                      <a:pt x="1460" y="618"/>
                      <a:pt x="1317" y="217"/>
                      <a:pt x="1002" y="74"/>
                    </a:cubicBezTo>
                    <a:cubicBezTo>
                      <a:pt x="910" y="24"/>
                      <a:pt x="81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1" name="Google Shape;1831;p50"/>
              <p:cNvSpPr/>
              <p:nvPr/>
            </p:nvSpPr>
            <p:spPr>
              <a:xfrm>
                <a:off x="2034849" y="1963998"/>
                <a:ext cx="127203" cy="112153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65" extrusionOk="0">
                    <a:moveTo>
                      <a:pt x="893" y="1"/>
                    </a:moveTo>
                    <a:cubicBezTo>
                      <a:pt x="786" y="1"/>
                      <a:pt x="678" y="22"/>
                      <a:pt x="573" y="67"/>
                    </a:cubicBezTo>
                    <a:cubicBezTo>
                      <a:pt x="172" y="239"/>
                      <a:pt x="1" y="697"/>
                      <a:pt x="172" y="1097"/>
                    </a:cubicBezTo>
                    <a:cubicBezTo>
                      <a:pt x="299" y="1393"/>
                      <a:pt x="582" y="1564"/>
                      <a:pt x="883" y="1564"/>
                    </a:cubicBezTo>
                    <a:cubicBezTo>
                      <a:pt x="989" y="1564"/>
                      <a:pt x="1098" y="1543"/>
                      <a:pt x="1203" y="1498"/>
                    </a:cubicBezTo>
                    <a:cubicBezTo>
                      <a:pt x="1603" y="1326"/>
                      <a:pt x="1775" y="868"/>
                      <a:pt x="1603" y="468"/>
                    </a:cubicBezTo>
                    <a:cubicBezTo>
                      <a:pt x="1476" y="172"/>
                      <a:pt x="1193" y="1"/>
                      <a:pt x="8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2" name="Google Shape;1832;p50"/>
              <p:cNvSpPr/>
              <p:nvPr/>
            </p:nvSpPr>
            <p:spPr>
              <a:xfrm>
                <a:off x="2047176" y="1974317"/>
                <a:ext cx="102622" cy="91514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7" extrusionOk="0">
                    <a:moveTo>
                      <a:pt x="732" y="0"/>
                    </a:moveTo>
                    <a:cubicBezTo>
                      <a:pt x="611" y="0"/>
                      <a:pt x="486" y="38"/>
                      <a:pt x="372" y="123"/>
                    </a:cubicBezTo>
                    <a:cubicBezTo>
                      <a:pt x="86" y="295"/>
                      <a:pt x="0" y="696"/>
                      <a:pt x="201" y="982"/>
                    </a:cubicBezTo>
                    <a:cubicBezTo>
                      <a:pt x="331" y="1183"/>
                      <a:pt x="530" y="1277"/>
                      <a:pt x="726" y="1277"/>
                    </a:cubicBezTo>
                    <a:cubicBezTo>
                      <a:pt x="1004" y="1277"/>
                      <a:pt x="1278" y="1089"/>
                      <a:pt x="1345" y="753"/>
                    </a:cubicBezTo>
                    <a:cubicBezTo>
                      <a:pt x="1431" y="344"/>
                      <a:pt x="1097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3" name="Google Shape;1833;p50"/>
              <p:cNvSpPr/>
              <p:nvPr/>
            </p:nvSpPr>
            <p:spPr>
              <a:xfrm>
                <a:off x="2069750" y="1997464"/>
                <a:ext cx="59552" cy="4522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31" extrusionOk="0">
                    <a:moveTo>
                      <a:pt x="86" y="1"/>
                    </a:moveTo>
                    <a:lnTo>
                      <a:pt x="0" y="173"/>
                    </a:lnTo>
                    <a:lnTo>
                      <a:pt x="716" y="630"/>
                    </a:lnTo>
                    <a:lnTo>
                      <a:pt x="830" y="459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4" name="Google Shape;1834;p50"/>
              <p:cNvSpPr/>
              <p:nvPr/>
            </p:nvSpPr>
            <p:spPr>
              <a:xfrm>
                <a:off x="2100493" y="2102093"/>
                <a:ext cx="148702" cy="113085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578" extrusionOk="0">
                    <a:moveTo>
                      <a:pt x="1052" y="1"/>
                    </a:moveTo>
                    <a:cubicBezTo>
                      <a:pt x="874" y="1"/>
                      <a:pt x="695" y="59"/>
                      <a:pt x="544" y="172"/>
                    </a:cubicBezTo>
                    <a:cubicBezTo>
                      <a:pt x="0" y="601"/>
                      <a:pt x="258" y="1489"/>
                      <a:pt x="945" y="1574"/>
                    </a:cubicBezTo>
                    <a:cubicBezTo>
                      <a:pt x="969" y="1576"/>
                      <a:pt x="993" y="1577"/>
                      <a:pt x="1017" y="1577"/>
                    </a:cubicBezTo>
                    <a:cubicBezTo>
                      <a:pt x="1689" y="1577"/>
                      <a:pt x="2075" y="812"/>
                      <a:pt x="1660" y="287"/>
                    </a:cubicBezTo>
                    <a:cubicBezTo>
                      <a:pt x="1500" y="94"/>
                      <a:pt x="1277" y="1"/>
                      <a:pt x="10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5" name="Google Shape;1835;p50"/>
              <p:cNvSpPr/>
              <p:nvPr/>
            </p:nvSpPr>
            <p:spPr>
              <a:xfrm>
                <a:off x="2113894" y="2112054"/>
                <a:ext cx="107638" cy="9215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286" extrusionOk="0">
                    <a:moveTo>
                      <a:pt x="832" y="1"/>
                    </a:moveTo>
                    <a:cubicBezTo>
                      <a:pt x="302" y="1"/>
                      <a:pt x="0" y="624"/>
                      <a:pt x="357" y="1063"/>
                    </a:cubicBezTo>
                    <a:cubicBezTo>
                      <a:pt x="490" y="1216"/>
                      <a:pt x="666" y="1286"/>
                      <a:pt x="839" y="1286"/>
                    </a:cubicBezTo>
                    <a:cubicBezTo>
                      <a:pt x="1152" y="1286"/>
                      <a:pt x="1455" y="1060"/>
                      <a:pt x="1473" y="691"/>
                    </a:cubicBezTo>
                    <a:cubicBezTo>
                      <a:pt x="1502" y="348"/>
                      <a:pt x="1244" y="33"/>
                      <a:pt x="901" y="4"/>
                    </a:cubicBezTo>
                    <a:cubicBezTo>
                      <a:pt x="877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6" name="Google Shape;1836;p50"/>
              <p:cNvSpPr/>
              <p:nvPr/>
            </p:nvSpPr>
            <p:spPr>
              <a:xfrm>
                <a:off x="2143563" y="2141078"/>
                <a:ext cx="63637" cy="349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87" extrusionOk="0">
                    <a:moveTo>
                      <a:pt x="830" y="0"/>
                    </a:moveTo>
                    <a:lnTo>
                      <a:pt x="0" y="286"/>
                    </a:lnTo>
                    <a:lnTo>
                      <a:pt x="86" y="487"/>
                    </a:lnTo>
                    <a:lnTo>
                      <a:pt x="888" y="17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7" name="Google Shape;1837;p50"/>
              <p:cNvSpPr/>
              <p:nvPr/>
            </p:nvSpPr>
            <p:spPr>
              <a:xfrm>
                <a:off x="2186633" y="2239256"/>
                <a:ext cx="127203" cy="11287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75" extrusionOk="0">
                    <a:moveTo>
                      <a:pt x="875" y="0"/>
                    </a:moveTo>
                    <a:cubicBezTo>
                      <a:pt x="612" y="0"/>
                      <a:pt x="360" y="134"/>
                      <a:pt x="229" y="376"/>
                    </a:cubicBezTo>
                    <a:cubicBezTo>
                      <a:pt x="0" y="748"/>
                      <a:pt x="115" y="1234"/>
                      <a:pt x="487" y="1463"/>
                    </a:cubicBezTo>
                    <a:cubicBezTo>
                      <a:pt x="611" y="1540"/>
                      <a:pt x="748" y="1575"/>
                      <a:pt x="882" y="1575"/>
                    </a:cubicBezTo>
                    <a:cubicBezTo>
                      <a:pt x="1152" y="1575"/>
                      <a:pt x="1412" y="1435"/>
                      <a:pt x="1546" y="1206"/>
                    </a:cubicBezTo>
                    <a:cubicBezTo>
                      <a:pt x="1775" y="834"/>
                      <a:pt x="1660" y="347"/>
                      <a:pt x="1288" y="118"/>
                    </a:cubicBezTo>
                    <a:cubicBezTo>
                      <a:pt x="1159" y="39"/>
                      <a:pt x="1015" y="0"/>
                      <a:pt x="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8" name="Google Shape;1838;p50"/>
              <p:cNvSpPr/>
              <p:nvPr/>
            </p:nvSpPr>
            <p:spPr>
              <a:xfrm>
                <a:off x="2197167" y="2250794"/>
                <a:ext cx="110505" cy="91586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78" extrusionOk="0">
                    <a:moveTo>
                      <a:pt x="736" y="1"/>
                    </a:moveTo>
                    <a:cubicBezTo>
                      <a:pt x="331" y="1"/>
                      <a:pt x="0" y="404"/>
                      <a:pt x="140" y="845"/>
                    </a:cubicBezTo>
                    <a:cubicBezTo>
                      <a:pt x="232" y="1098"/>
                      <a:pt x="492" y="1278"/>
                      <a:pt x="754" y="1278"/>
                    </a:cubicBezTo>
                    <a:cubicBezTo>
                      <a:pt x="817" y="1278"/>
                      <a:pt x="880" y="1267"/>
                      <a:pt x="941" y="1245"/>
                    </a:cubicBezTo>
                    <a:cubicBezTo>
                      <a:pt x="1485" y="1045"/>
                      <a:pt x="1542" y="329"/>
                      <a:pt x="1027" y="72"/>
                    </a:cubicBezTo>
                    <a:cubicBezTo>
                      <a:pt x="929" y="23"/>
                      <a:pt x="830" y="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9" name="Google Shape;1839;p50"/>
              <p:cNvSpPr/>
              <p:nvPr/>
            </p:nvSpPr>
            <p:spPr>
              <a:xfrm>
                <a:off x="2223539" y="2270286"/>
                <a:ext cx="55468" cy="51311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16" extrusionOk="0">
                    <a:moveTo>
                      <a:pt x="630" y="0"/>
                    </a:moveTo>
                    <a:lnTo>
                      <a:pt x="1" y="573"/>
                    </a:lnTo>
                    <a:lnTo>
                      <a:pt x="144" y="716"/>
                    </a:lnTo>
                    <a:lnTo>
                      <a:pt x="773" y="11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0" name="Google Shape;1840;p50"/>
              <p:cNvSpPr/>
              <p:nvPr/>
            </p:nvSpPr>
            <p:spPr>
              <a:xfrm>
                <a:off x="2252276" y="2378498"/>
                <a:ext cx="134226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559" extrusionOk="0">
                    <a:moveTo>
                      <a:pt x="1074" y="0"/>
                    </a:moveTo>
                    <a:cubicBezTo>
                      <a:pt x="1041" y="0"/>
                      <a:pt x="1007" y="2"/>
                      <a:pt x="973" y="7"/>
                    </a:cubicBezTo>
                    <a:cubicBezTo>
                      <a:pt x="258" y="64"/>
                      <a:pt x="0" y="923"/>
                      <a:pt x="544" y="1381"/>
                    </a:cubicBezTo>
                    <a:cubicBezTo>
                      <a:pt x="691" y="1503"/>
                      <a:pt x="864" y="1558"/>
                      <a:pt x="1034" y="1558"/>
                    </a:cubicBezTo>
                    <a:cubicBezTo>
                      <a:pt x="1460" y="1558"/>
                      <a:pt x="1873" y="1213"/>
                      <a:pt x="1832" y="722"/>
                    </a:cubicBezTo>
                    <a:cubicBezTo>
                      <a:pt x="1779" y="301"/>
                      <a:pt x="1459" y="0"/>
                      <a:pt x="10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1" name="Google Shape;1841;p50"/>
              <p:cNvSpPr/>
              <p:nvPr/>
            </p:nvSpPr>
            <p:spPr>
              <a:xfrm>
                <a:off x="2259801" y="2387169"/>
                <a:ext cx="134727" cy="94381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317" extrusionOk="0">
                    <a:moveTo>
                      <a:pt x="938" y="1"/>
                    </a:moveTo>
                    <a:cubicBezTo>
                      <a:pt x="413" y="1"/>
                      <a:pt x="0" y="736"/>
                      <a:pt x="553" y="1174"/>
                    </a:cubicBezTo>
                    <a:cubicBezTo>
                      <a:pt x="681" y="1274"/>
                      <a:pt x="815" y="1317"/>
                      <a:pt x="942" y="1317"/>
                    </a:cubicBezTo>
                    <a:cubicBezTo>
                      <a:pt x="1467" y="1317"/>
                      <a:pt x="1879" y="582"/>
                      <a:pt x="1326" y="144"/>
                    </a:cubicBezTo>
                    <a:cubicBezTo>
                      <a:pt x="1198" y="43"/>
                      <a:pt x="1065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2" name="Google Shape;1842;p50"/>
              <p:cNvSpPr/>
              <p:nvPr/>
            </p:nvSpPr>
            <p:spPr>
              <a:xfrm>
                <a:off x="2295346" y="2419991"/>
                <a:ext cx="63637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02" extrusionOk="0">
                    <a:moveTo>
                      <a:pt x="29" y="0"/>
                    </a:moveTo>
                    <a:lnTo>
                      <a:pt x="0" y="201"/>
                    </a:lnTo>
                    <a:lnTo>
                      <a:pt x="830" y="401"/>
                    </a:lnTo>
                    <a:lnTo>
                      <a:pt x="887" y="20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3" name="Google Shape;1843;p50"/>
              <p:cNvSpPr/>
              <p:nvPr/>
            </p:nvSpPr>
            <p:spPr>
              <a:xfrm>
                <a:off x="2260446" y="2536874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990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4" name="Google Shape;1844;p50"/>
              <p:cNvSpPr/>
              <p:nvPr/>
            </p:nvSpPr>
            <p:spPr>
              <a:xfrm rot="-5604720">
                <a:off x="991451" y="2753866"/>
                <a:ext cx="153858" cy="143611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004" extrusionOk="0">
                    <a:moveTo>
                      <a:pt x="487" y="0"/>
                    </a:moveTo>
                    <a:lnTo>
                      <a:pt x="0" y="544"/>
                    </a:lnTo>
                    <a:lnTo>
                      <a:pt x="1631" y="2004"/>
                    </a:lnTo>
                    <a:lnTo>
                      <a:pt x="2147" y="143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5" name="Google Shape;1845;p50"/>
              <p:cNvSpPr/>
              <p:nvPr/>
            </p:nvSpPr>
            <p:spPr>
              <a:xfrm rot="-5604720">
                <a:off x="1036686" y="2566449"/>
                <a:ext cx="326134" cy="34254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780" extrusionOk="0">
                    <a:moveTo>
                      <a:pt x="2089" y="0"/>
                    </a:moveTo>
                    <a:lnTo>
                      <a:pt x="1946" y="258"/>
                    </a:lnTo>
                    <a:cubicBezTo>
                      <a:pt x="1689" y="659"/>
                      <a:pt x="1460" y="1088"/>
                      <a:pt x="1260" y="1517"/>
                    </a:cubicBezTo>
                    <a:cubicBezTo>
                      <a:pt x="1145" y="1775"/>
                      <a:pt x="1059" y="2061"/>
                      <a:pt x="1031" y="2319"/>
                    </a:cubicBezTo>
                    <a:cubicBezTo>
                      <a:pt x="973" y="2948"/>
                      <a:pt x="401" y="3807"/>
                      <a:pt x="86" y="4236"/>
                    </a:cubicBezTo>
                    <a:cubicBezTo>
                      <a:pt x="0" y="4379"/>
                      <a:pt x="29" y="4551"/>
                      <a:pt x="143" y="4665"/>
                    </a:cubicBezTo>
                    <a:cubicBezTo>
                      <a:pt x="201" y="4723"/>
                      <a:pt x="286" y="4751"/>
                      <a:pt x="344" y="4780"/>
                    </a:cubicBezTo>
                    <a:cubicBezTo>
                      <a:pt x="430" y="4780"/>
                      <a:pt x="515" y="4723"/>
                      <a:pt x="573" y="4665"/>
                    </a:cubicBezTo>
                    <a:cubicBezTo>
                      <a:pt x="945" y="4322"/>
                      <a:pt x="1746" y="3664"/>
                      <a:pt x="2376" y="3521"/>
                    </a:cubicBezTo>
                    <a:cubicBezTo>
                      <a:pt x="2633" y="3463"/>
                      <a:pt x="2891" y="3349"/>
                      <a:pt x="3120" y="3206"/>
                    </a:cubicBezTo>
                    <a:cubicBezTo>
                      <a:pt x="3549" y="2948"/>
                      <a:pt x="3921" y="2662"/>
                      <a:pt x="4322" y="2376"/>
                    </a:cubicBezTo>
                    <a:cubicBezTo>
                      <a:pt x="4465" y="2261"/>
                      <a:pt x="4551" y="2175"/>
                      <a:pt x="4551" y="2175"/>
                    </a:cubicBezTo>
                    <a:lnTo>
                      <a:pt x="20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6" name="Google Shape;1846;p50"/>
              <p:cNvSpPr/>
              <p:nvPr/>
            </p:nvSpPr>
            <p:spPr>
              <a:xfrm rot="-5604720">
                <a:off x="1039735" y="2599119"/>
                <a:ext cx="219501" cy="209253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920" extrusionOk="0">
                    <a:moveTo>
                      <a:pt x="687" y="0"/>
                    </a:moveTo>
                    <a:cubicBezTo>
                      <a:pt x="430" y="401"/>
                      <a:pt x="201" y="830"/>
                      <a:pt x="1" y="1259"/>
                    </a:cubicBezTo>
                    <a:lnTo>
                      <a:pt x="1889" y="2919"/>
                    </a:lnTo>
                    <a:cubicBezTo>
                      <a:pt x="2290" y="2690"/>
                      <a:pt x="2691" y="2404"/>
                      <a:pt x="3063" y="211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7" name="Google Shape;1847;p50"/>
              <p:cNvSpPr/>
              <p:nvPr/>
            </p:nvSpPr>
            <p:spPr>
              <a:xfrm rot="-5604720">
                <a:off x="984205" y="2560906"/>
                <a:ext cx="233905" cy="215416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3006" extrusionOk="0">
                    <a:moveTo>
                      <a:pt x="401" y="0"/>
                    </a:moveTo>
                    <a:lnTo>
                      <a:pt x="1" y="458"/>
                    </a:lnTo>
                    <a:lnTo>
                      <a:pt x="2863" y="3005"/>
                    </a:lnTo>
                    <a:lnTo>
                      <a:pt x="3263" y="254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8" name="Google Shape;1848;p50"/>
              <p:cNvSpPr/>
              <p:nvPr/>
            </p:nvSpPr>
            <p:spPr>
              <a:xfrm rot="-5604720">
                <a:off x="961350" y="2829837"/>
                <a:ext cx="112868" cy="121037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689" extrusionOk="0">
                    <a:moveTo>
                      <a:pt x="1231" y="0"/>
                    </a:moveTo>
                    <a:lnTo>
                      <a:pt x="1" y="1374"/>
                    </a:lnTo>
                    <a:lnTo>
                      <a:pt x="373" y="1689"/>
                    </a:lnTo>
                    <a:lnTo>
                      <a:pt x="1575" y="344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9" name="Google Shape;1849;p50"/>
              <p:cNvSpPr/>
              <p:nvPr/>
            </p:nvSpPr>
            <p:spPr>
              <a:xfrm rot="-5604720">
                <a:off x="650742" y="2900504"/>
                <a:ext cx="424598" cy="384395"/>
              </a:xfrm>
              <a:custGeom>
                <a:avLst/>
                <a:gdLst/>
                <a:ahLst/>
                <a:cxnLst/>
                <a:rect l="l" t="t" r="r" b="b"/>
                <a:pathLst>
                  <a:path w="5925" h="5364" extrusionOk="0">
                    <a:moveTo>
                      <a:pt x="1116" y="1"/>
                    </a:moveTo>
                    <a:cubicBezTo>
                      <a:pt x="847" y="1"/>
                      <a:pt x="576" y="108"/>
                      <a:pt x="373" y="326"/>
                    </a:cubicBezTo>
                    <a:cubicBezTo>
                      <a:pt x="0" y="756"/>
                      <a:pt x="58" y="1414"/>
                      <a:pt x="516" y="1757"/>
                    </a:cubicBezTo>
                    <a:lnTo>
                      <a:pt x="5066" y="5363"/>
                    </a:lnTo>
                    <a:lnTo>
                      <a:pt x="5925" y="4390"/>
                    </a:lnTo>
                    <a:lnTo>
                      <a:pt x="1832" y="298"/>
                    </a:lnTo>
                    <a:cubicBezTo>
                      <a:pt x="1635" y="101"/>
                      <a:pt x="1376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0" name="Google Shape;1850;p50"/>
              <p:cNvSpPr/>
              <p:nvPr/>
            </p:nvSpPr>
            <p:spPr>
              <a:xfrm rot="-2700000">
                <a:off x="3214673" y="3514046"/>
                <a:ext cx="1187077" cy="319540"/>
              </a:xfrm>
              <a:custGeom>
                <a:avLst/>
                <a:gdLst/>
                <a:ahLst/>
                <a:cxnLst/>
                <a:rect l="l" t="t" r="r" b="b"/>
                <a:pathLst>
                  <a:path w="16565" h="4459" extrusionOk="0">
                    <a:moveTo>
                      <a:pt x="1373" y="0"/>
                    </a:moveTo>
                    <a:cubicBezTo>
                      <a:pt x="1099" y="0"/>
                      <a:pt x="842" y="75"/>
                      <a:pt x="601" y="250"/>
                    </a:cubicBezTo>
                    <a:cubicBezTo>
                      <a:pt x="286" y="450"/>
                      <a:pt x="86" y="765"/>
                      <a:pt x="29" y="1108"/>
                    </a:cubicBezTo>
                    <a:cubicBezTo>
                      <a:pt x="0" y="1337"/>
                      <a:pt x="0" y="1538"/>
                      <a:pt x="57" y="1767"/>
                    </a:cubicBezTo>
                    <a:cubicBezTo>
                      <a:pt x="201" y="2253"/>
                      <a:pt x="630" y="2625"/>
                      <a:pt x="1145" y="2711"/>
                    </a:cubicBezTo>
                    <a:lnTo>
                      <a:pt x="9445" y="4257"/>
                    </a:lnTo>
                    <a:lnTo>
                      <a:pt x="9731" y="4142"/>
                    </a:lnTo>
                    <a:cubicBezTo>
                      <a:pt x="10324" y="3905"/>
                      <a:pt x="10944" y="3777"/>
                      <a:pt x="11563" y="3777"/>
                    </a:cubicBezTo>
                    <a:cubicBezTo>
                      <a:pt x="11840" y="3777"/>
                      <a:pt x="12118" y="3803"/>
                      <a:pt x="12392" y="3856"/>
                    </a:cubicBezTo>
                    <a:lnTo>
                      <a:pt x="15598" y="4371"/>
                    </a:lnTo>
                    <a:lnTo>
                      <a:pt x="16113" y="4457"/>
                    </a:lnTo>
                    <a:cubicBezTo>
                      <a:pt x="16124" y="4458"/>
                      <a:pt x="16135" y="4459"/>
                      <a:pt x="16146" y="4459"/>
                    </a:cubicBezTo>
                    <a:cubicBezTo>
                      <a:pt x="16387" y="4459"/>
                      <a:pt x="16565" y="4161"/>
                      <a:pt x="16428" y="3942"/>
                    </a:cubicBezTo>
                    <a:cubicBezTo>
                      <a:pt x="16370" y="3884"/>
                      <a:pt x="16313" y="3827"/>
                      <a:pt x="16227" y="3799"/>
                    </a:cubicBezTo>
                    <a:lnTo>
                      <a:pt x="15712" y="3684"/>
                    </a:lnTo>
                    <a:lnTo>
                      <a:pt x="12564" y="3026"/>
                    </a:lnTo>
                    <a:cubicBezTo>
                      <a:pt x="11677" y="2854"/>
                      <a:pt x="10847" y="2425"/>
                      <a:pt x="10189" y="1795"/>
                    </a:cubicBezTo>
                    <a:lnTo>
                      <a:pt x="9960" y="1566"/>
                    </a:lnTo>
                    <a:lnTo>
                      <a:pt x="1632" y="21"/>
                    </a:lnTo>
                    <a:cubicBezTo>
                      <a:pt x="1544" y="7"/>
                      <a:pt x="1457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1" name="Google Shape;1851;p50"/>
              <p:cNvSpPr/>
              <p:nvPr/>
            </p:nvSpPr>
            <p:spPr>
              <a:xfrm rot="-2700000">
                <a:off x="3226904" y="3693318"/>
                <a:ext cx="744565" cy="308002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4298" extrusionOk="0">
                    <a:moveTo>
                      <a:pt x="1787" y="0"/>
                    </a:moveTo>
                    <a:cubicBezTo>
                      <a:pt x="1527" y="0"/>
                      <a:pt x="1263" y="86"/>
                      <a:pt x="1031" y="234"/>
                    </a:cubicBezTo>
                    <a:cubicBezTo>
                      <a:pt x="0" y="920"/>
                      <a:pt x="344" y="2523"/>
                      <a:pt x="1574" y="2752"/>
                    </a:cubicBezTo>
                    <a:lnTo>
                      <a:pt x="9874" y="4298"/>
                    </a:lnTo>
                    <a:lnTo>
                      <a:pt x="10389" y="1607"/>
                    </a:lnTo>
                    <a:lnTo>
                      <a:pt x="2061" y="33"/>
                    </a:lnTo>
                    <a:cubicBezTo>
                      <a:pt x="1971" y="11"/>
                      <a:pt x="1879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2" name="Google Shape;1852;p50"/>
              <p:cNvSpPr/>
              <p:nvPr/>
            </p:nvSpPr>
            <p:spPr>
              <a:xfrm rot="-2700000">
                <a:off x="3387895" y="3863071"/>
                <a:ext cx="190764" cy="107994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507" extrusionOk="0">
                    <a:moveTo>
                      <a:pt x="668" y="0"/>
                    </a:moveTo>
                    <a:cubicBezTo>
                      <a:pt x="367" y="0"/>
                      <a:pt x="109" y="216"/>
                      <a:pt x="58" y="524"/>
                    </a:cubicBezTo>
                    <a:cubicBezTo>
                      <a:pt x="0" y="868"/>
                      <a:pt x="201" y="1182"/>
                      <a:pt x="544" y="1240"/>
                    </a:cubicBezTo>
                    <a:lnTo>
                      <a:pt x="1889" y="1497"/>
                    </a:lnTo>
                    <a:cubicBezTo>
                      <a:pt x="1925" y="1503"/>
                      <a:pt x="1960" y="1506"/>
                      <a:pt x="1994" y="1506"/>
                    </a:cubicBezTo>
                    <a:cubicBezTo>
                      <a:pt x="2295" y="1506"/>
                      <a:pt x="2553" y="1290"/>
                      <a:pt x="2605" y="982"/>
                    </a:cubicBezTo>
                    <a:cubicBezTo>
                      <a:pt x="2662" y="667"/>
                      <a:pt x="2462" y="324"/>
                      <a:pt x="2118" y="267"/>
                    </a:cubicBezTo>
                    <a:lnTo>
                      <a:pt x="773" y="9"/>
                    </a:lnTo>
                    <a:cubicBezTo>
                      <a:pt x="738" y="3"/>
                      <a:pt x="702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3" name="Google Shape;1853;p50"/>
              <p:cNvSpPr/>
              <p:nvPr/>
            </p:nvSpPr>
            <p:spPr>
              <a:xfrm rot="-2700000">
                <a:off x="3439889" y="3906143"/>
                <a:ext cx="28808" cy="5955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31" extrusionOk="0">
                    <a:moveTo>
                      <a:pt x="144" y="0"/>
                    </a:moveTo>
                    <a:lnTo>
                      <a:pt x="1" y="773"/>
                    </a:lnTo>
                    <a:lnTo>
                      <a:pt x="258" y="830"/>
                    </a:lnTo>
                    <a:lnTo>
                      <a:pt x="401" y="57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4" name="Google Shape;1854;p50"/>
              <p:cNvSpPr/>
              <p:nvPr/>
            </p:nvSpPr>
            <p:spPr>
              <a:xfrm rot="-2700000">
                <a:off x="3469620" y="3887571"/>
                <a:ext cx="28736" cy="57473"/>
              </a:xfrm>
              <a:custGeom>
                <a:avLst/>
                <a:gdLst/>
                <a:ahLst/>
                <a:cxnLst/>
                <a:rect l="l" t="t" r="r" b="b"/>
                <a:pathLst>
                  <a:path w="401" h="802" extrusionOk="0">
                    <a:moveTo>
                      <a:pt x="143" y="1"/>
                    </a:moveTo>
                    <a:lnTo>
                      <a:pt x="0" y="773"/>
                    </a:lnTo>
                    <a:lnTo>
                      <a:pt x="258" y="802"/>
                    </a:lnTo>
                    <a:lnTo>
                      <a:pt x="401" y="2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5" name="Google Shape;1855;p50"/>
              <p:cNvSpPr/>
              <p:nvPr/>
            </p:nvSpPr>
            <p:spPr>
              <a:xfrm rot="-2700000">
                <a:off x="3497860" y="3868441"/>
                <a:ext cx="28808" cy="5955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31" extrusionOk="0">
                    <a:moveTo>
                      <a:pt x="144" y="0"/>
                    </a:moveTo>
                    <a:lnTo>
                      <a:pt x="1" y="773"/>
                    </a:lnTo>
                    <a:lnTo>
                      <a:pt x="259" y="830"/>
                    </a:lnTo>
                    <a:lnTo>
                      <a:pt x="402" y="5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6" name="Google Shape;1856;p50"/>
              <p:cNvSpPr/>
              <p:nvPr/>
            </p:nvSpPr>
            <p:spPr>
              <a:xfrm>
                <a:off x="2672726" y="3317215"/>
                <a:ext cx="11487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619" extrusionOk="0">
                    <a:moveTo>
                      <a:pt x="956" y="0"/>
                    </a:moveTo>
                    <a:cubicBezTo>
                      <a:pt x="787" y="0"/>
                      <a:pt x="616" y="67"/>
                      <a:pt x="487" y="216"/>
                    </a:cubicBezTo>
                    <a:lnTo>
                      <a:pt x="0" y="760"/>
                    </a:lnTo>
                    <a:lnTo>
                      <a:pt x="973" y="1618"/>
                    </a:lnTo>
                    <a:lnTo>
                      <a:pt x="1460" y="1074"/>
                    </a:lnTo>
                    <a:cubicBezTo>
                      <a:pt x="1546" y="931"/>
                      <a:pt x="1603" y="760"/>
                      <a:pt x="1603" y="588"/>
                    </a:cubicBezTo>
                    <a:cubicBezTo>
                      <a:pt x="1584" y="233"/>
                      <a:pt x="1273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7" name="Google Shape;1857;p50"/>
              <p:cNvSpPr/>
              <p:nvPr/>
            </p:nvSpPr>
            <p:spPr>
              <a:xfrm>
                <a:off x="2611239" y="3371607"/>
                <a:ext cx="131287" cy="11380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588" extrusionOk="0">
                    <a:moveTo>
                      <a:pt x="858" y="1"/>
                    </a:moveTo>
                    <a:lnTo>
                      <a:pt x="372" y="544"/>
                    </a:lnTo>
                    <a:cubicBezTo>
                      <a:pt x="1" y="1024"/>
                      <a:pt x="428" y="1587"/>
                      <a:pt x="905" y="1587"/>
                    </a:cubicBezTo>
                    <a:cubicBezTo>
                      <a:pt x="1055" y="1587"/>
                      <a:pt x="1209" y="1532"/>
                      <a:pt x="1345" y="1403"/>
                    </a:cubicBezTo>
                    <a:lnTo>
                      <a:pt x="1831" y="85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8" name="Google Shape;1858;p50"/>
              <p:cNvSpPr/>
              <p:nvPr/>
            </p:nvSpPr>
            <p:spPr>
              <a:xfrm>
                <a:off x="1864649" y="3619777"/>
                <a:ext cx="131287" cy="114948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9" name="Google Shape;1859;p50"/>
              <p:cNvSpPr/>
              <p:nvPr/>
            </p:nvSpPr>
            <p:spPr>
              <a:xfrm>
                <a:off x="1784314" y="3569971"/>
                <a:ext cx="141894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0" name="Google Shape;1860;p50"/>
              <p:cNvSpPr/>
              <p:nvPr/>
            </p:nvSpPr>
            <p:spPr>
              <a:xfrm>
                <a:off x="3237506" y="3540733"/>
                <a:ext cx="144903" cy="12168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1" name="Google Shape;1861;p50"/>
              <p:cNvSpPr/>
              <p:nvPr/>
            </p:nvSpPr>
            <p:spPr>
              <a:xfrm>
                <a:off x="1354906" y="3218391"/>
                <a:ext cx="144688" cy="12032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679" extrusionOk="0">
                    <a:moveTo>
                      <a:pt x="986" y="0"/>
                    </a:moveTo>
                    <a:cubicBezTo>
                      <a:pt x="667" y="0"/>
                      <a:pt x="371" y="192"/>
                      <a:pt x="245" y="507"/>
                    </a:cubicBezTo>
                    <a:cubicBezTo>
                      <a:pt x="1" y="1093"/>
                      <a:pt x="464" y="1679"/>
                      <a:pt x="1032" y="1679"/>
                    </a:cubicBezTo>
                    <a:cubicBezTo>
                      <a:pt x="1130" y="1679"/>
                      <a:pt x="1231" y="1661"/>
                      <a:pt x="1332" y="1624"/>
                    </a:cubicBezTo>
                    <a:cubicBezTo>
                      <a:pt x="2019" y="1337"/>
                      <a:pt x="2019" y="364"/>
                      <a:pt x="1332" y="78"/>
                    </a:cubicBezTo>
                    <a:cubicBezTo>
                      <a:pt x="1218" y="25"/>
                      <a:pt x="1101" y="0"/>
                      <a:pt x="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2" name="Google Shape;1862;p50"/>
              <p:cNvSpPr/>
              <p:nvPr/>
            </p:nvSpPr>
            <p:spPr>
              <a:xfrm>
                <a:off x="1392888" y="3242399"/>
                <a:ext cx="69800" cy="7388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1" extrusionOk="0">
                    <a:moveTo>
                      <a:pt x="201" y="1"/>
                    </a:moveTo>
                    <a:lnTo>
                      <a:pt x="1" y="172"/>
                    </a:lnTo>
                    <a:lnTo>
                      <a:pt x="773" y="1031"/>
                    </a:lnTo>
                    <a:lnTo>
                      <a:pt x="974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88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3" name="Google Shape;1863;p50"/>
              <p:cNvSpPr/>
              <p:nvPr/>
            </p:nvSpPr>
            <p:spPr>
              <a:xfrm>
                <a:off x="1663633" y="3833119"/>
                <a:ext cx="201088" cy="20101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5" extrusionOk="0">
                    <a:moveTo>
                      <a:pt x="773" y="0"/>
                    </a:moveTo>
                    <a:lnTo>
                      <a:pt x="773" y="773"/>
                    </a:lnTo>
                    <a:lnTo>
                      <a:pt x="0" y="773"/>
                    </a:lnTo>
                    <a:lnTo>
                      <a:pt x="0" y="2032"/>
                    </a:lnTo>
                    <a:lnTo>
                      <a:pt x="773" y="2032"/>
                    </a:lnTo>
                    <a:lnTo>
                      <a:pt x="773" y="2805"/>
                    </a:lnTo>
                    <a:lnTo>
                      <a:pt x="2032" y="2805"/>
                    </a:lnTo>
                    <a:lnTo>
                      <a:pt x="2032" y="2032"/>
                    </a:lnTo>
                    <a:lnTo>
                      <a:pt x="2805" y="2032"/>
                    </a:lnTo>
                    <a:lnTo>
                      <a:pt x="2805" y="773"/>
                    </a:lnTo>
                    <a:lnTo>
                      <a:pt x="2032" y="7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4" name="Google Shape;1864;p50"/>
              <p:cNvSpPr/>
              <p:nvPr/>
            </p:nvSpPr>
            <p:spPr>
              <a:xfrm>
                <a:off x="1815416" y="3004477"/>
                <a:ext cx="201016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773" y="1"/>
                    </a:moveTo>
                    <a:lnTo>
                      <a:pt x="773" y="745"/>
                    </a:lnTo>
                    <a:lnTo>
                      <a:pt x="0" y="745"/>
                    </a:lnTo>
                    <a:lnTo>
                      <a:pt x="0" y="2033"/>
                    </a:lnTo>
                    <a:lnTo>
                      <a:pt x="773" y="2033"/>
                    </a:lnTo>
                    <a:lnTo>
                      <a:pt x="773" y="2806"/>
                    </a:lnTo>
                    <a:lnTo>
                      <a:pt x="2032" y="2806"/>
                    </a:lnTo>
                    <a:lnTo>
                      <a:pt x="2032" y="2033"/>
                    </a:lnTo>
                    <a:lnTo>
                      <a:pt x="2805" y="2033"/>
                    </a:lnTo>
                    <a:lnTo>
                      <a:pt x="2805" y="745"/>
                    </a:lnTo>
                    <a:lnTo>
                      <a:pt x="2032" y="745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5" name="Google Shape;1865;p50"/>
              <p:cNvSpPr/>
              <p:nvPr/>
            </p:nvSpPr>
            <p:spPr>
              <a:xfrm>
                <a:off x="2783446" y="3990993"/>
                <a:ext cx="92374" cy="92374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289" extrusionOk="0">
                    <a:moveTo>
                      <a:pt x="344" y="1"/>
                    </a:moveTo>
                    <a:lnTo>
                      <a:pt x="344" y="344"/>
                    </a:lnTo>
                    <a:lnTo>
                      <a:pt x="1" y="344"/>
                    </a:lnTo>
                    <a:lnTo>
                      <a:pt x="1" y="945"/>
                    </a:lnTo>
                    <a:lnTo>
                      <a:pt x="344" y="945"/>
                    </a:lnTo>
                    <a:lnTo>
                      <a:pt x="344" y="1289"/>
                    </a:lnTo>
                    <a:lnTo>
                      <a:pt x="945" y="1289"/>
                    </a:lnTo>
                    <a:lnTo>
                      <a:pt x="945" y="945"/>
                    </a:lnTo>
                    <a:lnTo>
                      <a:pt x="1288" y="945"/>
                    </a:lnTo>
                    <a:lnTo>
                      <a:pt x="1288" y="344"/>
                    </a:lnTo>
                    <a:lnTo>
                      <a:pt x="945" y="344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6" name="Google Shape;1866;p50"/>
              <p:cNvSpPr/>
              <p:nvPr/>
            </p:nvSpPr>
            <p:spPr>
              <a:xfrm>
                <a:off x="2481958" y="3264972"/>
                <a:ext cx="92374" cy="9438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317" extrusionOk="0">
                    <a:moveTo>
                      <a:pt x="344" y="0"/>
                    </a:moveTo>
                    <a:lnTo>
                      <a:pt x="344" y="373"/>
                    </a:lnTo>
                    <a:lnTo>
                      <a:pt x="1" y="373"/>
                    </a:lnTo>
                    <a:lnTo>
                      <a:pt x="1" y="974"/>
                    </a:lnTo>
                    <a:lnTo>
                      <a:pt x="344" y="974"/>
                    </a:lnTo>
                    <a:lnTo>
                      <a:pt x="344" y="1317"/>
                    </a:lnTo>
                    <a:lnTo>
                      <a:pt x="945" y="1317"/>
                    </a:lnTo>
                    <a:lnTo>
                      <a:pt x="945" y="974"/>
                    </a:lnTo>
                    <a:lnTo>
                      <a:pt x="1288" y="974"/>
                    </a:lnTo>
                    <a:lnTo>
                      <a:pt x="1288" y="373"/>
                    </a:lnTo>
                    <a:lnTo>
                      <a:pt x="945" y="373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7" name="Google Shape;1867;p50"/>
              <p:cNvSpPr/>
              <p:nvPr/>
            </p:nvSpPr>
            <p:spPr>
              <a:xfrm>
                <a:off x="2229702" y="2866596"/>
                <a:ext cx="156943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54" extrusionOk="0">
                    <a:moveTo>
                      <a:pt x="630" y="0"/>
                    </a:moveTo>
                    <a:cubicBezTo>
                      <a:pt x="487" y="0"/>
                      <a:pt x="344" y="50"/>
                      <a:pt x="229" y="150"/>
                    </a:cubicBezTo>
                    <a:cubicBezTo>
                      <a:pt x="0" y="379"/>
                      <a:pt x="0" y="723"/>
                      <a:pt x="229" y="952"/>
                    </a:cubicBezTo>
                    <a:lnTo>
                      <a:pt x="1031" y="1753"/>
                    </a:lnTo>
                    <a:lnTo>
                      <a:pt x="1832" y="952"/>
                    </a:lnTo>
                    <a:cubicBezTo>
                      <a:pt x="2190" y="549"/>
                      <a:pt x="1814" y="8"/>
                      <a:pt x="1387" y="8"/>
                    </a:cubicBezTo>
                    <a:cubicBezTo>
                      <a:pt x="1267" y="8"/>
                      <a:pt x="1144" y="50"/>
                      <a:pt x="1031" y="150"/>
                    </a:cubicBezTo>
                    <a:cubicBezTo>
                      <a:pt x="916" y="50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8" name="Google Shape;1868;p50"/>
              <p:cNvSpPr/>
              <p:nvPr/>
            </p:nvSpPr>
            <p:spPr>
              <a:xfrm>
                <a:off x="2705548" y="3746980"/>
                <a:ext cx="156800" cy="127203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775" extrusionOk="0">
                    <a:moveTo>
                      <a:pt x="630" y="0"/>
                    </a:moveTo>
                    <a:cubicBezTo>
                      <a:pt x="487" y="0"/>
                      <a:pt x="343" y="57"/>
                      <a:pt x="229" y="172"/>
                    </a:cubicBezTo>
                    <a:cubicBezTo>
                      <a:pt x="0" y="401"/>
                      <a:pt x="0" y="744"/>
                      <a:pt x="229" y="973"/>
                    </a:cubicBezTo>
                    <a:lnTo>
                      <a:pt x="1030" y="1774"/>
                    </a:lnTo>
                    <a:lnTo>
                      <a:pt x="1832" y="973"/>
                    </a:lnTo>
                    <a:cubicBezTo>
                      <a:pt x="2187" y="551"/>
                      <a:pt x="1818" y="26"/>
                      <a:pt x="1395" y="26"/>
                    </a:cubicBezTo>
                    <a:cubicBezTo>
                      <a:pt x="1272" y="26"/>
                      <a:pt x="1146" y="69"/>
                      <a:pt x="1030" y="172"/>
                    </a:cubicBezTo>
                    <a:cubicBezTo>
                      <a:pt x="916" y="57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9" name="Google Shape;1869;p50"/>
              <p:cNvSpPr/>
              <p:nvPr/>
            </p:nvSpPr>
            <p:spPr>
              <a:xfrm>
                <a:off x="3166989" y="2911888"/>
                <a:ext cx="219577" cy="174715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2438" extrusionOk="0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0" name="Google Shape;1870;p50"/>
              <p:cNvSpPr/>
              <p:nvPr/>
            </p:nvSpPr>
            <p:spPr>
              <a:xfrm>
                <a:off x="1749772" y="2741974"/>
                <a:ext cx="100544" cy="84491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9" extrusionOk="0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4" y="1124"/>
                      <a:pt x="647" y="1178"/>
                      <a:pt x="796" y="1178"/>
                    </a:cubicBezTo>
                    <a:cubicBezTo>
                      <a:pt x="1105" y="1178"/>
                      <a:pt x="1403" y="948"/>
                      <a:pt x="1403" y="602"/>
                    </a:cubicBezTo>
                    <a:cubicBezTo>
                      <a:pt x="1403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1" name="Google Shape;1871;p50"/>
              <p:cNvSpPr/>
              <p:nvPr/>
            </p:nvSpPr>
            <p:spPr>
              <a:xfrm>
                <a:off x="2266609" y="3162422"/>
                <a:ext cx="100544" cy="8442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8" extrusionOk="0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3" y="1123"/>
                      <a:pt x="644" y="1177"/>
                      <a:pt x="792" y="1177"/>
                    </a:cubicBezTo>
                    <a:cubicBezTo>
                      <a:pt x="1102" y="1177"/>
                      <a:pt x="1403" y="940"/>
                      <a:pt x="1403" y="573"/>
                    </a:cubicBezTo>
                    <a:cubicBezTo>
                      <a:pt x="1374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2" name="Google Shape;1872;p50"/>
              <p:cNvSpPr/>
              <p:nvPr/>
            </p:nvSpPr>
            <p:spPr>
              <a:xfrm>
                <a:off x="2010953" y="1846691"/>
                <a:ext cx="27346" cy="7059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888" extrusionOk="0">
                    <a:moveTo>
                      <a:pt x="200" y="0"/>
                    </a:moveTo>
                    <a:lnTo>
                      <a:pt x="0" y="29"/>
                    </a:lnTo>
                    <a:lnTo>
                      <a:pt x="143" y="887"/>
                    </a:lnTo>
                    <a:lnTo>
                      <a:pt x="344" y="8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3" name="Google Shape;1873;p50"/>
              <p:cNvSpPr/>
              <p:nvPr/>
            </p:nvSpPr>
            <p:spPr>
              <a:xfrm>
                <a:off x="3463343" y="2467883"/>
                <a:ext cx="144902" cy="12168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4" name="Google Shape;1874;p50"/>
              <p:cNvSpPr/>
              <p:nvPr/>
            </p:nvSpPr>
            <p:spPr>
              <a:xfrm rot="-1932883">
                <a:off x="2270689" y="1827413"/>
                <a:ext cx="219572" cy="174712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2438" extrusionOk="0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5" name="Google Shape;1875;p50"/>
              <p:cNvSpPr/>
              <p:nvPr/>
            </p:nvSpPr>
            <p:spPr>
              <a:xfrm>
                <a:off x="945331" y="3540733"/>
                <a:ext cx="144902" cy="12168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6" name="Google Shape;1876;p50"/>
              <p:cNvSpPr/>
              <p:nvPr/>
            </p:nvSpPr>
            <p:spPr>
              <a:xfrm rot="3627148">
                <a:off x="863088" y="2319661"/>
                <a:ext cx="131286" cy="114947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7" name="Google Shape;1877;p50"/>
              <p:cNvSpPr/>
              <p:nvPr/>
            </p:nvSpPr>
            <p:spPr>
              <a:xfrm rot="3627148">
                <a:off x="862957" y="2229154"/>
                <a:ext cx="141892" cy="117598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8" name="Google Shape;1878;p50"/>
              <p:cNvSpPr/>
              <p:nvPr/>
            </p:nvSpPr>
            <p:spPr>
              <a:xfrm rot="-3582283">
                <a:off x="2786936" y="1904504"/>
                <a:ext cx="131283" cy="11494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9" name="Google Shape;1879;p50"/>
              <p:cNvSpPr/>
              <p:nvPr/>
            </p:nvSpPr>
            <p:spPr>
              <a:xfrm rot="-3582283">
                <a:off x="2701924" y="1943509"/>
                <a:ext cx="141889" cy="117596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0" name="Google Shape;1880;p50"/>
              <p:cNvSpPr/>
              <p:nvPr/>
            </p:nvSpPr>
            <p:spPr>
              <a:xfrm rot="-4390579">
                <a:off x="3423910" y="2098571"/>
                <a:ext cx="736444" cy="630239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10189" extrusionOk="0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1" name="Google Shape;1881;p50"/>
              <p:cNvSpPr/>
              <p:nvPr/>
            </p:nvSpPr>
            <p:spPr>
              <a:xfrm rot="-4390579">
                <a:off x="3604311" y="2208060"/>
                <a:ext cx="320532" cy="283667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4586" extrusionOk="0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2" name="Google Shape;1882;p50"/>
              <p:cNvSpPr/>
              <p:nvPr/>
            </p:nvSpPr>
            <p:spPr>
              <a:xfrm rot="-4390579">
                <a:off x="3818410" y="2541610"/>
                <a:ext cx="95690" cy="8678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03" extrusionOk="0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3" name="Google Shape;1883;p50"/>
              <p:cNvSpPr/>
              <p:nvPr/>
            </p:nvSpPr>
            <p:spPr>
              <a:xfrm rot="-4390579">
                <a:off x="3824161" y="2529403"/>
                <a:ext cx="62040" cy="6197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4" name="Google Shape;1884;p50"/>
              <p:cNvSpPr/>
              <p:nvPr/>
            </p:nvSpPr>
            <p:spPr>
              <a:xfrm rot="-4390579">
                <a:off x="3790994" y="2436850"/>
                <a:ext cx="49608" cy="5492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88" extrusionOk="0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53" name="Google Shape;435;p36">
            <a:extLst>
              <a:ext uri="{FF2B5EF4-FFF2-40B4-BE49-F238E27FC236}">
                <a16:creationId xmlns:a16="http://schemas.microsoft.com/office/drawing/2014/main" id="{D756FAA7-F2C0-D449-A49E-C948E25DF98E}"/>
              </a:ext>
            </a:extLst>
          </p:cNvPr>
          <p:cNvSpPr txBox="1">
            <a:spLocks/>
          </p:cNvSpPr>
          <p:nvPr/>
        </p:nvSpPr>
        <p:spPr>
          <a:xfrm>
            <a:off x="346075" y="818544"/>
            <a:ext cx="2828925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/>
              <a:t>conclusion</a:t>
            </a:r>
          </a:p>
        </p:txBody>
      </p:sp>
      <p:grpSp>
        <p:nvGrpSpPr>
          <p:cNvPr id="156" name="Google Shape;2221;p60">
            <a:extLst>
              <a:ext uri="{FF2B5EF4-FFF2-40B4-BE49-F238E27FC236}">
                <a16:creationId xmlns:a16="http://schemas.microsoft.com/office/drawing/2014/main" id="{9D6DEB5E-CB67-C644-9706-CFBB4436873A}"/>
              </a:ext>
            </a:extLst>
          </p:cNvPr>
          <p:cNvGrpSpPr/>
          <p:nvPr/>
        </p:nvGrpSpPr>
        <p:grpSpPr>
          <a:xfrm>
            <a:off x="6438891" y="1501223"/>
            <a:ext cx="495309" cy="848701"/>
            <a:chOff x="3417849" y="2057402"/>
            <a:chExt cx="1063389" cy="2102741"/>
          </a:xfrm>
        </p:grpSpPr>
        <p:pic>
          <p:nvPicPr>
            <p:cNvPr id="157" name="Google Shape;2222;p60">
              <a:extLst>
                <a:ext uri="{FF2B5EF4-FFF2-40B4-BE49-F238E27FC236}">
                  <a16:creationId xmlns:a16="http://schemas.microsoft.com/office/drawing/2014/main" id="{986A77C7-5091-0346-8933-43EC0AB6B1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709" t="-3090" r="1718" b="3090"/>
            <a:stretch/>
          </p:blipFill>
          <p:spPr>
            <a:xfrm>
              <a:off x="3452451" y="2224048"/>
              <a:ext cx="992585" cy="1725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2223;p60">
              <a:extLst>
                <a:ext uri="{FF2B5EF4-FFF2-40B4-BE49-F238E27FC236}">
                  <a16:creationId xmlns:a16="http://schemas.microsoft.com/office/drawing/2014/main" id="{36FE8D2F-2A0F-2044-BB9B-1FAA4BDF5A59}"/>
                </a:ext>
              </a:extLst>
            </p:cNvPr>
            <p:cNvSpPr/>
            <p:nvPr/>
          </p:nvSpPr>
          <p:spPr>
            <a:xfrm>
              <a:off x="3417849" y="2057402"/>
              <a:ext cx="1063389" cy="2102741"/>
            </a:xfrm>
            <a:custGeom>
              <a:avLst/>
              <a:gdLst/>
              <a:ahLst/>
              <a:cxnLst/>
              <a:rect l="l" t="t" r="r" b="b"/>
              <a:pathLst>
                <a:path w="61960" h="122466" extrusionOk="0">
                  <a:moveTo>
                    <a:pt x="52217" y="0"/>
                  </a:moveTo>
                  <a:lnTo>
                    <a:pt x="9743" y="0"/>
                  </a:lnTo>
                  <a:lnTo>
                    <a:pt x="9743" y="0"/>
                  </a:lnTo>
                  <a:lnTo>
                    <a:pt x="8803" y="0"/>
                  </a:lnTo>
                  <a:lnTo>
                    <a:pt x="7778" y="171"/>
                  </a:lnTo>
                  <a:lnTo>
                    <a:pt x="6838" y="427"/>
                  </a:lnTo>
                  <a:lnTo>
                    <a:pt x="5983" y="769"/>
                  </a:lnTo>
                  <a:lnTo>
                    <a:pt x="5129" y="1111"/>
                  </a:lnTo>
                  <a:lnTo>
                    <a:pt x="4359" y="1624"/>
                  </a:lnTo>
                  <a:lnTo>
                    <a:pt x="3590" y="2222"/>
                  </a:lnTo>
                  <a:lnTo>
                    <a:pt x="2907" y="2820"/>
                  </a:lnTo>
                  <a:lnTo>
                    <a:pt x="2223" y="3504"/>
                  </a:lnTo>
                  <a:lnTo>
                    <a:pt x="1710" y="4273"/>
                  </a:lnTo>
                  <a:lnTo>
                    <a:pt x="1197" y="5042"/>
                  </a:lnTo>
                  <a:lnTo>
                    <a:pt x="770" y="5897"/>
                  </a:lnTo>
                  <a:lnTo>
                    <a:pt x="514" y="6837"/>
                  </a:lnTo>
                  <a:lnTo>
                    <a:pt x="257" y="7777"/>
                  </a:lnTo>
                  <a:lnTo>
                    <a:pt x="86" y="8717"/>
                  </a:lnTo>
                  <a:lnTo>
                    <a:pt x="1" y="9743"/>
                  </a:lnTo>
                  <a:lnTo>
                    <a:pt x="1" y="112723"/>
                  </a:lnTo>
                  <a:lnTo>
                    <a:pt x="1" y="112723"/>
                  </a:lnTo>
                  <a:lnTo>
                    <a:pt x="86" y="113748"/>
                  </a:lnTo>
                  <a:lnTo>
                    <a:pt x="257" y="114688"/>
                  </a:lnTo>
                  <a:lnTo>
                    <a:pt x="514" y="115629"/>
                  </a:lnTo>
                  <a:lnTo>
                    <a:pt x="770" y="116569"/>
                  </a:lnTo>
                  <a:lnTo>
                    <a:pt x="1197" y="117423"/>
                  </a:lnTo>
                  <a:lnTo>
                    <a:pt x="1710" y="118192"/>
                  </a:lnTo>
                  <a:lnTo>
                    <a:pt x="2223" y="118962"/>
                  </a:lnTo>
                  <a:lnTo>
                    <a:pt x="2907" y="119645"/>
                  </a:lnTo>
                  <a:lnTo>
                    <a:pt x="3590" y="120243"/>
                  </a:lnTo>
                  <a:lnTo>
                    <a:pt x="4359" y="120842"/>
                  </a:lnTo>
                  <a:lnTo>
                    <a:pt x="5129" y="121354"/>
                  </a:lnTo>
                  <a:lnTo>
                    <a:pt x="5983" y="121696"/>
                  </a:lnTo>
                  <a:lnTo>
                    <a:pt x="6838" y="122038"/>
                  </a:lnTo>
                  <a:lnTo>
                    <a:pt x="7778" y="122294"/>
                  </a:lnTo>
                  <a:lnTo>
                    <a:pt x="8803" y="122465"/>
                  </a:lnTo>
                  <a:lnTo>
                    <a:pt x="9743" y="122465"/>
                  </a:lnTo>
                  <a:lnTo>
                    <a:pt x="52217" y="122465"/>
                  </a:lnTo>
                  <a:lnTo>
                    <a:pt x="52217" y="122465"/>
                  </a:lnTo>
                  <a:lnTo>
                    <a:pt x="53243" y="122465"/>
                  </a:lnTo>
                  <a:lnTo>
                    <a:pt x="54183" y="122294"/>
                  </a:lnTo>
                  <a:lnTo>
                    <a:pt x="55123" y="122038"/>
                  </a:lnTo>
                  <a:lnTo>
                    <a:pt x="55978" y="121696"/>
                  </a:lnTo>
                  <a:lnTo>
                    <a:pt x="56832" y="121354"/>
                  </a:lnTo>
                  <a:lnTo>
                    <a:pt x="57687" y="120842"/>
                  </a:lnTo>
                  <a:lnTo>
                    <a:pt x="58371" y="120243"/>
                  </a:lnTo>
                  <a:lnTo>
                    <a:pt x="59054" y="119645"/>
                  </a:lnTo>
                  <a:lnTo>
                    <a:pt x="59738" y="118962"/>
                  </a:lnTo>
                  <a:lnTo>
                    <a:pt x="60251" y="118192"/>
                  </a:lnTo>
                  <a:lnTo>
                    <a:pt x="60764" y="117423"/>
                  </a:lnTo>
                  <a:lnTo>
                    <a:pt x="61191" y="116569"/>
                  </a:lnTo>
                  <a:lnTo>
                    <a:pt x="61533" y="115629"/>
                  </a:lnTo>
                  <a:lnTo>
                    <a:pt x="61704" y="114688"/>
                  </a:lnTo>
                  <a:lnTo>
                    <a:pt x="61875" y="113748"/>
                  </a:lnTo>
                  <a:lnTo>
                    <a:pt x="61960" y="112723"/>
                  </a:lnTo>
                  <a:lnTo>
                    <a:pt x="61960" y="9743"/>
                  </a:lnTo>
                  <a:lnTo>
                    <a:pt x="61960" y="9743"/>
                  </a:lnTo>
                  <a:lnTo>
                    <a:pt x="61875" y="8717"/>
                  </a:lnTo>
                  <a:lnTo>
                    <a:pt x="61704" y="7777"/>
                  </a:lnTo>
                  <a:lnTo>
                    <a:pt x="61533" y="6837"/>
                  </a:lnTo>
                  <a:lnTo>
                    <a:pt x="61191" y="5897"/>
                  </a:lnTo>
                  <a:lnTo>
                    <a:pt x="60764" y="5042"/>
                  </a:lnTo>
                  <a:lnTo>
                    <a:pt x="60251" y="4273"/>
                  </a:lnTo>
                  <a:lnTo>
                    <a:pt x="59738" y="3504"/>
                  </a:lnTo>
                  <a:lnTo>
                    <a:pt x="59054" y="2820"/>
                  </a:lnTo>
                  <a:lnTo>
                    <a:pt x="58371" y="2222"/>
                  </a:lnTo>
                  <a:lnTo>
                    <a:pt x="57687" y="1624"/>
                  </a:lnTo>
                  <a:lnTo>
                    <a:pt x="56832" y="1111"/>
                  </a:lnTo>
                  <a:lnTo>
                    <a:pt x="55978" y="769"/>
                  </a:lnTo>
                  <a:lnTo>
                    <a:pt x="55123" y="427"/>
                  </a:lnTo>
                  <a:lnTo>
                    <a:pt x="54183" y="171"/>
                  </a:lnTo>
                  <a:lnTo>
                    <a:pt x="53243" y="0"/>
                  </a:lnTo>
                  <a:lnTo>
                    <a:pt x="52217" y="0"/>
                  </a:lnTo>
                  <a:lnTo>
                    <a:pt x="52217" y="0"/>
                  </a:lnTo>
                  <a:close/>
                  <a:moveTo>
                    <a:pt x="24870" y="5042"/>
                  </a:moveTo>
                  <a:lnTo>
                    <a:pt x="24870" y="5042"/>
                  </a:lnTo>
                  <a:lnTo>
                    <a:pt x="24955" y="5042"/>
                  </a:lnTo>
                  <a:lnTo>
                    <a:pt x="37176" y="5042"/>
                  </a:lnTo>
                  <a:lnTo>
                    <a:pt x="37176" y="5042"/>
                  </a:lnTo>
                  <a:lnTo>
                    <a:pt x="37433" y="5042"/>
                  </a:lnTo>
                  <a:lnTo>
                    <a:pt x="37689" y="5213"/>
                  </a:lnTo>
                  <a:lnTo>
                    <a:pt x="37860" y="5469"/>
                  </a:lnTo>
                  <a:lnTo>
                    <a:pt x="37946" y="5811"/>
                  </a:lnTo>
                  <a:lnTo>
                    <a:pt x="37946" y="5811"/>
                  </a:lnTo>
                  <a:lnTo>
                    <a:pt x="37860" y="6068"/>
                  </a:lnTo>
                  <a:lnTo>
                    <a:pt x="37689" y="6324"/>
                  </a:lnTo>
                  <a:lnTo>
                    <a:pt x="37433" y="6495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528" y="6495"/>
                  </a:lnTo>
                  <a:lnTo>
                    <a:pt x="24272" y="6324"/>
                  </a:lnTo>
                  <a:lnTo>
                    <a:pt x="24101" y="6068"/>
                  </a:lnTo>
                  <a:lnTo>
                    <a:pt x="24101" y="5811"/>
                  </a:lnTo>
                  <a:lnTo>
                    <a:pt x="24101" y="5811"/>
                  </a:lnTo>
                  <a:lnTo>
                    <a:pt x="24101" y="5469"/>
                  </a:lnTo>
                  <a:lnTo>
                    <a:pt x="24272" y="5213"/>
                  </a:lnTo>
                  <a:lnTo>
                    <a:pt x="24528" y="5042"/>
                  </a:lnTo>
                  <a:lnTo>
                    <a:pt x="24870" y="5042"/>
                  </a:lnTo>
                  <a:lnTo>
                    <a:pt x="24870" y="5042"/>
                  </a:lnTo>
                  <a:close/>
                  <a:moveTo>
                    <a:pt x="31023" y="119389"/>
                  </a:moveTo>
                  <a:lnTo>
                    <a:pt x="31023" y="119389"/>
                  </a:lnTo>
                  <a:lnTo>
                    <a:pt x="30340" y="119303"/>
                  </a:lnTo>
                  <a:lnTo>
                    <a:pt x="29741" y="119132"/>
                  </a:lnTo>
                  <a:lnTo>
                    <a:pt x="29143" y="118791"/>
                  </a:lnTo>
                  <a:lnTo>
                    <a:pt x="28630" y="118449"/>
                  </a:lnTo>
                  <a:lnTo>
                    <a:pt x="28288" y="117936"/>
                  </a:lnTo>
                  <a:lnTo>
                    <a:pt x="27947" y="117338"/>
                  </a:lnTo>
                  <a:lnTo>
                    <a:pt x="27776" y="116740"/>
                  </a:lnTo>
                  <a:lnTo>
                    <a:pt x="27690" y="116056"/>
                  </a:lnTo>
                  <a:lnTo>
                    <a:pt x="27690" y="116056"/>
                  </a:lnTo>
                  <a:lnTo>
                    <a:pt x="27776" y="115458"/>
                  </a:lnTo>
                  <a:lnTo>
                    <a:pt x="27947" y="114774"/>
                  </a:lnTo>
                  <a:lnTo>
                    <a:pt x="28288" y="114261"/>
                  </a:lnTo>
                  <a:lnTo>
                    <a:pt x="28630" y="113748"/>
                  </a:lnTo>
                  <a:lnTo>
                    <a:pt x="29143" y="113407"/>
                  </a:lnTo>
                  <a:lnTo>
                    <a:pt x="29741" y="113065"/>
                  </a:lnTo>
                  <a:lnTo>
                    <a:pt x="30340" y="112894"/>
                  </a:lnTo>
                  <a:lnTo>
                    <a:pt x="31023" y="112808"/>
                  </a:lnTo>
                  <a:lnTo>
                    <a:pt x="31023" y="112808"/>
                  </a:lnTo>
                  <a:lnTo>
                    <a:pt x="31621" y="112894"/>
                  </a:lnTo>
                  <a:lnTo>
                    <a:pt x="32305" y="113065"/>
                  </a:lnTo>
                  <a:lnTo>
                    <a:pt x="32818" y="113407"/>
                  </a:lnTo>
                  <a:lnTo>
                    <a:pt x="33331" y="113748"/>
                  </a:lnTo>
                  <a:lnTo>
                    <a:pt x="33758" y="114261"/>
                  </a:lnTo>
                  <a:lnTo>
                    <a:pt x="34014" y="114774"/>
                  </a:lnTo>
                  <a:lnTo>
                    <a:pt x="34185" y="115458"/>
                  </a:lnTo>
                  <a:lnTo>
                    <a:pt x="34271" y="116056"/>
                  </a:lnTo>
                  <a:lnTo>
                    <a:pt x="34271" y="116056"/>
                  </a:lnTo>
                  <a:lnTo>
                    <a:pt x="34185" y="116740"/>
                  </a:lnTo>
                  <a:lnTo>
                    <a:pt x="34014" y="117338"/>
                  </a:lnTo>
                  <a:lnTo>
                    <a:pt x="33758" y="117936"/>
                  </a:lnTo>
                  <a:lnTo>
                    <a:pt x="33331" y="118449"/>
                  </a:lnTo>
                  <a:lnTo>
                    <a:pt x="32818" y="118791"/>
                  </a:lnTo>
                  <a:lnTo>
                    <a:pt x="32305" y="119132"/>
                  </a:lnTo>
                  <a:lnTo>
                    <a:pt x="31621" y="119303"/>
                  </a:lnTo>
                  <a:lnTo>
                    <a:pt x="31023" y="119389"/>
                  </a:lnTo>
                  <a:lnTo>
                    <a:pt x="31023" y="119389"/>
                  </a:lnTo>
                  <a:close/>
                  <a:moveTo>
                    <a:pt x="59482" y="108877"/>
                  </a:moveTo>
                  <a:lnTo>
                    <a:pt x="2479" y="108877"/>
                  </a:lnTo>
                  <a:lnTo>
                    <a:pt x="2479" y="13588"/>
                  </a:lnTo>
                  <a:lnTo>
                    <a:pt x="59482" y="13588"/>
                  </a:lnTo>
                  <a:lnTo>
                    <a:pt x="59482" y="1088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233</Words>
  <Application>Microsoft Office PowerPoint</Application>
  <PresentationFormat>On-screen Show (16:9)</PresentationFormat>
  <Paragraphs>21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Alata</vt:lpstr>
      <vt:lpstr>Montserrat</vt:lpstr>
      <vt:lpstr>Wingdings</vt:lpstr>
      <vt:lpstr>Arial</vt:lpstr>
      <vt:lpstr>Healthcare Center Website by Slidesgo</vt:lpstr>
      <vt:lpstr>Diagnosis Expert System </vt:lpstr>
      <vt:lpstr>Outline</vt:lpstr>
      <vt:lpstr>INTRODUCTION</vt:lpstr>
      <vt:lpstr>What is Diagnosis Expert System(DExS)   </vt:lpstr>
      <vt:lpstr>How can the DExS program applied?  </vt:lpstr>
      <vt:lpstr>Screenshots of solving problem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Expert System </dc:title>
  <cp:lastModifiedBy>raneem alomari</cp:lastModifiedBy>
  <cp:revision>5</cp:revision>
  <dcterms:modified xsi:type="dcterms:W3CDTF">2023-04-27T10:00:51Z</dcterms:modified>
</cp:coreProperties>
</file>