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12" name="Brødtekst, niveau et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led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led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ks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22" name="Brødtekst, niveau et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2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3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led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ks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Titeltekst</a:t>
            </a:r>
          </a:p>
        </p:txBody>
      </p:sp>
      <p:sp>
        <p:nvSpPr>
          <p:cNvPr id="40" name="Brødtekst, niveau et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9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7" name="Brødtekst, niveau 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5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led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67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68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rødtekst, niveau et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7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led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led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led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Brødtekst, niveau et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ands-on Practic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 Practice</a:t>
            </a:r>
          </a:p>
        </p:txBody>
      </p:sp>
      <p:sp>
        <p:nvSpPr>
          <p:cNvPr id="120" name="ClassicModels Databas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ClassicModels Database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epare a list of offices sorted by country, state, cit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ts val="35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Prepare a list of offices sorted by country, state, city.</a:t>
            </a:r>
          </a:p>
          <a:p>
            <a:pPr marL="457200" indent="-317500" defTabSz="457200">
              <a:lnSpc>
                <a:spcPts val="35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How many employees are there in the company?</a:t>
            </a:r>
          </a:p>
          <a:p>
            <a:pPr marL="457200" indent="-317500" defTabSz="457200">
              <a:lnSpc>
                <a:spcPts val="35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What is the total of payments received?</a:t>
            </a:r>
          </a:p>
          <a:p>
            <a:pPr marL="457200" indent="-317500" defTabSz="457200">
              <a:lnSpc>
                <a:spcPts val="35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List the product lines that contain 'Cars'.</a:t>
            </a:r>
          </a:p>
          <a:p>
            <a:pPr marL="457200" indent="-317500" defTabSz="457200">
              <a:lnSpc>
                <a:spcPts val="35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Report total payments for October 28, 2004.</a:t>
            </a:r>
          </a:p>
          <a:p>
            <a:pPr marL="457200" indent="-317500" defTabSz="457200">
              <a:lnSpc>
                <a:spcPts val="35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Report those payments greater than $100,000.</a:t>
            </a:r>
          </a:p>
          <a:p>
            <a:pPr marL="457200" indent="-317500" defTabSz="457200">
              <a:lnSpc>
                <a:spcPts val="35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List the products in each product line.</a:t>
            </a:r>
          </a:p>
          <a:p>
            <a:pPr marL="457200" indent="-317500" defTabSz="457200">
              <a:lnSpc>
                <a:spcPts val="35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How many products in each product line?</a:t>
            </a:r>
          </a:p>
          <a:p>
            <a:pPr marL="457200" indent="-317500" defTabSz="457200">
              <a:lnSpc>
                <a:spcPts val="35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What is the minimum payment received?</a:t>
            </a:r>
          </a:p>
          <a:p>
            <a:pPr marL="457200" indent="-317500" defTabSz="457200">
              <a:lnSpc>
                <a:spcPts val="35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List all payments greater than twice the average payment.</a:t>
            </a:r>
          </a:p>
          <a:p>
            <a:pPr marL="457200" indent="-317500" defTabSz="457200">
              <a:lnSpc>
                <a:spcPts val="35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What is the average percentage markup of the MSRP on buyPrice?</a:t>
            </a:r>
          </a:p>
          <a:p>
            <a:pPr marL="457200" indent="-317500" defTabSz="457200">
              <a:lnSpc>
                <a:spcPts val="35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How many distinct products does ClassicModels sell?</a:t>
            </a:r>
          </a:p>
          <a:p>
            <a:pPr marL="457200" indent="-317500" defTabSz="457200">
              <a:lnSpc>
                <a:spcPts val="35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Report the name and city of customers who don't have sales representatives?</a:t>
            </a:r>
          </a:p>
          <a:p>
            <a:pPr marL="457200" indent="-317500" defTabSz="457200">
              <a:lnSpc>
                <a:spcPts val="35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What are the names of executives with VP or Manager in their title? Use the CONCAT function to combine the employee's first name and last name into a single field for reporting.</a:t>
            </a:r>
          </a:p>
          <a:p>
            <a:pPr marL="457200" indent="-317500" defTabSz="457200">
              <a:lnSpc>
                <a:spcPts val="35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Which orders have a value greater than $5,000?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port the account representative for each custom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ts val="46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Report the account representative for each customer.</a:t>
            </a:r>
          </a:p>
          <a:p>
            <a:pPr marL="457200" indent="-317500" defTabSz="457200">
              <a:lnSpc>
                <a:spcPts val="46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Report total payments for Atelier graphique.</a:t>
            </a:r>
          </a:p>
          <a:p>
            <a:pPr marL="457200" indent="-317500" defTabSz="457200">
              <a:lnSpc>
                <a:spcPts val="46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Report the total payments by date</a:t>
            </a:r>
          </a:p>
          <a:p>
            <a:pPr marL="457200" indent="-317500" defTabSz="457200">
              <a:lnSpc>
                <a:spcPts val="46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Report the products that have not been sold.</a:t>
            </a:r>
          </a:p>
          <a:p>
            <a:pPr marL="457200" indent="-317500" defTabSz="457200">
              <a:lnSpc>
                <a:spcPts val="46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List the amount paid by each customer.</a:t>
            </a:r>
          </a:p>
          <a:p>
            <a:pPr marL="457200" indent="-317500" defTabSz="457200">
              <a:lnSpc>
                <a:spcPts val="46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How many orders have been placed by Herkku Gifts?</a:t>
            </a:r>
          </a:p>
          <a:p>
            <a:pPr marL="457200" indent="-317500" defTabSz="457200">
              <a:lnSpc>
                <a:spcPts val="46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Who are the employees in Boston?</a:t>
            </a:r>
          </a:p>
          <a:p>
            <a:pPr marL="457200" indent="-317500" defTabSz="457200">
              <a:lnSpc>
                <a:spcPts val="46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Report those payments greater than $100,000. Sort the report so the customer who made the highest payment appears first.</a:t>
            </a:r>
          </a:p>
          <a:p>
            <a:pPr marL="457200" indent="-317500" defTabSz="457200">
              <a:lnSpc>
                <a:spcPts val="46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List the value of 'On Hold' orders.</a:t>
            </a:r>
          </a:p>
          <a:p>
            <a:pPr marL="457200" indent="-317500" defTabSz="457200">
              <a:lnSpc>
                <a:spcPts val="46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Report the number of orders 'On Hold' for each customer.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ist products sold by order da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ts val="41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List products sold by order date.</a:t>
            </a:r>
          </a:p>
          <a:p>
            <a:pPr marL="457200" indent="-317500" defTabSz="457200">
              <a:lnSpc>
                <a:spcPts val="41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List the order dates in descending order for orders for the 1940 Ford Pickup Truck.</a:t>
            </a:r>
          </a:p>
          <a:p>
            <a:pPr marL="457200" indent="-317500" defTabSz="457200">
              <a:lnSpc>
                <a:spcPts val="41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List the names of customers and their corresponding order number where a particular order from that customer has a value greater than $25,000?</a:t>
            </a:r>
          </a:p>
          <a:p>
            <a:pPr marL="457200" indent="-317500" defTabSz="457200">
              <a:lnSpc>
                <a:spcPts val="41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Are there any products that appear on all orders?</a:t>
            </a:r>
          </a:p>
          <a:p>
            <a:pPr marL="457200" indent="-317500" defTabSz="457200">
              <a:lnSpc>
                <a:spcPts val="41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List the names of products sold at less than 80% of the MSRP.</a:t>
            </a:r>
          </a:p>
          <a:p>
            <a:pPr marL="457200" indent="-317500" defTabSz="457200">
              <a:lnSpc>
                <a:spcPts val="41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Reports those products that have been sold with a markup of 100% or more (i.e.,  the priceEach is at least twice the buyPrice)</a:t>
            </a:r>
          </a:p>
          <a:p>
            <a:pPr marL="457200" indent="-317500" defTabSz="457200">
              <a:lnSpc>
                <a:spcPts val="41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List the products ordered on a Monday.</a:t>
            </a:r>
          </a:p>
          <a:p>
            <a:pPr marL="457200" indent="-317500" defTabSz="457200">
              <a:lnSpc>
                <a:spcPts val="41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What is the quantity on hand for products listed on 'On Hold' orders?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ind products containing the name 'Ford'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ts val="4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Find products containing the name 'Ford'.</a:t>
            </a:r>
          </a:p>
          <a:p>
            <a:pPr marL="457200" indent="-317500" defTabSz="457200">
              <a:lnSpc>
                <a:spcPts val="4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List products ending in 'ship'.</a:t>
            </a:r>
          </a:p>
          <a:p>
            <a:pPr marL="457200" indent="-317500" defTabSz="457200">
              <a:lnSpc>
                <a:spcPts val="4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Report the number of customers in Denmark, Norway, and Sweden.</a:t>
            </a:r>
          </a:p>
          <a:p>
            <a:pPr marL="457200" indent="-317500" defTabSz="457200">
              <a:lnSpc>
                <a:spcPts val="4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What are the products with a product code in the range S700_1000 to S700_1499?</a:t>
            </a:r>
          </a:p>
          <a:p>
            <a:pPr marL="457200" indent="-317500" defTabSz="457200">
              <a:lnSpc>
                <a:spcPts val="4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Which customers have a digit in their name?</a:t>
            </a:r>
          </a:p>
          <a:p>
            <a:pPr marL="457200" indent="-317500" defTabSz="457200">
              <a:lnSpc>
                <a:spcPts val="4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List the names of employees called Dianne or Diane.</a:t>
            </a:r>
          </a:p>
          <a:p>
            <a:pPr marL="457200" indent="-317500" defTabSz="457200">
              <a:lnSpc>
                <a:spcPts val="4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List the products containing ship or boat in their product name.</a:t>
            </a:r>
          </a:p>
          <a:p>
            <a:pPr marL="457200" indent="-317500" defTabSz="457200">
              <a:lnSpc>
                <a:spcPts val="4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List the products with a product code beginning with S700.</a:t>
            </a:r>
          </a:p>
          <a:p>
            <a:pPr marL="457200" indent="-317500" defTabSz="457200">
              <a:lnSpc>
                <a:spcPts val="4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List the names of employees called Larry or Barry.</a:t>
            </a:r>
          </a:p>
          <a:p>
            <a:pPr marL="457200" indent="-317500" defTabSz="457200">
              <a:lnSpc>
                <a:spcPts val="4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List the names of employees with non-alphabetic characters in their names.</a:t>
            </a:r>
          </a:p>
          <a:p>
            <a:pPr marL="457200" indent="-317500" defTabSz="457200">
              <a:lnSpc>
                <a:spcPts val="4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 startAt="1"/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List the vendors whose name ends in Diecast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