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D6B5-5737-4E39-BD70-D3AB64DD9C5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6595-8D28-433F-BC74-72317574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D6B5-5737-4E39-BD70-D3AB64DD9C5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6595-8D28-433F-BC74-72317574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D6B5-5737-4E39-BD70-D3AB64DD9C5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6595-8D28-433F-BC74-72317574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D6B5-5737-4E39-BD70-D3AB64DD9C5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6595-8D28-433F-BC74-72317574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1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D6B5-5737-4E39-BD70-D3AB64DD9C5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6595-8D28-433F-BC74-72317574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D6B5-5737-4E39-BD70-D3AB64DD9C5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6595-8D28-433F-BC74-72317574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3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D6B5-5737-4E39-BD70-D3AB64DD9C5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6595-8D28-433F-BC74-72317574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D6B5-5737-4E39-BD70-D3AB64DD9C5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6595-8D28-433F-BC74-72317574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D6B5-5737-4E39-BD70-D3AB64DD9C5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6595-8D28-433F-BC74-72317574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D6B5-5737-4E39-BD70-D3AB64DD9C5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6595-8D28-433F-BC74-72317574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D6B5-5737-4E39-BD70-D3AB64DD9C5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6595-8D28-433F-BC74-72317574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2D6B5-5737-4E39-BD70-D3AB64DD9C5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56595-8D28-433F-BC74-72317574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avshan@mail.ru" TargetMode="External"/><Relationship Id="rId2" Type="http://schemas.openxmlformats.org/officeDocument/2006/relationships/hyperlink" Target="mailto:husan@gmail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8982F-3963-4209-AC93-0927345122C5}"/>
              </a:ext>
            </a:extLst>
          </p:cNvPr>
          <p:cNvSpPr txBox="1"/>
          <p:nvPr/>
        </p:nvSpPr>
        <p:spPr>
          <a:xfrm>
            <a:off x="3207327" y="2828835"/>
            <a:ext cx="5777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11533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F2E8D7-83D2-4AF8-AF83-F6CA0FD9850F}"/>
              </a:ext>
            </a:extLst>
          </p:cNvPr>
          <p:cNvSpPr/>
          <p:nvPr/>
        </p:nvSpPr>
        <p:spPr>
          <a:xfrm>
            <a:off x="1750291" y="1754622"/>
            <a:ext cx="2678545" cy="362989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1AA32-FE4B-4EF4-90A4-0F9971CC747D}"/>
              </a:ext>
            </a:extLst>
          </p:cNvPr>
          <p:cNvSpPr txBox="1"/>
          <p:nvPr/>
        </p:nvSpPr>
        <p:spPr>
          <a:xfrm>
            <a:off x="2119744" y="3096419"/>
            <a:ext cx="193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What is a Computer? - Computing - Teaching Wiki - Twinkl">
            <a:extLst>
              <a:ext uri="{FF2B5EF4-FFF2-40B4-BE49-F238E27FC236}">
                <a16:creationId xmlns:a16="http://schemas.microsoft.com/office/drawing/2014/main" id="{E531BDD7-F050-4DCF-8A61-6CA5ECD8F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5" y="613423"/>
            <a:ext cx="3309794" cy="16548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Best Buy: Apple Pre-Owned (Excellent) iPhone 6 16GB Cell Phone (Unlocked)  Silver IPHONE 6 16GB SILVER CRB">
            <a:extLst>
              <a:ext uri="{FF2B5EF4-FFF2-40B4-BE49-F238E27FC236}">
                <a16:creationId xmlns:a16="http://schemas.microsoft.com/office/drawing/2014/main" id="{A6423FC3-5511-4E14-BBBD-84B9B1E2E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6" y="2634165"/>
            <a:ext cx="1589669" cy="15896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Amazon.com : ZONKO Tablet 10 Inch Android 3G Phone Tablets with 32GB  Storage Dual Sim Card 5MP Camera, WiFi, Bluetooth, GPS, Quad Core, HD  Touchscreen, Support 3G Phone Call (Black) : Electronics">
            <a:extLst>
              <a:ext uri="{FF2B5EF4-FFF2-40B4-BE49-F238E27FC236}">
                <a16:creationId xmlns:a16="http://schemas.microsoft.com/office/drawing/2014/main" id="{7A14F311-D73F-43AD-B28D-687ACF7E6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276" y="4589679"/>
            <a:ext cx="2021571" cy="15896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E07E09-3D92-441F-AAAF-259D7AA8EC22}"/>
              </a:ext>
            </a:extLst>
          </p:cNvPr>
          <p:cNvCxnSpPr>
            <a:stCxn id="1026" idx="2"/>
            <a:endCxn id="2" idx="3"/>
          </p:cNvCxnSpPr>
          <p:nvPr/>
        </p:nvCxnSpPr>
        <p:spPr>
          <a:xfrm flipH="1">
            <a:off x="4428836" y="1440872"/>
            <a:ext cx="3334329" cy="21286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239024-A988-45CC-892B-A64403773452}"/>
              </a:ext>
            </a:extLst>
          </p:cNvPr>
          <p:cNvCxnSpPr>
            <a:cxnSpLocks/>
            <a:stCxn id="1028" idx="2"/>
            <a:endCxn id="2" idx="3"/>
          </p:cNvCxnSpPr>
          <p:nvPr/>
        </p:nvCxnSpPr>
        <p:spPr>
          <a:xfrm flipH="1">
            <a:off x="4428836" y="3429000"/>
            <a:ext cx="4053750" cy="1405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842C7D-C1A4-4D70-AB40-4A489B208E64}"/>
              </a:ext>
            </a:extLst>
          </p:cNvPr>
          <p:cNvCxnSpPr>
            <a:cxnSpLocks/>
            <a:stCxn id="1030" idx="2"/>
            <a:endCxn id="2" idx="3"/>
          </p:cNvCxnSpPr>
          <p:nvPr/>
        </p:nvCxnSpPr>
        <p:spPr>
          <a:xfrm flipH="1" flipV="1">
            <a:off x="4428836" y="3569568"/>
            <a:ext cx="3978440" cy="1814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F2E8D7-83D2-4AF8-AF83-F6CA0FD9850F}"/>
              </a:ext>
            </a:extLst>
          </p:cNvPr>
          <p:cNvSpPr/>
          <p:nvPr/>
        </p:nvSpPr>
        <p:spPr>
          <a:xfrm>
            <a:off x="4930371" y="308351"/>
            <a:ext cx="1927629" cy="228905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1AA32-FE4B-4EF4-90A4-0F9971CC747D}"/>
              </a:ext>
            </a:extLst>
          </p:cNvPr>
          <p:cNvSpPr txBox="1"/>
          <p:nvPr/>
        </p:nvSpPr>
        <p:spPr>
          <a:xfrm>
            <a:off x="5320145" y="1252825"/>
            <a:ext cx="139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E20F0869-9C48-4002-B4B4-B89057514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95544"/>
              </p:ext>
            </p:extLst>
          </p:nvPr>
        </p:nvGraphicFramePr>
        <p:xfrm>
          <a:off x="920865" y="3921760"/>
          <a:ext cx="109201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046">
                  <a:extLst>
                    <a:ext uri="{9D8B030D-6E8A-4147-A177-3AD203B41FA5}">
                      <a16:colId xmlns:a16="http://schemas.microsoft.com/office/drawing/2014/main" val="2857210899"/>
                    </a:ext>
                  </a:extLst>
                </a:gridCol>
                <a:gridCol w="1238765">
                  <a:extLst>
                    <a:ext uri="{9D8B030D-6E8A-4147-A177-3AD203B41FA5}">
                      <a16:colId xmlns:a16="http://schemas.microsoft.com/office/drawing/2014/main" val="3309465731"/>
                    </a:ext>
                  </a:extLst>
                </a:gridCol>
                <a:gridCol w="1551149">
                  <a:extLst>
                    <a:ext uri="{9D8B030D-6E8A-4147-A177-3AD203B41FA5}">
                      <a16:colId xmlns:a16="http://schemas.microsoft.com/office/drawing/2014/main" val="2396186127"/>
                    </a:ext>
                  </a:extLst>
                </a:gridCol>
                <a:gridCol w="1831217">
                  <a:extLst>
                    <a:ext uri="{9D8B030D-6E8A-4147-A177-3AD203B41FA5}">
                      <a16:colId xmlns:a16="http://schemas.microsoft.com/office/drawing/2014/main" val="2440689025"/>
                    </a:ext>
                  </a:extLst>
                </a:gridCol>
                <a:gridCol w="1949103">
                  <a:extLst>
                    <a:ext uri="{9D8B030D-6E8A-4147-A177-3AD203B41FA5}">
                      <a16:colId xmlns:a16="http://schemas.microsoft.com/office/drawing/2014/main" val="329698980"/>
                    </a:ext>
                  </a:extLst>
                </a:gridCol>
                <a:gridCol w="3218873">
                  <a:extLst>
                    <a:ext uri="{9D8B030D-6E8A-4147-A177-3AD203B41FA5}">
                      <a16:colId xmlns:a16="http://schemas.microsoft.com/office/drawing/2014/main" val="770787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Familiyasi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Paroli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7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Hamidov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asihqeaydas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Hasan_hamidov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hasan@gmail.com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+998 90 123 45 67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Hamidov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qi3egqwveqw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Husan_off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husan@gmail.com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+998 88 101 10 11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3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Ravshan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Sodiqov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Hggyasyd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sdsa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iRavshan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ravshan@mail.ru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+998 90 443 90 23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690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7BF382-8CC4-4131-81BF-FA44551E5B18}"/>
              </a:ext>
            </a:extLst>
          </p:cNvPr>
          <p:cNvSpPr txBox="1"/>
          <p:nvPr/>
        </p:nvSpPr>
        <p:spPr>
          <a:xfrm>
            <a:off x="5276708" y="33572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88087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5D0D31-BBAD-4FB6-8C34-D5E114FD18A1}"/>
              </a:ext>
            </a:extLst>
          </p:cNvPr>
          <p:cNvSpPr txBox="1"/>
          <p:nvPr/>
        </p:nvSpPr>
        <p:spPr>
          <a:xfrm>
            <a:off x="1016000" y="618836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SQL: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86E37-B4AC-47F8-AAA7-4A55CC42F52D}"/>
              </a:ext>
            </a:extLst>
          </p:cNvPr>
          <p:cNvSpPr txBox="1"/>
          <p:nvPr/>
        </p:nvSpPr>
        <p:spPr>
          <a:xfrm>
            <a:off x="2313708" y="618835"/>
            <a:ext cx="795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2" charset="0"/>
              </a:rPr>
              <a:t>Structured Query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386AD-A6A6-4B08-B8B2-87158248C548}"/>
              </a:ext>
            </a:extLst>
          </p:cNvPr>
          <p:cNvSpPr txBox="1"/>
          <p:nvPr/>
        </p:nvSpPr>
        <p:spPr>
          <a:xfrm>
            <a:off x="1016000" y="1574799"/>
            <a:ext cx="3020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PostgreSQL: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943B8-5080-475B-8DA5-C3D2F55CB512}"/>
              </a:ext>
            </a:extLst>
          </p:cNvPr>
          <p:cNvSpPr txBox="1"/>
          <p:nvPr/>
        </p:nvSpPr>
        <p:spPr>
          <a:xfrm>
            <a:off x="3897744" y="1560942"/>
            <a:ext cx="795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2" charset="0"/>
              </a:rPr>
              <a:t>RDBMS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C6892-B5F7-43DF-94D3-9197C1105D49}"/>
              </a:ext>
            </a:extLst>
          </p:cNvPr>
          <p:cNvSpPr txBox="1"/>
          <p:nvPr/>
        </p:nvSpPr>
        <p:spPr>
          <a:xfrm>
            <a:off x="1016000" y="2503049"/>
            <a:ext cx="795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RDBMS: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0A2C9-8519-4796-AEB8-50875F583730}"/>
              </a:ext>
            </a:extLst>
          </p:cNvPr>
          <p:cNvSpPr txBox="1"/>
          <p:nvPr/>
        </p:nvSpPr>
        <p:spPr>
          <a:xfrm>
            <a:off x="1015999" y="3429000"/>
            <a:ext cx="951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</a:t>
            </a:r>
            <a:r>
              <a:rPr lang="en-US" sz="3200" dirty="0">
                <a:latin typeface="Montserrat SemiBold" panose="00000700000000000000" pitchFamily="2" charset="0"/>
              </a:rPr>
              <a:t>elational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</a:t>
            </a:r>
            <a:r>
              <a:rPr lang="en-US" sz="3200" dirty="0">
                <a:latin typeface="Montserrat SemiBold" panose="00000700000000000000" pitchFamily="2" charset="0"/>
              </a:rPr>
              <a:t>ata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</a:t>
            </a:r>
            <a:r>
              <a:rPr lang="en-US" sz="3200" dirty="0">
                <a:latin typeface="Montserrat SemiBold" panose="00000700000000000000" pitchFamily="2" charset="0"/>
              </a:rPr>
              <a:t>ase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</a:t>
            </a:r>
            <a:r>
              <a:rPr lang="en-US" sz="3200" dirty="0">
                <a:latin typeface="Montserrat SemiBold" panose="00000700000000000000" pitchFamily="2" charset="0"/>
              </a:rPr>
              <a:t>anagement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</a:t>
            </a:r>
            <a:r>
              <a:rPr lang="en-US" sz="3200" dirty="0">
                <a:latin typeface="Montserrat SemiBold" panose="00000700000000000000" pitchFamily="2" charset="0"/>
              </a:rPr>
              <a:t>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850CD-A0AD-4840-9CE6-37F502BA69C0}"/>
              </a:ext>
            </a:extLst>
          </p:cNvPr>
          <p:cNvSpPr txBox="1"/>
          <p:nvPr/>
        </p:nvSpPr>
        <p:spPr>
          <a:xfrm>
            <a:off x="1015998" y="4264891"/>
            <a:ext cx="95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tserrat SemiBold" panose="00000700000000000000" pitchFamily="2" charset="0"/>
              </a:rPr>
              <a:t>Relatsion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ma’lumotlar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bazasini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boshqarish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tizimi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6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79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3</cp:revision>
  <dcterms:created xsi:type="dcterms:W3CDTF">2024-07-04T06:43:40Z</dcterms:created>
  <dcterms:modified xsi:type="dcterms:W3CDTF">2024-07-04T09:14:48Z</dcterms:modified>
</cp:coreProperties>
</file>