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1" r:id="rId10"/>
    <p:sldId id="260" r:id="rId11"/>
    <p:sldId id="262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4DDA-3BAE-4133-A22A-6CE9D791521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89B-2E64-466F-8350-8FC9967F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4DDA-3BAE-4133-A22A-6CE9D791521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89B-2E64-466F-8350-8FC9967F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7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4DDA-3BAE-4133-A22A-6CE9D791521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89B-2E64-466F-8350-8FC9967F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4DDA-3BAE-4133-A22A-6CE9D791521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89B-2E64-466F-8350-8FC9967F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4DDA-3BAE-4133-A22A-6CE9D791521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89B-2E64-466F-8350-8FC9967F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7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4DDA-3BAE-4133-A22A-6CE9D791521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89B-2E64-466F-8350-8FC9967F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9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4DDA-3BAE-4133-A22A-6CE9D791521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89B-2E64-466F-8350-8FC9967F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4DDA-3BAE-4133-A22A-6CE9D791521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89B-2E64-466F-8350-8FC9967F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4DDA-3BAE-4133-A22A-6CE9D791521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89B-2E64-466F-8350-8FC9967F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4DDA-3BAE-4133-A22A-6CE9D791521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89B-2E64-466F-8350-8FC9967F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4DDA-3BAE-4133-A22A-6CE9D791521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89B-2E64-466F-8350-8FC9967F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DDA-3BAE-4133-A22A-6CE9D791521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889B-2E64-466F-8350-8FC9967F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F80A1-D7B7-4640-BADC-B36DF741D87B}"/>
              </a:ext>
            </a:extLst>
          </p:cNvPr>
          <p:cNvSpPr txBox="1"/>
          <p:nvPr/>
        </p:nvSpPr>
        <p:spPr>
          <a:xfrm>
            <a:off x="3220252" y="2001866"/>
            <a:ext cx="529215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301671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Class and Object in Java OOPS? Learn with Example">
            <a:extLst>
              <a:ext uri="{FF2B5EF4-FFF2-40B4-BE49-F238E27FC236}">
                <a16:creationId xmlns:a16="http://schemas.microsoft.com/office/drawing/2014/main" id="{ADC254E5-A45D-4259-B54B-951C0A74D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270"/>
            <a:ext cx="12192000" cy="69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51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at is the difference between a class and an object? What is an example of  each class and object? - Quora">
            <a:extLst>
              <a:ext uri="{FF2B5EF4-FFF2-40B4-BE49-F238E27FC236}">
                <a16:creationId xmlns:a16="http://schemas.microsoft.com/office/drawing/2014/main" id="{5D7BBFF0-A19D-457D-97A8-A62ADB99C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32666"/>
            <a:ext cx="8086724" cy="63926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2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F80A1-D7B7-4640-BADC-B36DF741D87B}"/>
              </a:ext>
            </a:extLst>
          </p:cNvPr>
          <p:cNvSpPr txBox="1"/>
          <p:nvPr/>
        </p:nvSpPr>
        <p:spPr>
          <a:xfrm>
            <a:off x="2592085" y="1492819"/>
            <a:ext cx="7007830" cy="3024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Real </a:t>
            </a:r>
            <a:r>
              <a:rPr lang="en-US" sz="4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loyihalarda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4400" b="1" dirty="0" err="1">
                <a:latin typeface="Montserrat" panose="00000500000000000000" pitchFamily="2" charset="0"/>
              </a:rPr>
              <a:t>qanday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4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sinf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(class)</a:t>
            </a:r>
            <a:r>
              <a:rPr lang="en-US" sz="4400" b="1" dirty="0">
                <a:latin typeface="Montserrat" panose="00000500000000000000" pitchFamily="2" charset="0"/>
              </a:rPr>
              <a:t>lar </a:t>
            </a:r>
            <a:r>
              <a:rPr lang="en-US" sz="4400" b="1" dirty="0" err="1">
                <a:latin typeface="Montserrat" panose="00000500000000000000" pitchFamily="2" charset="0"/>
              </a:rPr>
              <a:t>bo’lishi</a:t>
            </a:r>
            <a:r>
              <a:rPr lang="en-US" sz="4400" b="1" dirty="0">
                <a:latin typeface="Montserrat" panose="00000500000000000000" pitchFamily="2" charset="0"/>
              </a:rPr>
              <a:t> </a:t>
            </a:r>
            <a:r>
              <a:rPr lang="en-US" sz="4400" b="1" dirty="0" err="1">
                <a:latin typeface="Montserrat" panose="00000500000000000000" pitchFamily="2" charset="0"/>
              </a:rPr>
              <a:t>mumkin</a:t>
            </a:r>
            <a:r>
              <a:rPr lang="en-US" sz="4400" b="1" dirty="0">
                <a:latin typeface="Montserrat" panose="000005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123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F80A1-D7B7-4640-BADC-B36DF741D87B}"/>
              </a:ext>
            </a:extLst>
          </p:cNvPr>
          <p:cNvSpPr txBox="1"/>
          <p:nvPr/>
        </p:nvSpPr>
        <p:spPr>
          <a:xfrm>
            <a:off x="3856991" y="1964159"/>
            <a:ext cx="4478018" cy="200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Elektron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4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bozor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4400" b="1" dirty="0" err="1">
                <a:latin typeface="Montserrat" panose="00000500000000000000" pitchFamily="2" charset="0"/>
              </a:rPr>
              <a:t>vebsayti</a:t>
            </a:r>
            <a:endParaRPr lang="en-US" sz="44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4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F80A1-D7B7-4640-BADC-B36DF741D87B}"/>
              </a:ext>
            </a:extLst>
          </p:cNvPr>
          <p:cNvSpPr txBox="1"/>
          <p:nvPr/>
        </p:nvSpPr>
        <p:spPr>
          <a:xfrm>
            <a:off x="1364458" y="1615367"/>
            <a:ext cx="9463083" cy="3024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Mijozlar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4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mahsulotlarni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4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buyurtma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4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qilishlari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4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mumkin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4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bo’ladi</a:t>
            </a:r>
            <a:endParaRPr lang="en-US" sz="44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69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F80A1-D7B7-4640-BADC-B36DF741D87B}"/>
              </a:ext>
            </a:extLst>
          </p:cNvPr>
          <p:cNvSpPr txBox="1"/>
          <p:nvPr/>
        </p:nvSpPr>
        <p:spPr>
          <a:xfrm>
            <a:off x="798849" y="521858"/>
            <a:ext cx="9463083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latin typeface="Montserrat" panose="00000500000000000000" pitchFamily="2" charset="0"/>
              </a:rPr>
              <a:t>Bizda</a:t>
            </a:r>
            <a:r>
              <a:rPr lang="en-US" sz="3600" b="1" dirty="0">
                <a:latin typeface="Montserrat" panose="00000500000000000000" pitchFamily="2" charset="0"/>
              </a:rPr>
              <a:t> </a:t>
            </a:r>
            <a:r>
              <a:rPr lang="en-US" sz="3600" b="1" dirty="0" err="1">
                <a:latin typeface="Montserrat" panose="00000500000000000000" pitchFamily="2" charset="0"/>
              </a:rPr>
              <a:t>mavjud</a:t>
            </a:r>
            <a:r>
              <a:rPr lang="en-US" sz="3600" b="1" dirty="0">
                <a:latin typeface="Montserrat" panose="00000500000000000000" pitchFamily="2" charset="0"/>
              </a:rPr>
              <a:t> </a:t>
            </a:r>
            <a:r>
              <a:rPr lang="en-US" sz="3600" b="1" dirty="0" err="1">
                <a:latin typeface="Montserrat" panose="00000500000000000000" pitchFamily="2" charset="0"/>
              </a:rPr>
              <a:t>bo’ladigan</a:t>
            </a:r>
            <a:r>
              <a:rPr lang="en-US" sz="3600" b="1" dirty="0">
                <a:latin typeface="Montserrat" panose="00000500000000000000" pitchFamily="2" charset="0"/>
              </a:rPr>
              <a:t> </a:t>
            </a:r>
            <a:r>
              <a:rPr lang="en-US" sz="36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sinflar</a:t>
            </a:r>
            <a:r>
              <a:rPr lang="en-US" sz="3600" b="1" dirty="0">
                <a:latin typeface="Montserrat" panose="00000500000000000000" pitchFamily="2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56D3E-91AC-467B-B9D2-FCFCD9C3E43C}"/>
              </a:ext>
            </a:extLst>
          </p:cNvPr>
          <p:cNvSpPr txBox="1"/>
          <p:nvPr/>
        </p:nvSpPr>
        <p:spPr>
          <a:xfrm>
            <a:off x="798849" y="1824087"/>
            <a:ext cx="180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mijoz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CD557-DA39-404E-829D-BDDB752AC9CD}"/>
              </a:ext>
            </a:extLst>
          </p:cNvPr>
          <p:cNvSpPr txBox="1"/>
          <p:nvPr/>
        </p:nvSpPr>
        <p:spPr>
          <a:xfrm>
            <a:off x="798848" y="2558275"/>
            <a:ext cx="201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mahsulot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EA3A0-3873-422F-A687-B5A326E5D72F}"/>
              </a:ext>
            </a:extLst>
          </p:cNvPr>
          <p:cNvSpPr txBox="1"/>
          <p:nvPr/>
        </p:nvSpPr>
        <p:spPr>
          <a:xfrm>
            <a:off x="798848" y="3292463"/>
            <a:ext cx="2198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buyurtma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91CC8-76AE-4B55-BD51-8DAB76D80DE5}"/>
              </a:ext>
            </a:extLst>
          </p:cNvPr>
          <p:cNvSpPr txBox="1"/>
          <p:nvPr/>
        </p:nvSpPr>
        <p:spPr>
          <a:xfrm>
            <a:off x="565609" y="509046"/>
            <a:ext cx="116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OOP: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99154-DCAF-4CEF-A125-E9E759481716}"/>
              </a:ext>
            </a:extLst>
          </p:cNvPr>
          <p:cNvSpPr txBox="1"/>
          <p:nvPr/>
        </p:nvSpPr>
        <p:spPr>
          <a:xfrm>
            <a:off x="1734532" y="509046"/>
            <a:ext cx="7202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O</a:t>
            </a:r>
            <a:r>
              <a:rPr lang="en-US" sz="2800" b="1" dirty="0">
                <a:latin typeface="Montserrat" panose="00000500000000000000" pitchFamily="2" charset="0"/>
              </a:rPr>
              <a:t>bject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O</a:t>
            </a:r>
            <a:r>
              <a:rPr lang="en-US" sz="2800" b="1" dirty="0">
                <a:latin typeface="Montserrat" panose="00000500000000000000" pitchFamily="2" charset="0"/>
              </a:rPr>
              <a:t>riented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P</a:t>
            </a:r>
            <a:r>
              <a:rPr lang="en-US" sz="2800" b="1" dirty="0">
                <a:latin typeface="Montserrat" panose="00000500000000000000" pitchFamily="2" charset="0"/>
              </a:rPr>
              <a:t>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BFD38-1AAE-4282-B299-0F0F1273014D}"/>
              </a:ext>
            </a:extLst>
          </p:cNvPr>
          <p:cNvSpPr txBox="1"/>
          <p:nvPr/>
        </p:nvSpPr>
        <p:spPr>
          <a:xfrm>
            <a:off x="565609" y="1307213"/>
            <a:ext cx="7202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tserrat" panose="00000500000000000000" pitchFamily="2" charset="0"/>
              </a:rPr>
              <a:t>Obyektga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yo’naltirilgan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dasturlash</a:t>
            </a:r>
            <a:endParaRPr lang="en-US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2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B16466-D073-47A2-9939-02B1B0695C5A}"/>
              </a:ext>
            </a:extLst>
          </p:cNvPr>
          <p:cNvSpPr txBox="1"/>
          <p:nvPr/>
        </p:nvSpPr>
        <p:spPr>
          <a:xfrm>
            <a:off x="565609" y="509046"/>
            <a:ext cx="135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Class: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50A04-8B5B-4E2F-B376-66966F4FABC1}"/>
              </a:ext>
            </a:extLst>
          </p:cNvPr>
          <p:cNvSpPr txBox="1"/>
          <p:nvPr/>
        </p:nvSpPr>
        <p:spPr>
          <a:xfrm>
            <a:off x="1923068" y="509046"/>
            <a:ext cx="7202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Montserrat" panose="00000500000000000000" pitchFamily="2" charset="0"/>
              </a:rPr>
              <a:t>sinf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EC512C-5F41-4E39-AF7F-A22F78FFD099}"/>
              </a:ext>
            </a:extLst>
          </p:cNvPr>
          <p:cNvSpPr txBox="1"/>
          <p:nvPr/>
        </p:nvSpPr>
        <p:spPr>
          <a:xfrm>
            <a:off x="565609" y="509046"/>
            <a:ext cx="179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Object: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F8171-0F8A-466D-8109-CA9ACBBE2A55}"/>
              </a:ext>
            </a:extLst>
          </p:cNvPr>
          <p:cNvSpPr txBox="1"/>
          <p:nvPr/>
        </p:nvSpPr>
        <p:spPr>
          <a:xfrm>
            <a:off x="2158738" y="509046"/>
            <a:ext cx="7202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Montserrat" panose="00000500000000000000" pitchFamily="2" charset="0"/>
              </a:rPr>
              <a:t>obyekt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2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eople of different age. Crowd concept vector illustration. Many human are  standing. 6681774 Vector Art at Vecteezy">
            <a:extLst>
              <a:ext uri="{FF2B5EF4-FFF2-40B4-BE49-F238E27FC236}">
                <a16:creationId xmlns:a16="http://schemas.microsoft.com/office/drawing/2014/main" id="{CB94D5D8-F90F-4613-ADCD-82732746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1" y="1329179"/>
            <a:ext cx="5401353" cy="396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arious kind of wild animals Royalty Free Vector Image">
            <a:extLst>
              <a:ext uri="{FF2B5EF4-FFF2-40B4-BE49-F238E27FC236}">
                <a16:creationId xmlns:a16="http://schemas.microsoft.com/office/drawing/2014/main" id="{CDE13A98-2BFE-4B5C-AB86-D45EFD5BC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5929461" y="1310325"/>
            <a:ext cx="5809848" cy="396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96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eople of different age. Crowd concept vector illustration. Many human are  standing. 6681774 Vector Art at Vecteezy">
            <a:extLst>
              <a:ext uri="{FF2B5EF4-FFF2-40B4-BE49-F238E27FC236}">
                <a16:creationId xmlns:a16="http://schemas.microsoft.com/office/drawing/2014/main" id="{CB94D5D8-F90F-4613-ADCD-82732746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1" y="1329179"/>
            <a:ext cx="5401353" cy="396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arious kind of wild animals Royalty Free Vector Image">
            <a:extLst>
              <a:ext uri="{FF2B5EF4-FFF2-40B4-BE49-F238E27FC236}">
                <a16:creationId xmlns:a16="http://schemas.microsoft.com/office/drawing/2014/main" id="{CDE13A98-2BFE-4B5C-AB86-D45EFD5BC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5929461" y="1310325"/>
            <a:ext cx="5809848" cy="396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82A36B-D987-4602-AC5B-70CEB46DA909}"/>
              </a:ext>
            </a:extLst>
          </p:cNvPr>
          <p:cNvSpPr txBox="1"/>
          <p:nvPr/>
        </p:nvSpPr>
        <p:spPr>
          <a:xfrm>
            <a:off x="2111605" y="5547675"/>
            <a:ext cx="180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insonlar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27731-BE1C-44B6-A71B-C2A58C24C078}"/>
              </a:ext>
            </a:extLst>
          </p:cNvPr>
          <p:cNvSpPr txBox="1"/>
          <p:nvPr/>
        </p:nvSpPr>
        <p:spPr>
          <a:xfrm>
            <a:off x="8037922" y="5547675"/>
            <a:ext cx="204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hayvonlar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eople of different age. Crowd concept vector illustration. Many human are  standing. 6681774 Vector Art at Vecteezy">
            <a:extLst>
              <a:ext uri="{FF2B5EF4-FFF2-40B4-BE49-F238E27FC236}">
                <a16:creationId xmlns:a16="http://schemas.microsoft.com/office/drawing/2014/main" id="{CB94D5D8-F90F-4613-ADCD-827327468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1" t="36275" r="15707" b="26183"/>
          <a:stretch/>
        </p:blipFill>
        <p:spPr bwMode="auto">
          <a:xfrm>
            <a:off x="8936611" y="3237748"/>
            <a:ext cx="961534" cy="14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82A36B-D987-4602-AC5B-70CEB46DA909}"/>
              </a:ext>
            </a:extLst>
          </p:cNvPr>
          <p:cNvSpPr txBox="1"/>
          <p:nvPr/>
        </p:nvSpPr>
        <p:spPr>
          <a:xfrm>
            <a:off x="989816" y="2036189"/>
            <a:ext cx="3157978" cy="1958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Inson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sinfiga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tegishli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obyektlar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Picture 2" descr="People of different age. Crowd concept vector illustration. Many human are  standing. 6681774 Vector Art at Vecteezy">
            <a:extLst>
              <a:ext uri="{FF2B5EF4-FFF2-40B4-BE49-F238E27FC236}">
                <a16:creationId xmlns:a16="http://schemas.microsoft.com/office/drawing/2014/main" id="{02A5B27F-F9C1-48D2-BC3F-5E9A6E4C8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3" t="55724" r="43312" b="13854"/>
          <a:stretch/>
        </p:blipFill>
        <p:spPr bwMode="auto">
          <a:xfrm>
            <a:off x="5516251" y="3520158"/>
            <a:ext cx="989815" cy="12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ople of different age. Crowd concept vector illustration. Many human are  standing. 6681774 Vector Art at Vecteezy">
            <a:extLst>
              <a:ext uri="{FF2B5EF4-FFF2-40B4-BE49-F238E27FC236}">
                <a16:creationId xmlns:a16="http://schemas.microsoft.com/office/drawing/2014/main" id="{46F87C02-618F-42C0-9633-075EC9F32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3" t="56577" r="73185" b="11527"/>
          <a:stretch/>
        </p:blipFill>
        <p:spPr bwMode="auto">
          <a:xfrm>
            <a:off x="4923937" y="1145946"/>
            <a:ext cx="961534" cy="12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eople of different age. Crowd concept vector illustration. Many human are  standing. 6681774 Vector Art at Vecteezy">
            <a:extLst>
              <a:ext uri="{FF2B5EF4-FFF2-40B4-BE49-F238E27FC236}">
                <a16:creationId xmlns:a16="http://schemas.microsoft.com/office/drawing/2014/main" id="{6CAE55A1-0274-4854-938D-71E925C48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4" t="36393" r="56809" b="33185"/>
          <a:stretch/>
        </p:blipFill>
        <p:spPr bwMode="auto">
          <a:xfrm>
            <a:off x="8795209" y="872370"/>
            <a:ext cx="952108" cy="12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eople of different age. Crowd concept vector illustration. Many human are  standing. 6681774 Vector Art at Vecteezy">
            <a:extLst>
              <a:ext uri="{FF2B5EF4-FFF2-40B4-BE49-F238E27FC236}">
                <a16:creationId xmlns:a16="http://schemas.microsoft.com/office/drawing/2014/main" id="{B77F7E8A-573F-4B82-AE4A-98EAD5B1E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t="11874" r="78130" b="51107"/>
          <a:stretch/>
        </p:blipFill>
        <p:spPr bwMode="auto">
          <a:xfrm>
            <a:off x="6988406" y="1778491"/>
            <a:ext cx="1055802" cy="14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32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2A36B-D987-4602-AC5B-70CEB46DA909}"/>
              </a:ext>
            </a:extLst>
          </p:cNvPr>
          <p:cNvSpPr txBox="1"/>
          <p:nvPr/>
        </p:nvSpPr>
        <p:spPr>
          <a:xfrm>
            <a:off x="989816" y="2036189"/>
            <a:ext cx="3157978" cy="1958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Hayvon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sinfiga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tegishli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obyektlar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4" descr="Various kind of wild animals Royalty Free Vector Image">
            <a:extLst>
              <a:ext uri="{FF2B5EF4-FFF2-40B4-BE49-F238E27FC236}">
                <a16:creationId xmlns:a16="http://schemas.microsoft.com/office/drawing/2014/main" id="{16C73060-EF9C-4EA5-9021-F2AF72119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r="61058" b="75829"/>
          <a:stretch/>
        </p:blipFill>
        <p:spPr bwMode="auto">
          <a:xfrm>
            <a:off x="5910605" y="1819372"/>
            <a:ext cx="1272620" cy="106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Various kind of wild animals Royalty Free Vector Image">
            <a:extLst>
              <a:ext uri="{FF2B5EF4-FFF2-40B4-BE49-F238E27FC236}">
                <a16:creationId xmlns:a16="http://schemas.microsoft.com/office/drawing/2014/main" id="{5DA31AA5-C920-43DE-A54E-2E55356A8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9" t="2139" r="33313" b="70268"/>
          <a:stretch/>
        </p:blipFill>
        <p:spPr bwMode="auto">
          <a:xfrm>
            <a:off x="8597244" y="1428159"/>
            <a:ext cx="1621411" cy="121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Various kind of wild animals Royalty Free Vector Image">
            <a:extLst>
              <a:ext uri="{FF2B5EF4-FFF2-40B4-BE49-F238E27FC236}">
                <a16:creationId xmlns:a16="http://schemas.microsoft.com/office/drawing/2014/main" id="{B9121E32-8772-4127-9555-21162FF84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0" t="58182" r="68684" b="9091"/>
          <a:stretch/>
        </p:blipFill>
        <p:spPr bwMode="auto">
          <a:xfrm>
            <a:off x="7407898" y="3350634"/>
            <a:ext cx="1272619" cy="165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82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428B43-2743-42B9-BB6D-AF607FB7B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61" y="339046"/>
            <a:ext cx="7202078" cy="61799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400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53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Sodiqov Ravshan</dc:creator>
  <cp:lastModifiedBy>Sodiqov Ravshan</cp:lastModifiedBy>
  <cp:revision>4</cp:revision>
  <dcterms:created xsi:type="dcterms:W3CDTF">2024-06-04T16:14:49Z</dcterms:created>
  <dcterms:modified xsi:type="dcterms:W3CDTF">2024-06-04T17:35:18Z</dcterms:modified>
</cp:coreProperties>
</file>