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3F1-2208-4D31-B73C-2BECF47FBB50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B012-5C2F-4A47-9E27-9CD2B597D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4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3F1-2208-4D31-B73C-2BECF47FBB50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B012-5C2F-4A47-9E27-9CD2B597D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3F1-2208-4D31-B73C-2BECF47FBB50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B012-5C2F-4A47-9E27-9CD2B597D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9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3F1-2208-4D31-B73C-2BECF47FBB50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B012-5C2F-4A47-9E27-9CD2B597D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5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3F1-2208-4D31-B73C-2BECF47FBB50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B012-5C2F-4A47-9E27-9CD2B597D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3F1-2208-4D31-B73C-2BECF47FBB50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B012-5C2F-4A47-9E27-9CD2B597D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7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3F1-2208-4D31-B73C-2BECF47FBB50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B012-5C2F-4A47-9E27-9CD2B597D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0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3F1-2208-4D31-B73C-2BECF47FBB50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B012-5C2F-4A47-9E27-9CD2B597D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8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3F1-2208-4D31-B73C-2BECF47FBB50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B012-5C2F-4A47-9E27-9CD2B597D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3F1-2208-4D31-B73C-2BECF47FBB50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B012-5C2F-4A47-9E27-9CD2B597D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4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3F1-2208-4D31-B73C-2BECF47FBB50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B012-5C2F-4A47-9E27-9CD2B597D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A3F1-2208-4D31-B73C-2BECF47FBB50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B012-5C2F-4A47-9E27-9CD2B597D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47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FEB983-74E4-4BCB-BCED-8A49942A6136}"/>
              </a:ext>
            </a:extLst>
          </p:cNvPr>
          <p:cNvSpPr txBox="1"/>
          <p:nvPr/>
        </p:nvSpPr>
        <p:spPr>
          <a:xfrm>
            <a:off x="3180522" y="2156789"/>
            <a:ext cx="5830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tserrat SemiBold" panose="00000700000000000000" pitchFamily="2" charset="0"/>
              </a:rPr>
              <a:t>Pythonda </a:t>
            </a:r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o’zgaruvchilar</a:t>
            </a:r>
          </a:p>
        </p:txBody>
      </p:sp>
    </p:spTree>
    <p:extLst>
      <p:ext uri="{BB962C8B-B14F-4D97-AF65-F5344CB8AC3E}">
        <p14:creationId xmlns:p14="http://schemas.microsoft.com/office/powerpoint/2010/main" val="154402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A8187-0BA0-4892-B2C5-B5EDF0CE525C}"/>
              </a:ext>
            </a:extLst>
          </p:cNvPr>
          <p:cNvSpPr txBox="1"/>
          <p:nvPr/>
        </p:nvSpPr>
        <p:spPr>
          <a:xfrm>
            <a:off x="646043" y="695737"/>
            <a:ext cx="699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0"/>
              </a:rPr>
              <a:t>Qiymatlarning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turini aniqlash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620AF-D3D3-4C34-8CE5-A7CD8B0643E7}"/>
              </a:ext>
            </a:extLst>
          </p:cNvPr>
          <p:cNvSpPr txBox="1"/>
          <p:nvPr/>
        </p:nvSpPr>
        <p:spPr>
          <a:xfrm>
            <a:off x="646043" y="1585314"/>
            <a:ext cx="10525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SemiBold" panose="00000700000000000000" pitchFamily="2" charset="0"/>
              </a:rPr>
              <a:t>type() funksiyasi</a:t>
            </a:r>
          </a:p>
        </p:txBody>
      </p:sp>
    </p:spTree>
    <p:extLst>
      <p:ext uri="{BB962C8B-B14F-4D97-AF65-F5344CB8AC3E}">
        <p14:creationId xmlns:p14="http://schemas.microsoft.com/office/powerpoint/2010/main" val="361330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A8187-0BA0-4892-B2C5-B5EDF0CE525C}"/>
              </a:ext>
            </a:extLst>
          </p:cNvPr>
          <p:cNvSpPr txBox="1"/>
          <p:nvPr/>
        </p:nvSpPr>
        <p:spPr>
          <a:xfrm>
            <a:off x="646043" y="695737"/>
            <a:ext cx="699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Izohlar: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620AF-D3D3-4C34-8CE5-A7CD8B0643E7}"/>
              </a:ext>
            </a:extLst>
          </p:cNvPr>
          <p:cNvSpPr txBox="1"/>
          <p:nvPr/>
        </p:nvSpPr>
        <p:spPr>
          <a:xfrm>
            <a:off x="646043" y="1525679"/>
            <a:ext cx="10525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</a:rPr>
              <a:t>Dasturlarning kompyuter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o’qimaydigan</a:t>
            </a:r>
            <a:r>
              <a:rPr lang="en-US" sz="2400" dirty="0">
                <a:latin typeface="Montserrat SemiBold" panose="00000700000000000000" pitchFamily="2" charset="0"/>
              </a:rPr>
              <a:t> qismi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36525-1CB8-43F0-89E9-40DFB37F763C}"/>
              </a:ext>
            </a:extLst>
          </p:cNvPr>
          <p:cNvSpPr txBox="1"/>
          <p:nvPr/>
        </p:nvSpPr>
        <p:spPr>
          <a:xfrm>
            <a:off x="646043" y="2139234"/>
            <a:ext cx="10525540" cy="113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</a:rPr>
              <a:t>Dasturchilar kod orasiga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eslatmalar</a:t>
            </a:r>
            <a:r>
              <a:rPr lang="en-US" sz="2400" dirty="0">
                <a:latin typeface="Montserrat SemiBold" panose="00000700000000000000" pitchFamily="2" charset="0"/>
              </a:rPr>
              <a:t> yoki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tushuntirishlar qoldirish uchun</a:t>
            </a:r>
            <a:r>
              <a:rPr lang="en-US" sz="2400" dirty="0">
                <a:latin typeface="Montserrat SemiBold" panose="00000700000000000000" pitchFamily="2" charset="0"/>
              </a:rPr>
              <a:t> ishlatiladi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320B8-79C2-4C88-88B0-60968A9754F4}"/>
              </a:ext>
            </a:extLst>
          </p:cNvPr>
          <p:cNvSpPr txBox="1"/>
          <p:nvPr/>
        </p:nvSpPr>
        <p:spPr>
          <a:xfrm>
            <a:off x="633474" y="3580891"/>
            <a:ext cx="10525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Ikki xil turda </a:t>
            </a:r>
            <a:r>
              <a:rPr lang="en-US" sz="2400" dirty="0">
                <a:latin typeface="Montserrat SemiBold" panose="00000700000000000000" pitchFamily="2" charset="0"/>
              </a:rPr>
              <a:t>izoh qoldirish mumkin:</a:t>
            </a:r>
          </a:p>
          <a:p>
            <a:endParaRPr lang="en-US" sz="2400" dirty="0">
              <a:latin typeface="Montserrat SemiBold" panose="000007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 SemiBold" panose="00000700000000000000" pitchFamily="2" charset="0"/>
              </a:rPr>
              <a:t>Bir qatorli izohlar</a:t>
            </a:r>
          </a:p>
          <a:p>
            <a:endParaRPr lang="en-US" sz="2400" dirty="0">
              <a:latin typeface="Montserrat SemiBold" panose="00000700000000000000" pitchFamily="2" charset="0"/>
            </a:endParaRPr>
          </a:p>
          <a:p>
            <a:r>
              <a:rPr lang="en-US" sz="2400" dirty="0">
                <a:latin typeface="Montserrat SemiBold" panose="00000700000000000000" pitchFamily="2" charset="0"/>
              </a:rPr>
              <a:t>2.   Ko’p qatorli izohlar</a:t>
            </a:r>
          </a:p>
        </p:txBody>
      </p:sp>
    </p:spTree>
    <p:extLst>
      <p:ext uri="{BB962C8B-B14F-4D97-AF65-F5344CB8AC3E}">
        <p14:creationId xmlns:p14="http://schemas.microsoft.com/office/powerpoint/2010/main" val="2042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9213-AC33-4584-90E0-09DCFC23E9C3}"/>
              </a:ext>
            </a:extLst>
          </p:cNvPr>
          <p:cNvSpPr txBox="1"/>
          <p:nvPr/>
        </p:nvSpPr>
        <p:spPr>
          <a:xfrm>
            <a:off x="646042" y="695737"/>
            <a:ext cx="901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Bir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nechta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>
                <a:latin typeface="Montserrat SemiBold" panose="00000700000000000000" pitchFamily="2" charset="0"/>
              </a:rPr>
              <a:t>o’zgaruvchilarni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bir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qatorda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yaratish</a:t>
            </a:r>
            <a:r>
              <a:rPr lang="en-US" sz="2800" dirty="0">
                <a:latin typeface="Montserrat SemiBold" panose="00000700000000000000" pitchFamily="2" charset="0"/>
              </a:rPr>
              <a:t>: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C5DF6-A8A8-490C-B492-AF0458731D3B}"/>
              </a:ext>
            </a:extLst>
          </p:cNvPr>
          <p:cNvSpPr txBox="1"/>
          <p:nvPr/>
        </p:nvSpPr>
        <p:spPr>
          <a:xfrm>
            <a:off x="646043" y="1585314"/>
            <a:ext cx="1052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x, y, z = 2, "</a:t>
            </a:r>
            <a:r>
              <a:rPr lang="en-US" sz="4000" dirty="0" err="1"/>
              <a:t>Banan</a:t>
            </a:r>
            <a:r>
              <a:rPr lang="en-US" sz="4000" dirty="0"/>
              <a:t>", 3.5</a:t>
            </a:r>
            <a:endParaRPr lang="en-US" sz="4800" dirty="0">
              <a:latin typeface="Montserrat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3B59C-074E-4F00-A824-5E08157C9DFC}"/>
              </a:ext>
            </a:extLst>
          </p:cNvPr>
          <p:cNvSpPr txBox="1"/>
          <p:nvPr/>
        </p:nvSpPr>
        <p:spPr>
          <a:xfrm>
            <a:off x="646042" y="2659557"/>
            <a:ext cx="1052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 = y = z = "Orange"</a:t>
            </a:r>
            <a:endParaRPr lang="en-US" sz="72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A69EC6-CA2F-4B93-8B87-5DB79981CEAD}"/>
              </a:ext>
            </a:extLst>
          </p:cNvPr>
          <p:cNvSpPr txBox="1"/>
          <p:nvPr/>
        </p:nvSpPr>
        <p:spPr>
          <a:xfrm>
            <a:off x="646044" y="695737"/>
            <a:ext cx="313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O’zgaruvchi</a:t>
            </a:r>
            <a:r>
              <a:rPr lang="en-US" sz="2400" dirty="0">
                <a:latin typeface="Montserrat SemiBold" panose="00000700000000000000" pitchFamily="2" charset="0"/>
              </a:rPr>
              <a:t> nima?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1026" name="Picture 2" descr="What is a Variable in Programming (Hindi / Urdu)">
            <a:extLst>
              <a:ext uri="{FF2B5EF4-FFF2-40B4-BE49-F238E27FC236}">
                <a16:creationId xmlns:a16="http://schemas.microsoft.com/office/drawing/2014/main" id="{D8041917-7714-4F4D-91F2-1B76A499E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70"/>
          <a:stretch/>
        </p:blipFill>
        <p:spPr bwMode="auto">
          <a:xfrm>
            <a:off x="735494" y="1479067"/>
            <a:ext cx="10187609" cy="4325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325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 Variable?. I mean it varies. But what else? What… | by Steven  Curtis | Medium">
            <a:extLst>
              <a:ext uri="{FF2B5EF4-FFF2-40B4-BE49-F238E27FC236}">
                <a16:creationId xmlns:a16="http://schemas.microsoft.com/office/drawing/2014/main" id="{54F4C61C-1A4F-49F0-B637-57D32242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68" y="1672345"/>
            <a:ext cx="11256664" cy="3513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94DCC-EAAA-4C58-952C-4A0B2E9DA00B}"/>
              </a:ext>
            </a:extLst>
          </p:cNvPr>
          <p:cNvSpPr txBox="1"/>
          <p:nvPr/>
        </p:nvSpPr>
        <p:spPr>
          <a:xfrm>
            <a:off x="646044" y="695737"/>
            <a:ext cx="313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O’zgaruvchilar</a:t>
            </a:r>
          </a:p>
        </p:txBody>
      </p:sp>
    </p:spTree>
    <p:extLst>
      <p:ext uri="{BB962C8B-B14F-4D97-AF65-F5344CB8AC3E}">
        <p14:creationId xmlns:p14="http://schemas.microsoft.com/office/powerpoint/2010/main" val="112675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F2E559-1FE2-4334-8C20-8E1411D75A84}"/>
              </a:ext>
            </a:extLst>
          </p:cNvPr>
          <p:cNvSpPr txBox="1"/>
          <p:nvPr/>
        </p:nvSpPr>
        <p:spPr>
          <a:xfrm>
            <a:off x="646044" y="695737"/>
            <a:ext cx="534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O’zgarmaslar - Konstantalar</a:t>
            </a:r>
          </a:p>
        </p:txBody>
      </p:sp>
      <p:pic>
        <p:nvPicPr>
          <p:cNvPr id="3074" name="Picture 2" descr="What is a Variable?. I mean it varies. But what else? What… | by Steven  Curtis | Medium">
            <a:extLst>
              <a:ext uri="{FF2B5EF4-FFF2-40B4-BE49-F238E27FC236}">
                <a16:creationId xmlns:a16="http://schemas.microsoft.com/office/drawing/2014/main" id="{70D2A59A-FF8A-4AAE-B6AF-94099A44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65" y="1828800"/>
            <a:ext cx="7891670" cy="42340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575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2362A-0FC7-4B40-8A09-5F952FFF8A2C}"/>
              </a:ext>
            </a:extLst>
          </p:cNvPr>
          <p:cNvSpPr txBox="1"/>
          <p:nvPr/>
        </p:nvSpPr>
        <p:spPr>
          <a:xfrm>
            <a:off x="646043" y="695737"/>
            <a:ext cx="574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SemiBold" panose="00000700000000000000" pitchFamily="2" charset="0"/>
              </a:rPr>
              <a:t>Python o’zgaruvchilarni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e’lon qilish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69F1A-5726-431B-8E82-8B44B4E99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87" y="1459189"/>
            <a:ext cx="8007626" cy="450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0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4B8BC-0D13-4FE3-9F6A-B4DAD218CF4F}"/>
              </a:ext>
            </a:extLst>
          </p:cNvPr>
          <p:cNvSpPr txBox="1"/>
          <p:nvPr/>
        </p:nvSpPr>
        <p:spPr>
          <a:xfrm>
            <a:off x="646043" y="695737"/>
            <a:ext cx="699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0"/>
              </a:rPr>
              <a:t>O’zgaruvchilarga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to’g’ri nom berish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9C02B-F80F-4902-B201-A78F941A912D}"/>
              </a:ext>
            </a:extLst>
          </p:cNvPr>
          <p:cNvSpPr txBox="1"/>
          <p:nvPr/>
        </p:nvSpPr>
        <p:spPr>
          <a:xfrm>
            <a:off x="646043" y="1888435"/>
            <a:ext cx="8348870" cy="341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Noto’g’ri holatlar:</a:t>
            </a:r>
          </a:p>
          <a:p>
            <a:endParaRPr lang="en-US" sz="2800" dirty="0">
              <a:latin typeface="Montserrat SemiBold" panose="000007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SemiBold" panose="00000700000000000000" pitchFamily="2" charset="0"/>
              </a:rPr>
              <a:t>2ismi = “Sardor”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SemiBold" panose="00000700000000000000" pitchFamily="2" charset="0"/>
              </a:rPr>
              <a:t>mijoz-yoshi = 14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SemiBold" panose="00000700000000000000" pitchFamily="2" charset="0"/>
              </a:rPr>
              <a:t>my  var = 21.6</a:t>
            </a:r>
          </a:p>
        </p:txBody>
      </p:sp>
    </p:spTree>
    <p:extLst>
      <p:ext uri="{BB962C8B-B14F-4D97-AF65-F5344CB8AC3E}">
        <p14:creationId xmlns:p14="http://schemas.microsoft.com/office/powerpoint/2010/main" val="336058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4B8BC-0D13-4FE3-9F6A-B4DAD218CF4F}"/>
              </a:ext>
            </a:extLst>
          </p:cNvPr>
          <p:cNvSpPr txBox="1"/>
          <p:nvPr/>
        </p:nvSpPr>
        <p:spPr>
          <a:xfrm>
            <a:off x="646043" y="695737"/>
            <a:ext cx="699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0"/>
              </a:rPr>
              <a:t>O’zgaruvchilarga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to’g’ri nom berish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9C02B-F80F-4902-B201-A78F941A912D}"/>
              </a:ext>
            </a:extLst>
          </p:cNvPr>
          <p:cNvSpPr txBox="1"/>
          <p:nvPr/>
        </p:nvSpPr>
        <p:spPr>
          <a:xfrm>
            <a:off x="646043" y="1888435"/>
            <a:ext cx="10356574" cy="427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To’g’ri holatlar:</a:t>
            </a:r>
          </a:p>
          <a:p>
            <a:endParaRPr lang="en-US" sz="2800" dirty="0">
              <a:latin typeface="Montserrat SemiBold" panose="000007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SemiBold" panose="00000700000000000000" pitchFamily="2" charset="0"/>
              </a:rPr>
              <a:t>ismi = “Sardor”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SemiBold" panose="00000700000000000000" pitchFamily="2" charset="0"/>
              </a:rPr>
              <a:t>mijozyoshi = 14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SemiBold" panose="00000700000000000000" pitchFamily="2" charset="0"/>
              </a:rPr>
              <a:t>my_var = 21.6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SemiBold" panose="00000700000000000000" pitchFamily="2" charset="0"/>
              </a:rPr>
              <a:t>a = 6 va A = 6  o’zgaruvchilar ikki xil o’zgaruvchilardir</a:t>
            </a:r>
          </a:p>
        </p:txBody>
      </p:sp>
    </p:spTree>
    <p:extLst>
      <p:ext uri="{BB962C8B-B14F-4D97-AF65-F5344CB8AC3E}">
        <p14:creationId xmlns:p14="http://schemas.microsoft.com/office/powerpoint/2010/main" val="20164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4B8BC-0D13-4FE3-9F6A-B4DAD218CF4F}"/>
              </a:ext>
            </a:extLst>
          </p:cNvPr>
          <p:cNvSpPr txBox="1"/>
          <p:nvPr/>
        </p:nvSpPr>
        <p:spPr>
          <a:xfrm>
            <a:off x="646043" y="695737"/>
            <a:ext cx="699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0"/>
              </a:rPr>
              <a:t>Professionallardek nom bering: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9C02B-F80F-4902-B201-A78F941A912D}"/>
              </a:ext>
            </a:extLst>
          </p:cNvPr>
          <p:cNvSpPr txBox="1"/>
          <p:nvPr/>
        </p:nvSpPr>
        <p:spPr>
          <a:xfrm>
            <a:off x="646043" y="1502024"/>
            <a:ext cx="10525540" cy="113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ontserrat SemiBold" panose="00000700000000000000" pitchFamily="2" charset="0"/>
              </a:rPr>
              <a:t>O’zgaruvchiga nom berayotganingizda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uning nomidan </a:t>
            </a:r>
            <a:r>
              <a:rPr lang="en-US" sz="2400" dirty="0">
                <a:latin typeface="Montserrat SemiBold" panose="00000700000000000000" pitchFamily="2" charset="0"/>
              </a:rPr>
              <a:t>unda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qanday qiymat saqlanishi tushunarli </a:t>
            </a:r>
            <a:r>
              <a:rPr lang="en-US" sz="2400" dirty="0">
                <a:latin typeface="Montserrat SemiBold" panose="00000700000000000000" pitchFamily="2" charset="0"/>
              </a:rPr>
              <a:t>bo’lsin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642B7-9E44-4B8A-AB24-836136208859}"/>
              </a:ext>
            </a:extLst>
          </p:cNvPr>
          <p:cNvSpPr txBox="1"/>
          <p:nvPr/>
        </p:nvSpPr>
        <p:spPr>
          <a:xfrm>
            <a:off x="646043" y="2922968"/>
            <a:ext cx="834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Pascal Case:</a:t>
            </a:r>
            <a:r>
              <a:rPr lang="en-US" sz="2800" dirty="0">
                <a:latin typeface="Montserrat SemiBold" panose="00000700000000000000" pitchFamily="2" charset="0"/>
              </a:rPr>
              <a:t>    </a:t>
            </a:r>
            <a:r>
              <a:rPr lang="en-US" sz="3200" dirty="0"/>
              <a:t>XaridorBalansi = 15000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83C9E-DD83-4EED-B3AA-9164437CA83F}"/>
              </a:ext>
            </a:extLst>
          </p:cNvPr>
          <p:cNvSpPr txBox="1"/>
          <p:nvPr/>
        </p:nvSpPr>
        <p:spPr>
          <a:xfrm>
            <a:off x="646043" y="4523553"/>
            <a:ext cx="834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Snake Case:    </a:t>
            </a:r>
            <a:r>
              <a:rPr lang="en-US" sz="3200" dirty="0"/>
              <a:t>talabaning_kursi =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D34DD-6622-4558-9FEC-63DD26919FD7}"/>
              </a:ext>
            </a:extLst>
          </p:cNvPr>
          <p:cNvSpPr txBox="1"/>
          <p:nvPr/>
        </p:nvSpPr>
        <p:spPr>
          <a:xfrm>
            <a:off x="646043" y="3723260"/>
            <a:ext cx="834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Camel Case:</a:t>
            </a:r>
            <a:r>
              <a:rPr lang="en-US" sz="2800" dirty="0">
                <a:latin typeface="Montserrat SemiBold" panose="00000700000000000000" pitchFamily="2" charset="0"/>
              </a:rPr>
              <a:t>    </a:t>
            </a:r>
            <a:r>
              <a:rPr lang="en-US" sz="3200" dirty="0"/>
              <a:t>mijozningIsmi = “Akobir"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9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A8187-0BA0-4892-B2C5-B5EDF0CE525C}"/>
              </a:ext>
            </a:extLst>
          </p:cNvPr>
          <p:cNvSpPr txBox="1"/>
          <p:nvPr/>
        </p:nvSpPr>
        <p:spPr>
          <a:xfrm>
            <a:off x="646043" y="695737"/>
            <a:ext cx="699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0"/>
              </a:rPr>
              <a:t>Qiymatlarni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chop etish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620AF-D3D3-4C34-8CE5-A7CD8B0643E7}"/>
              </a:ext>
            </a:extLst>
          </p:cNvPr>
          <p:cNvSpPr txBox="1"/>
          <p:nvPr/>
        </p:nvSpPr>
        <p:spPr>
          <a:xfrm>
            <a:off x="646043" y="1585314"/>
            <a:ext cx="10525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SemiBold" panose="00000700000000000000" pitchFamily="2" charset="0"/>
              </a:rPr>
              <a:t>print() funksiyasi</a:t>
            </a:r>
          </a:p>
        </p:txBody>
      </p:sp>
    </p:spTree>
    <p:extLst>
      <p:ext uri="{BB962C8B-B14F-4D97-AF65-F5344CB8AC3E}">
        <p14:creationId xmlns:p14="http://schemas.microsoft.com/office/powerpoint/2010/main" val="353875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170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13</cp:revision>
  <dcterms:created xsi:type="dcterms:W3CDTF">2024-05-09T11:52:23Z</dcterms:created>
  <dcterms:modified xsi:type="dcterms:W3CDTF">2024-05-11T09:06:32Z</dcterms:modified>
</cp:coreProperties>
</file>