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E281-A378-4A82-8302-A988C31F658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10DF-5046-4BFD-98FA-3AAC4202F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23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E281-A378-4A82-8302-A988C31F658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10DF-5046-4BFD-98FA-3AAC4202F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34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E281-A378-4A82-8302-A988C31F658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10DF-5046-4BFD-98FA-3AAC4202F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8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E281-A378-4A82-8302-A988C31F658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10DF-5046-4BFD-98FA-3AAC4202F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3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E281-A378-4A82-8302-A988C31F658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10DF-5046-4BFD-98FA-3AAC4202F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26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E281-A378-4A82-8302-A988C31F658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10DF-5046-4BFD-98FA-3AAC4202F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29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E281-A378-4A82-8302-A988C31F658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10DF-5046-4BFD-98FA-3AAC4202F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7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E281-A378-4A82-8302-A988C31F658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10DF-5046-4BFD-98FA-3AAC4202F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76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E281-A378-4A82-8302-A988C31F658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10DF-5046-4BFD-98FA-3AAC4202F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76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E281-A378-4A82-8302-A988C31F658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10DF-5046-4BFD-98FA-3AAC4202F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16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E281-A378-4A82-8302-A988C31F658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10DF-5046-4BFD-98FA-3AAC4202F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9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4E281-A378-4A82-8302-A988C31F658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C10DF-5046-4BFD-98FA-3AAC4202F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848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7B6E04-BB7A-4CA6-B431-257AC1DD5553}"/>
              </a:ext>
            </a:extLst>
          </p:cNvPr>
          <p:cNvSpPr txBox="1"/>
          <p:nvPr/>
        </p:nvSpPr>
        <p:spPr>
          <a:xfrm>
            <a:off x="3256120" y="2146852"/>
            <a:ext cx="567976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Ma’lumotlar</a:t>
            </a:r>
            <a:r>
              <a:rPr lang="en-US" sz="6600" dirty="0">
                <a:latin typeface="Montserrat SemiBold" panose="00000700000000000000" pitchFamily="2" charset="0"/>
              </a:rPr>
              <a:t> </a:t>
            </a:r>
          </a:p>
          <a:p>
            <a:r>
              <a:rPr lang="en-US" sz="6600" dirty="0" err="1">
                <a:latin typeface="Montserrat SemiBold" panose="00000700000000000000" pitchFamily="2" charset="0"/>
              </a:rPr>
              <a:t>turlari</a:t>
            </a:r>
            <a:endParaRPr lang="en-US" sz="6600" dirty="0">
              <a:latin typeface="Montserrat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159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D1CD01-8177-4AA4-B900-B51F13A77A3E}"/>
              </a:ext>
            </a:extLst>
          </p:cNvPr>
          <p:cNvSpPr txBox="1"/>
          <p:nvPr/>
        </p:nvSpPr>
        <p:spPr>
          <a:xfrm>
            <a:off x="627219" y="438873"/>
            <a:ext cx="7172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Montserrat SemiBold" panose="00000700000000000000" pitchFamily="2" charset="0"/>
              </a:rPr>
              <a:t>Pythonda</a:t>
            </a:r>
            <a:r>
              <a:rPr lang="en-US" sz="2800" dirty="0">
                <a:latin typeface="Montserrat SemiBold" panose="00000700000000000000" pitchFamily="2" charset="0"/>
              </a:rPr>
              <a:t> </a:t>
            </a:r>
            <a:r>
              <a:rPr lang="en-US" sz="2800" dirty="0" err="1">
                <a:latin typeface="Montserrat SemiBold" panose="00000700000000000000" pitchFamily="2" charset="0"/>
              </a:rPr>
              <a:t>mavjud</a:t>
            </a:r>
            <a:r>
              <a:rPr lang="en-US" sz="2800" dirty="0">
                <a:latin typeface="Montserrat SemiBold" panose="00000700000000000000" pitchFamily="2" charset="0"/>
              </a:rPr>
              <a:t>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ma’lumotlar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turlari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:</a:t>
            </a:r>
            <a:endParaRPr lang="en-US" sz="2800" dirty="0">
              <a:latin typeface="Montserrat SemiBold" panose="000007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BDF97C-3D15-49D9-AF83-CB337904F7AC}"/>
              </a:ext>
            </a:extLst>
          </p:cNvPr>
          <p:cNvSpPr txBox="1"/>
          <p:nvPr/>
        </p:nvSpPr>
        <p:spPr>
          <a:xfrm>
            <a:off x="627219" y="1228988"/>
            <a:ext cx="10013072" cy="5190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latin typeface="Montserrat SemiBold" panose="00000700000000000000" pitchFamily="2" charset="0"/>
              </a:rPr>
              <a:t>matn</a:t>
            </a:r>
            <a:r>
              <a:rPr lang="en-US" sz="2800" dirty="0">
                <a:latin typeface="Montserrat SemiBold" panose="00000700000000000000" pitchFamily="2" charset="0"/>
              </a:rPr>
              <a:t> </a:t>
            </a:r>
            <a:r>
              <a:rPr lang="en-US" sz="2800" dirty="0" err="1">
                <a:latin typeface="Montserrat SemiBold" panose="00000700000000000000" pitchFamily="2" charset="0"/>
              </a:rPr>
              <a:t>turi</a:t>
            </a:r>
            <a:r>
              <a:rPr lang="en-US" sz="2800" dirty="0">
                <a:latin typeface="Montserrat SemiBold" panose="00000700000000000000" pitchFamily="2" charset="0"/>
              </a:rPr>
              <a:t> –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str (string)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Montserrat SemiBold" panose="00000700000000000000" pitchFamily="2" charset="0"/>
              </a:rPr>
              <a:t>son </a:t>
            </a:r>
            <a:r>
              <a:rPr lang="en-US" sz="2800" dirty="0" err="1">
                <a:latin typeface="Montserrat SemiBold" panose="00000700000000000000" pitchFamily="2" charset="0"/>
              </a:rPr>
              <a:t>turlari</a:t>
            </a:r>
            <a:r>
              <a:rPr lang="en-US" sz="2800" dirty="0">
                <a:latin typeface="Montserrat SemiBold" panose="00000700000000000000" pitchFamily="2" charset="0"/>
              </a:rPr>
              <a:t>   – 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int (integer), float, complex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latin typeface="Montserrat SemiBold" panose="00000700000000000000" pitchFamily="2" charset="0"/>
              </a:rPr>
              <a:t>ketma-ketliklar</a:t>
            </a:r>
            <a:r>
              <a:rPr lang="en-US" sz="2800" dirty="0">
                <a:latin typeface="Montserrat SemiBold" panose="00000700000000000000" pitchFamily="2" charset="0"/>
              </a:rPr>
              <a:t> –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list, tuple, range</a:t>
            </a:r>
            <a:r>
              <a:rPr lang="en-US" sz="2800" dirty="0">
                <a:latin typeface="Montserrat SemiBold" panose="00000700000000000000" pitchFamily="2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latin typeface="Montserrat SemiBold" panose="00000700000000000000" pitchFamily="2" charset="0"/>
              </a:rPr>
              <a:t>xaritalash</a:t>
            </a:r>
            <a:r>
              <a:rPr lang="en-US" sz="2800" dirty="0">
                <a:latin typeface="Montserrat SemiBold" panose="00000700000000000000" pitchFamily="2" charset="0"/>
              </a:rPr>
              <a:t> </a:t>
            </a:r>
            <a:r>
              <a:rPr lang="en-US" sz="2800" dirty="0" err="1">
                <a:latin typeface="Montserrat SemiBold" panose="00000700000000000000" pitchFamily="2" charset="0"/>
              </a:rPr>
              <a:t>turi</a:t>
            </a:r>
            <a:r>
              <a:rPr lang="en-US" sz="2800" dirty="0">
                <a:latin typeface="Montserrat SemiBold" panose="00000700000000000000" pitchFamily="2" charset="0"/>
              </a:rPr>
              <a:t> –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dict</a:t>
            </a:r>
            <a:r>
              <a:rPr lang="en-US" sz="2800" dirty="0">
                <a:latin typeface="Montserrat SemiBold" panose="00000700000000000000" pitchFamily="2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latin typeface="Montserrat SemiBold" panose="00000700000000000000" pitchFamily="2" charset="0"/>
              </a:rPr>
              <a:t>to’plam</a:t>
            </a:r>
            <a:r>
              <a:rPr lang="en-US" sz="2800" dirty="0">
                <a:latin typeface="Montserrat SemiBold" panose="00000700000000000000" pitchFamily="2" charset="0"/>
              </a:rPr>
              <a:t> </a:t>
            </a:r>
            <a:r>
              <a:rPr lang="en-US" sz="2800" dirty="0" err="1">
                <a:latin typeface="Montserrat SemiBold" panose="00000700000000000000" pitchFamily="2" charset="0"/>
              </a:rPr>
              <a:t>turlari</a:t>
            </a:r>
            <a:r>
              <a:rPr lang="en-US" sz="2800" dirty="0">
                <a:latin typeface="Montserrat SemiBold" panose="00000700000000000000" pitchFamily="2" charset="0"/>
              </a:rPr>
              <a:t> –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set,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frozenset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latin typeface="Montserrat SemiBold" panose="00000700000000000000" pitchFamily="2" charset="0"/>
              </a:rPr>
              <a:t>mantiqiy</a:t>
            </a:r>
            <a:r>
              <a:rPr lang="en-US" sz="2800" dirty="0">
                <a:latin typeface="Montserrat SemiBold" panose="00000700000000000000" pitchFamily="2" charset="0"/>
              </a:rPr>
              <a:t> tur –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bool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latin typeface="Montserrat SemiBold" panose="00000700000000000000" pitchFamily="2" charset="0"/>
              </a:rPr>
              <a:t>ikkilik</a:t>
            </a:r>
            <a:r>
              <a:rPr lang="en-US" sz="2800" dirty="0">
                <a:latin typeface="Montserrat SemiBold" panose="00000700000000000000" pitchFamily="2" charset="0"/>
              </a:rPr>
              <a:t> </a:t>
            </a:r>
            <a:r>
              <a:rPr lang="en-US" sz="2800" dirty="0" err="1">
                <a:latin typeface="Montserrat SemiBold" panose="00000700000000000000" pitchFamily="2" charset="0"/>
              </a:rPr>
              <a:t>turlar</a:t>
            </a:r>
            <a:r>
              <a:rPr lang="en-US" sz="2800" dirty="0">
                <a:latin typeface="Montserrat SemiBold" panose="00000700000000000000" pitchFamily="2" charset="0"/>
              </a:rPr>
              <a:t> –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bytes,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bytearray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,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memoryview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Montserrat SemiBold" panose="00000700000000000000" pitchFamily="2" charset="0"/>
              </a:rPr>
              <a:t>none </a:t>
            </a:r>
            <a:r>
              <a:rPr lang="en-US" sz="2800" dirty="0" err="1">
                <a:latin typeface="Montserrat SemiBold" panose="00000700000000000000" pitchFamily="2" charset="0"/>
              </a:rPr>
              <a:t>turi</a:t>
            </a:r>
            <a:r>
              <a:rPr lang="en-US" sz="2800" dirty="0">
                <a:latin typeface="Montserrat SemiBold" panose="00000700000000000000" pitchFamily="2" charset="0"/>
              </a:rPr>
              <a:t> -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62846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D1CD01-8177-4AA4-B900-B51F13A77A3E}"/>
              </a:ext>
            </a:extLst>
          </p:cNvPr>
          <p:cNvSpPr txBox="1"/>
          <p:nvPr/>
        </p:nvSpPr>
        <p:spPr>
          <a:xfrm>
            <a:off x="627219" y="438873"/>
            <a:ext cx="5272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Montserrat SemiBold" panose="00000700000000000000" pitchFamily="2" charset="0"/>
              </a:rPr>
              <a:t>Ma’lumotlar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turini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aniqlash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:</a:t>
            </a:r>
            <a:endParaRPr lang="en-US" sz="2800" dirty="0">
              <a:latin typeface="Montserrat SemiBold" panose="000007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BDF97C-3D15-49D9-AF83-CB337904F7AC}"/>
              </a:ext>
            </a:extLst>
          </p:cNvPr>
          <p:cNvSpPr txBox="1"/>
          <p:nvPr/>
        </p:nvSpPr>
        <p:spPr>
          <a:xfrm>
            <a:off x="627219" y="1228988"/>
            <a:ext cx="10013072" cy="665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type()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funksiyasi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7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D1CD01-8177-4AA4-B900-B51F13A77A3E}"/>
              </a:ext>
            </a:extLst>
          </p:cNvPr>
          <p:cNvSpPr txBox="1"/>
          <p:nvPr/>
        </p:nvSpPr>
        <p:spPr>
          <a:xfrm>
            <a:off x="627219" y="438873"/>
            <a:ext cx="1686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Casting: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BDF97C-3D15-49D9-AF83-CB337904F7AC}"/>
              </a:ext>
            </a:extLst>
          </p:cNvPr>
          <p:cNvSpPr txBox="1"/>
          <p:nvPr/>
        </p:nvSpPr>
        <p:spPr>
          <a:xfrm>
            <a:off x="627219" y="1322507"/>
            <a:ext cx="10013072" cy="1312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Montserrat SemiBold" panose="00000700000000000000" pitchFamily="2" charset="0"/>
              </a:rPr>
              <a:t>a = int(“13”)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Montserrat SemiBold" panose="00000700000000000000" pitchFamily="2" charset="0"/>
              </a:rPr>
              <a:t>print(a)  </a:t>
            </a:r>
          </a:p>
        </p:txBody>
      </p:sp>
    </p:spTree>
    <p:extLst>
      <p:ext uri="{BB962C8B-B14F-4D97-AF65-F5344CB8AC3E}">
        <p14:creationId xmlns:p14="http://schemas.microsoft.com/office/powerpoint/2010/main" val="301553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76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Montserrat SemiBold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Sodiqov Ravshan</dc:creator>
  <cp:lastModifiedBy>Sodiqov Ravshan</cp:lastModifiedBy>
  <cp:revision>4</cp:revision>
  <dcterms:created xsi:type="dcterms:W3CDTF">2024-05-11T14:01:51Z</dcterms:created>
  <dcterms:modified xsi:type="dcterms:W3CDTF">2024-05-11T15:20:10Z</dcterms:modified>
</cp:coreProperties>
</file>