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8981-8CDC-41E1-B0EB-F96ED2C87DD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8FA3-6379-41CC-919D-FE1719FA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9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F0AC6-833C-4275-8FAD-A9137FD50295}"/>
              </a:ext>
            </a:extLst>
          </p:cNvPr>
          <p:cNvSpPr txBox="1"/>
          <p:nvPr/>
        </p:nvSpPr>
        <p:spPr>
          <a:xfrm>
            <a:off x="4092437" y="2494722"/>
            <a:ext cx="4007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Satrlar</a:t>
            </a:r>
            <a:endParaRPr lang="en-US" sz="8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D30A1-5E56-415A-91BA-664C5B1DA5B5}"/>
              </a:ext>
            </a:extLst>
          </p:cNvPr>
          <p:cNvSpPr txBox="1"/>
          <p:nvPr/>
        </p:nvSpPr>
        <p:spPr>
          <a:xfrm>
            <a:off x="573985" y="516835"/>
            <a:ext cx="396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Satrlarni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e’lon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qilish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B284-D3AE-44AE-8824-B689FCC67F7C}"/>
              </a:ext>
            </a:extLst>
          </p:cNvPr>
          <p:cNvSpPr txBox="1"/>
          <p:nvPr/>
        </p:nvSpPr>
        <p:spPr>
          <a:xfrm>
            <a:off x="573984" y="1742661"/>
            <a:ext cx="674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</a:t>
            </a:r>
            <a:r>
              <a:rPr lang="en-US" sz="2800" dirty="0">
                <a:latin typeface="Montserrat SemiBold" panose="00000700000000000000" pitchFamily="2" charset="0"/>
              </a:rPr>
              <a:t>Toshkent </a:t>
            </a:r>
            <a:r>
              <a:rPr lang="en-US" sz="2800" dirty="0" err="1">
                <a:latin typeface="Montserrat SemiBold" panose="00000700000000000000" pitchFamily="2" charset="0"/>
              </a:rPr>
              <a:t>ajoyib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shahar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” 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78317-A5C2-42CC-8A59-00B855CA596A}"/>
              </a:ext>
            </a:extLst>
          </p:cNvPr>
          <p:cNvSpPr txBox="1"/>
          <p:nvPr/>
        </p:nvSpPr>
        <p:spPr>
          <a:xfrm>
            <a:off x="573984" y="2680251"/>
            <a:ext cx="663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‘</a:t>
            </a:r>
            <a:r>
              <a:rPr lang="en-US" sz="2800" dirty="0">
                <a:latin typeface="Montserrat SemiBold" panose="00000700000000000000" pitchFamily="2" charset="0"/>
              </a:rPr>
              <a:t>Toshkent </a:t>
            </a:r>
            <a:r>
              <a:rPr lang="en-US" sz="2800" dirty="0" err="1">
                <a:latin typeface="Montserrat SemiBold" panose="00000700000000000000" pitchFamily="2" charset="0"/>
              </a:rPr>
              <a:t>ajoyib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shahar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’ 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D30A1-5E56-415A-91BA-664C5B1DA5B5}"/>
              </a:ext>
            </a:extLst>
          </p:cNvPr>
          <p:cNvSpPr txBox="1"/>
          <p:nvPr/>
        </p:nvSpPr>
        <p:spPr>
          <a:xfrm>
            <a:off x="573985" y="516835"/>
            <a:ext cx="674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Qo’shtirnoqlar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ichida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qo’shtirnoq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B284-D3AE-44AE-8824-B689FCC67F7C}"/>
              </a:ext>
            </a:extLst>
          </p:cNvPr>
          <p:cNvSpPr txBox="1"/>
          <p:nvPr/>
        </p:nvSpPr>
        <p:spPr>
          <a:xfrm>
            <a:off x="573984" y="1742661"/>
            <a:ext cx="674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</a:t>
            </a:r>
            <a:r>
              <a:rPr lang="en-US" sz="2800" dirty="0" err="1">
                <a:latin typeface="Montserrat SemiBold" panose="00000700000000000000" pitchFamily="2" charset="0"/>
              </a:rPr>
              <a:t>O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sz="2800" dirty="0" err="1">
                <a:latin typeface="Montserrat SemiBold" panose="00000700000000000000" pitchFamily="2" charset="0"/>
              </a:rPr>
              <a:t>zbekiston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go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sz="2800" dirty="0" err="1">
                <a:latin typeface="Montserrat SemiBold" panose="00000700000000000000" pitchFamily="2" charset="0"/>
              </a:rPr>
              <a:t>zal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diyor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” 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78317-A5C2-42CC-8A59-00B855CA596A}"/>
              </a:ext>
            </a:extLst>
          </p:cNvPr>
          <p:cNvSpPr txBox="1"/>
          <p:nvPr/>
        </p:nvSpPr>
        <p:spPr>
          <a:xfrm>
            <a:off x="573984" y="2680251"/>
            <a:ext cx="74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‘</a:t>
            </a:r>
            <a:r>
              <a:rPr lang="en-US" sz="2800" dirty="0" err="1">
                <a:latin typeface="Montserrat SemiBold" panose="00000700000000000000" pitchFamily="2" charset="0"/>
              </a:rPr>
              <a:t>Nega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</a:t>
            </a:r>
            <a:r>
              <a:rPr lang="en-US" sz="2800" dirty="0" err="1">
                <a:latin typeface="Montserrat SemiBold" panose="00000700000000000000" pitchFamily="2" charset="0"/>
              </a:rPr>
              <a:t>qovun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tushirding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”</a:t>
            </a:r>
            <a:r>
              <a:rPr lang="en-US" sz="2800" dirty="0">
                <a:latin typeface="Montserrat SemiBold" panose="00000700000000000000" pitchFamily="2" charset="0"/>
              </a:rPr>
              <a:t>?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’ 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D30A1-5E56-415A-91BA-664C5B1DA5B5}"/>
              </a:ext>
            </a:extLst>
          </p:cNvPr>
          <p:cNvSpPr txBox="1"/>
          <p:nvPr/>
        </p:nvSpPr>
        <p:spPr>
          <a:xfrm>
            <a:off x="573985" y="750646"/>
            <a:ext cx="674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necha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qator</a:t>
            </a:r>
            <a:r>
              <a:rPr lang="en-US" sz="2800" dirty="0" err="1">
                <a:latin typeface="Montserrat SemiBold" panose="00000700000000000000" pitchFamily="2" charset="0"/>
              </a:rPr>
              <a:t>dan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iborat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satrlar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B284-D3AE-44AE-8824-B689FCC67F7C}"/>
              </a:ext>
            </a:extLst>
          </p:cNvPr>
          <p:cNvSpPr txBox="1"/>
          <p:nvPr/>
        </p:nvSpPr>
        <p:spPr>
          <a:xfrm>
            <a:off x="573984" y="1742661"/>
            <a:ext cx="10856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“”” Bu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necha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qatorlik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satrni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lvl="4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  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ikkitalik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qo’shirnoq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bilan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 </a:t>
            </a:r>
          </a:p>
          <a:p>
            <a:pPr lvl="4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  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hosil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qilishga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namuna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edi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.”””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78317-A5C2-42CC-8A59-00B855CA596A}"/>
              </a:ext>
            </a:extLst>
          </p:cNvPr>
          <p:cNvSpPr txBox="1"/>
          <p:nvPr/>
        </p:nvSpPr>
        <p:spPr>
          <a:xfrm>
            <a:off x="713131" y="3596451"/>
            <a:ext cx="8798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satr</a:t>
            </a:r>
            <a:r>
              <a:rPr lang="en-US" sz="2800" dirty="0">
                <a:latin typeface="Montserrat SemiBold" panose="00000700000000000000" pitchFamily="2" charset="0"/>
              </a:rPr>
              <a:t> =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‘’’ Bu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necha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qatorlik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satrni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lvl="4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bittalik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qo’shirnoq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bilan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 </a:t>
            </a:r>
          </a:p>
          <a:p>
            <a:pPr lvl="4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hosil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qilishga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namuna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edi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.’’’</a:t>
            </a:r>
            <a:endParaRPr lang="en-US" sz="2800" dirty="0">
              <a:latin typeface="Montserrat SemiBold" panose="000007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E77E7-236A-420A-ABA7-FE2F07D911C6}"/>
              </a:ext>
            </a:extLst>
          </p:cNvPr>
          <p:cNvSpPr txBox="1"/>
          <p:nvPr/>
        </p:nvSpPr>
        <p:spPr>
          <a:xfrm>
            <a:off x="573985" y="750646"/>
            <a:ext cx="674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Satrlarni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kesish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96C93-10FA-44FD-8B96-EE96EE230C46}"/>
              </a:ext>
            </a:extLst>
          </p:cNvPr>
          <p:cNvSpPr txBox="1"/>
          <p:nvPr/>
        </p:nvSpPr>
        <p:spPr>
          <a:xfrm>
            <a:off x="573984" y="1742661"/>
            <a:ext cx="6741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a =  “</a:t>
            </a:r>
            <a:r>
              <a:rPr lang="en-US" sz="2800" dirty="0" err="1">
                <a:latin typeface="Montserrat SemiBold" panose="00000700000000000000" pitchFamily="2" charset="0"/>
              </a:rPr>
              <a:t>Kompyuter</a:t>
            </a:r>
            <a:r>
              <a:rPr lang="en-US" sz="2800" dirty="0">
                <a:latin typeface="Montserrat SemiBold" panose="00000700000000000000" pitchFamily="2" charset="0"/>
              </a:rPr>
              <a:t>”</a:t>
            </a:r>
          </a:p>
          <a:p>
            <a:endParaRPr lang="en-US" sz="2800" dirty="0">
              <a:latin typeface="Montserrat SemiBold" panose="00000700000000000000" pitchFamily="2" charset="0"/>
            </a:endParaRPr>
          </a:p>
          <a:p>
            <a:r>
              <a:rPr lang="en-US" sz="2800" dirty="0">
                <a:latin typeface="Montserrat SemiBold" panose="00000700000000000000" pitchFamily="2" charset="0"/>
              </a:rPr>
              <a:t>print(a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[2:4:2]</a:t>
            </a:r>
            <a:r>
              <a:rPr lang="en-US" sz="2800" dirty="0">
                <a:latin typeface="Montserrat SemiBold" panose="00000700000000000000" pitchFamily="2" charset="0"/>
              </a:rPr>
              <a:t>)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21318-F146-4E84-AAFE-E4752723C624}"/>
              </a:ext>
            </a:extLst>
          </p:cNvPr>
          <p:cNvSpPr txBox="1"/>
          <p:nvPr/>
        </p:nvSpPr>
        <p:spPr>
          <a:xfrm>
            <a:off x="573985" y="750646"/>
            <a:ext cx="674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0"/>
              </a:rPr>
              <a:t>String </a:t>
            </a:r>
            <a:r>
              <a:rPr lang="en-US" sz="2800" dirty="0" err="1">
                <a:latin typeface="Montserrat SemiBold" panose="00000700000000000000" pitchFamily="2" charset="0"/>
              </a:rPr>
              <a:t>formati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D93AE-0E89-4DB2-B873-05A81F62E9AB}"/>
              </a:ext>
            </a:extLst>
          </p:cNvPr>
          <p:cNvSpPr txBox="1"/>
          <p:nvPr/>
        </p:nvSpPr>
        <p:spPr>
          <a:xfrm>
            <a:off x="573984" y="1742661"/>
            <a:ext cx="7397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yosh</a:t>
            </a:r>
            <a:r>
              <a:rPr lang="en-US" sz="2800" dirty="0">
                <a:latin typeface="Montserrat SemiBold" panose="00000700000000000000" pitchFamily="2" charset="0"/>
              </a:rPr>
              <a:t> = 21</a:t>
            </a:r>
          </a:p>
          <a:p>
            <a:endParaRPr lang="en-US" sz="2800" dirty="0">
              <a:latin typeface="Montserrat SemiBold" panose="00000700000000000000" pitchFamily="2" charset="0"/>
            </a:endParaRPr>
          </a:p>
          <a:p>
            <a:r>
              <a:rPr lang="en-US" sz="2800" dirty="0">
                <a:latin typeface="Montserrat SemiBold" panose="00000700000000000000" pitchFamily="2" charset="0"/>
              </a:rPr>
              <a:t>a =  </a:t>
            </a:r>
            <a:r>
              <a:rPr lang="en-US" sz="2800" dirty="0" err="1">
                <a:latin typeface="Montserrat SemiBold" panose="00000700000000000000" pitchFamily="2" charset="0"/>
              </a:rPr>
              <a:t>f”Mening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yoshim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{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yosh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} </a:t>
            </a:r>
            <a:r>
              <a:rPr lang="en-US" sz="2800" dirty="0" err="1">
                <a:latin typeface="Montserrat SemiBold" panose="00000700000000000000" pitchFamily="2" charset="0"/>
              </a:rPr>
              <a:t>yoshda</a:t>
            </a:r>
            <a:r>
              <a:rPr lang="en-US" sz="2800" dirty="0">
                <a:latin typeface="Montserrat SemiBold" panose="000007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13AEB-E0BC-43CE-B747-8BA843066CE8}"/>
              </a:ext>
            </a:extLst>
          </p:cNvPr>
          <p:cNvSpPr txBox="1"/>
          <p:nvPr/>
        </p:nvSpPr>
        <p:spPr>
          <a:xfrm>
            <a:off x="573985" y="750646"/>
            <a:ext cx="674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Ayrim</a:t>
            </a:r>
            <a:r>
              <a:rPr lang="en-US" sz="2800" dirty="0">
                <a:latin typeface="Montserrat SemiBold" panose="00000700000000000000" pitchFamily="2" charset="0"/>
              </a:rPr>
              <a:t> string </a:t>
            </a:r>
            <a:r>
              <a:rPr lang="en-US" sz="2800" dirty="0" err="1">
                <a:latin typeface="Montserrat SemiBold" panose="00000700000000000000" pitchFamily="2" charset="0"/>
              </a:rPr>
              <a:t>funksiyalari</a:t>
            </a:r>
            <a:r>
              <a:rPr lang="en-US" sz="2800" dirty="0">
                <a:latin typeface="Montserrat SemiBold" panose="000007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66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115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8</cp:revision>
  <dcterms:created xsi:type="dcterms:W3CDTF">2024-05-12T07:34:32Z</dcterms:created>
  <dcterms:modified xsi:type="dcterms:W3CDTF">2024-05-14T06:37:16Z</dcterms:modified>
</cp:coreProperties>
</file>