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8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9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3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8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1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5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9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8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86DC2-A0D6-4159-A376-3082B4576E1A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58252-33CB-4CAC-83AA-AB05DFBB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53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5B2939-C021-43C4-89BC-CF37E04D3F62}"/>
              </a:ext>
            </a:extLst>
          </p:cNvPr>
          <p:cNvSpPr txBox="1"/>
          <p:nvPr/>
        </p:nvSpPr>
        <p:spPr>
          <a:xfrm>
            <a:off x="3931785" y="2613991"/>
            <a:ext cx="4328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16385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F0B7E-C885-4A65-ADAF-D45CC1BE4918}"/>
              </a:ext>
            </a:extLst>
          </p:cNvPr>
          <p:cNvSpPr txBox="1"/>
          <p:nvPr/>
        </p:nvSpPr>
        <p:spPr>
          <a:xfrm>
            <a:off x="745435" y="616226"/>
            <a:ext cx="1679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tserrat SemiBold" panose="00000700000000000000" pitchFamily="2" charset="0"/>
              </a:rPr>
              <a:t>PANDAS: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1DAEA-BB41-405F-AA49-C7D1B28C287A}"/>
              </a:ext>
            </a:extLst>
          </p:cNvPr>
          <p:cNvSpPr txBox="1"/>
          <p:nvPr/>
        </p:nvSpPr>
        <p:spPr>
          <a:xfrm>
            <a:off x="2425148" y="616225"/>
            <a:ext cx="5496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P</a:t>
            </a:r>
            <a:r>
              <a:rPr lang="en-US" sz="2400" b="0" i="0" dirty="0">
                <a:effectLst/>
                <a:latin typeface="Montserrat SemiBold" panose="00000700000000000000" pitchFamily="2" charset="0"/>
              </a:rPr>
              <a:t>ytho</a:t>
            </a: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n</a:t>
            </a:r>
            <a:r>
              <a:rPr lang="en-US" sz="2400" b="0" i="0" dirty="0">
                <a:effectLst/>
                <a:latin typeface="Montserrat SemiBold" panose="00000700000000000000" pitchFamily="2" charset="0"/>
              </a:rPr>
              <a:t> +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</a:t>
            </a: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a</a:t>
            </a:r>
            <a:r>
              <a:rPr lang="en-US" sz="2400" b="0" i="0" dirty="0">
                <a:effectLst/>
                <a:latin typeface="Montserrat SemiBold" panose="00000700000000000000" pitchFamily="2" charset="0"/>
              </a:rPr>
              <a:t>ta + Analysi</a:t>
            </a:r>
            <a:r>
              <a:rPr lang="en-US" sz="24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Montserrat SemiBold" panose="00000700000000000000" pitchFamily="2" charset="0"/>
              </a:rPr>
              <a:t>s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D7B7E-AC66-4C76-B011-84CB36250B3C}"/>
              </a:ext>
            </a:extLst>
          </p:cNvPr>
          <p:cNvSpPr txBox="1"/>
          <p:nvPr/>
        </p:nvSpPr>
        <p:spPr>
          <a:xfrm>
            <a:off x="745435" y="1533938"/>
            <a:ext cx="9412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Dataset`lar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bilan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ishlash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mo’ljallangan</a:t>
            </a:r>
            <a:r>
              <a:rPr lang="en-US" sz="2000" dirty="0">
                <a:latin typeface="Montserrat SemiBold" panose="00000700000000000000" pitchFamily="2" charset="0"/>
              </a:rPr>
              <a:t> python </a:t>
            </a:r>
            <a:r>
              <a:rPr lang="en-US" sz="2000" dirty="0" err="1">
                <a:latin typeface="Montserrat SemiBold" panose="00000700000000000000" pitchFamily="2" charset="0"/>
              </a:rPr>
              <a:t>kutubxonasi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7DA0DF-472F-4ECD-A416-549F1BA42A53}"/>
              </a:ext>
            </a:extLst>
          </p:cNvPr>
          <p:cNvSpPr txBox="1"/>
          <p:nvPr/>
        </p:nvSpPr>
        <p:spPr>
          <a:xfrm>
            <a:off x="745435" y="2090648"/>
            <a:ext cx="10724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 SemiBold" panose="00000700000000000000" pitchFamily="2" charset="0"/>
              </a:rPr>
              <a:t>Data`ni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manipulatsiya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qilish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,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tahlil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qilish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,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tozalash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funksiyalar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taqdim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etadi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74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F0B7E-C885-4A65-ADAF-D45CC1BE4918}"/>
              </a:ext>
            </a:extLst>
          </p:cNvPr>
          <p:cNvSpPr txBox="1"/>
          <p:nvPr/>
        </p:nvSpPr>
        <p:spPr>
          <a:xfrm>
            <a:off x="745435" y="616226"/>
            <a:ext cx="874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tserrat SemiBold" panose="00000700000000000000" pitchFamily="2" charset="0"/>
              </a:rPr>
              <a:t>Nega</a:t>
            </a:r>
            <a:r>
              <a:rPr lang="en-US" sz="2400" dirty="0">
                <a:latin typeface="Montserrat SemiBold" panose="00000700000000000000" pitchFamily="2" charset="0"/>
              </a:rPr>
              <a:t> Pandas dan </a:t>
            </a:r>
            <a:r>
              <a:rPr lang="en-US" sz="2400" dirty="0" err="1">
                <a:latin typeface="Montserrat SemiBold" panose="00000700000000000000" pitchFamily="2" charset="0"/>
              </a:rPr>
              <a:t>foydalanish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kerak</a:t>
            </a:r>
            <a:r>
              <a:rPr lang="en-US" sz="2400" dirty="0">
                <a:latin typeface="Montserrat SemiBold" panose="00000700000000000000" pitchFamily="2" charset="0"/>
              </a:rPr>
              <a:t>?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D7B7E-AC66-4C76-B011-84CB36250B3C}"/>
              </a:ext>
            </a:extLst>
          </p:cNvPr>
          <p:cNvSpPr txBox="1"/>
          <p:nvPr/>
        </p:nvSpPr>
        <p:spPr>
          <a:xfrm>
            <a:off x="745434" y="1533938"/>
            <a:ext cx="1082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Pandas </a:t>
            </a:r>
            <a:r>
              <a:rPr lang="en-US" sz="2000" dirty="0" err="1">
                <a:latin typeface="Montserrat SemiBold" panose="00000700000000000000" pitchFamily="2" charset="0"/>
              </a:rPr>
              <a:t>bizga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katta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ma'lumotlarni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tahlil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qilish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va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statistik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nazariyalar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asosida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xulosalar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chiqarish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imkonini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beradi</a:t>
            </a:r>
            <a:r>
              <a:rPr lang="en-US" sz="2000" dirty="0">
                <a:latin typeface="Montserrat SemiBold" panose="00000700000000000000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C4FDC-DEEA-4BC4-9311-13D56DC46CE5}"/>
              </a:ext>
            </a:extLst>
          </p:cNvPr>
          <p:cNvSpPr txBox="1"/>
          <p:nvPr/>
        </p:nvSpPr>
        <p:spPr>
          <a:xfrm>
            <a:off x="745433" y="2531164"/>
            <a:ext cx="10823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Pandas </a:t>
            </a:r>
            <a:r>
              <a:rPr lang="en-US" sz="2000" dirty="0" err="1">
                <a:latin typeface="Montserrat SemiBold" panose="00000700000000000000" pitchFamily="2" charset="0"/>
              </a:rPr>
              <a:t>ma'lumotlar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to'plamlarini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tozalash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funksiyalar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va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ularni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o’qib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olish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uchun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ontserrat SemiBold" panose="00000700000000000000" pitchFamily="2" charset="0"/>
              </a:rPr>
              <a:t>DataFrame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obyektlarini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taqdim</a:t>
            </a:r>
            <a:r>
              <a:rPr lang="en-US" sz="2000" dirty="0">
                <a:latin typeface="Montserrat SemiBold" panose="00000700000000000000" pitchFamily="2" charset="0"/>
              </a:rPr>
              <a:t> </a:t>
            </a:r>
            <a:r>
              <a:rPr lang="en-US" sz="2000" dirty="0" err="1">
                <a:latin typeface="Montserrat SemiBold" panose="00000700000000000000" pitchFamily="2" charset="0"/>
              </a:rPr>
              <a:t>etadi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7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F0B7E-C885-4A65-ADAF-D45CC1BE4918}"/>
              </a:ext>
            </a:extLst>
          </p:cNvPr>
          <p:cNvSpPr txBox="1"/>
          <p:nvPr/>
        </p:nvSpPr>
        <p:spPr>
          <a:xfrm>
            <a:off x="745435" y="616226"/>
            <a:ext cx="874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ontserrat SemiBold" panose="00000700000000000000" pitchFamily="2" charset="0"/>
              </a:rPr>
              <a:t>Ko’proq</a:t>
            </a:r>
            <a:r>
              <a:rPr lang="en-US" sz="2400" dirty="0">
                <a:latin typeface="Montserrat SemiBold" panose="00000700000000000000" pitchFamily="2" charset="0"/>
              </a:rPr>
              <a:t> </a:t>
            </a:r>
            <a:r>
              <a:rPr lang="en-US" sz="2400" dirty="0" err="1">
                <a:latin typeface="Montserrat SemiBold" panose="00000700000000000000" pitchFamily="2" charset="0"/>
              </a:rPr>
              <a:t>o’rganing</a:t>
            </a:r>
            <a:endParaRPr lang="en-US" sz="2000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D7B7E-AC66-4C76-B011-84CB36250B3C}"/>
              </a:ext>
            </a:extLst>
          </p:cNvPr>
          <p:cNvSpPr txBox="1"/>
          <p:nvPr/>
        </p:nvSpPr>
        <p:spPr>
          <a:xfrm>
            <a:off x="745434" y="1533938"/>
            <a:ext cx="10823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https://github.com/pandas-dev/pandas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0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78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Sodiqov Ravshan</dc:creator>
  <cp:lastModifiedBy>Sodiqov Ravshan</cp:lastModifiedBy>
  <cp:revision>3</cp:revision>
  <dcterms:created xsi:type="dcterms:W3CDTF">2024-05-04T06:07:53Z</dcterms:created>
  <dcterms:modified xsi:type="dcterms:W3CDTF">2024-05-16T08:47:31Z</dcterms:modified>
</cp:coreProperties>
</file>