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9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5377-D5AC-4B6F-9DB8-54ADC2FBFD43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F55-69F7-4604-9384-14E679C112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5377-D5AC-4B6F-9DB8-54ADC2FBFD43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F55-69F7-4604-9384-14E679C112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5377-D5AC-4B6F-9DB8-54ADC2FBFD43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F55-69F7-4604-9384-14E679C112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5377-D5AC-4B6F-9DB8-54ADC2FBFD43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F55-69F7-4604-9384-14E679C112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5377-D5AC-4B6F-9DB8-54ADC2FBFD43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F55-69F7-4604-9384-14E679C112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5377-D5AC-4B6F-9DB8-54ADC2FBFD43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F55-69F7-4604-9384-14E679C112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5377-D5AC-4B6F-9DB8-54ADC2FBFD43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F55-69F7-4604-9384-14E679C112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5377-D5AC-4B6F-9DB8-54ADC2FBFD43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F55-69F7-4604-9384-14E679C112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5377-D5AC-4B6F-9DB8-54ADC2FBFD43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F55-69F7-4604-9384-14E679C112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5377-D5AC-4B6F-9DB8-54ADC2FBFD43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F55-69F7-4604-9384-14E679C112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5377-D5AC-4B6F-9DB8-54ADC2FBFD43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F55-69F7-4604-9384-14E679C112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D5377-D5AC-4B6F-9DB8-54ADC2FBFD43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06F55-69F7-4604-9384-14E679C112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RUPEX\Desktop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44515" y="228600"/>
            <a:ext cx="1654971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304800" y="2133600"/>
            <a:ext cx="8534400" cy="120032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University of Science and Technology, Meghalaya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3805535"/>
            <a:ext cx="7162800" cy="46166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Department of Computer Science and Electronics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5600" y="4567535"/>
            <a:ext cx="3352800" cy="46166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Topic: Big Data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5352871"/>
            <a:ext cx="7162800" cy="120032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Gaurab Roy(17/BCA/44)</a:t>
            </a:r>
          </a:p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Rupanjan Sarkar(17/BCA/12)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7838" y="2895600"/>
            <a:ext cx="3690562" cy="923330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5400" b="1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5400" b="1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457200"/>
            <a:ext cx="7162800" cy="83099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1800285"/>
            <a:ext cx="7467600" cy="3970318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latin typeface="Agency FB" pitchFamily="34" charset="0"/>
              </a:rPr>
              <a:t>What is Big Data?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latin typeface="Agency FB" pitchFamily="34" charset="0"/>
              </a:rPr>
              <a:t>How huge this data need to be?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latin typeface="Agency FB" pitchFamily="34" charset="0"/>
              </a:rPr>
              <a:t>Why is it important?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latin typeface="Agency FB" pitchFamily="34" charset="0"/>
              </a:rPr>
              <a:t>Characteristics of Big data.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latin typeface="Agency FB" pitchFamily="34" charset="0"/>
              </a:rPr>
              <a:t>Why should anyone care about Big data.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latin typeface="Agency FB" pitchFamily="34" charset="0"/>
              </a:rPr>
              <a:t>Challenges of Big data.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latin typeface="Agency FB" pitchFamily="34" charset="0"/>
              </a:rPr>
              <a:t>The future of Big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457200"/>
            <a:ext cx="7162800" cy="83099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What is Big data?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2971800"/>
            <a:ext cx="7086600" cy="2862322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gency FB" pitchFamily="34" charset="0"/>
              </a:rPr>
              <a:t>Refers to extremely large data sets that may be analysed computationally to reveal patterns, trends and associations, especially relating to human behaviour and interactions.</a:t>
            </a:r>
            <a:endParaRPr lang="en-US" sz="3600" b="1" dirty="0"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20469"/>
            <a:ext cx="8382000" cy="83099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How huge this data need to be?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3124200"/>
            <a:ext cx="2143125" cy="2143125"/>
          </a:xfrm>
          <a:prstGeom prst="rect">
            <a:avLst/>
          </a:prstGeom>
        </p:spPr>
      </p:pic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938" y="3276600"/>
            <a:ext cx="1762125" cy="1609725"/>
          </a:xfrm>
          <a:prstGeom prst="rect">
            <a:avLst/>
          </a:prstGeom>
        </p:spPr>
      </p:pic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895600"/>
            <a:ext cx="2371725" cy="22955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258633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gency FB" pitchFamily="34" charset="0"/>
              </a:rPr>
              <a:t>100 MB</a:t>
            </a:r>
            <a:endParaRPr lang="en-US" sz="2400" b="1" dirty="0">
              <a:latin typeface="Agency FB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60666" y="4648200"/>
            <a:ext cx="202266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9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x</a:t>
            </a:r>
            <a:endParaRPr lang="en-US" sz="9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4400" y="5329535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gency FB" pitchFamily="34" charset="0"/>
              </a:rPr>
              <a:t>Big Data</a:t>
            </a:r>
            <a:endParaRPr lang="en-US" sz="2400" b="1" dirty="0"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457200"/>
            <a:ext cx="7010400" cy="83099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Why is it important?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9585" y="2819400"/>
            <a:ext cx="7104830" cy="230832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Cost saving</a:t>
            </a:r>
          </a:p>
          <a:p>
            <a:pPr>
              <a:buFont typeface="Arial" pitchFamily="34" charset="0"/>
              <a:buChar char="•"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New product development</a:t>
            </a:r>
          </a:p>
          <a:p>
            <a:pPr>
              <a:buFont typeface="Arial" pitchFamily="34" charset="0"/>
              <a:buChar char="•"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Understand the market conditions</a:t>
            </a:r>
          </a:p>
          <a:p>
            <a:pPr>
              <a:buFont typeface="Arial" pitchFamily="34" charset="0"/>
              <a:buChar char="•"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Control online reputation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3900" y="457200"/>
            <a:ext cx="7696200" cy="83099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Characteristics of big data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209800"/>
            <a:ext cx="7315200" cy="95410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Volume: The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 collected from variety </a:t>
            </a:r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of sources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5257800"/>
            <a:ext cx="7315200" cy="523220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Variety: The type and nature of the data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3733800"/>
            <a:ext cx="7315200" cy="95410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lvl="0" algn="ctr"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Velocity: The speed at which the data is generated and processed to meet the demands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5300" y="381000"/>
            <a:ext cx="8153400" cy="132343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Why should anyone care about big data? 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0100" y="2551093"/>
            <a:ext cx="7543800" cy="95410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Can’t analyze individually as it involves large sets of data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4267200"/>
            <a:ext cx="7467600" cy="138499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It helps companies to get information that can help them run their operations more efficiently</a:t>
            </a:r>
          </a:p>
          <a:p>
            <a:pPr>
              <a:buFont typeface="Arial" pitchFamily="34" charset="0"/>
              <a:buChar char="•"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381000"/>
            <a:ext cx="7010400" cy="83099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Challenges of big data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7320" y="2630031"/>
            <a:ext cx="7729360" cy="2862322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Storing data</a:t>
            </a:r>
          </a:p>
          <a:p>
            <a:pPr>
              <a:buFont typeface="Arial" pitchFamily="34" charset="0"/>
              <a:buChar char="•"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Searching data</a:t>
            </a:r>
          </a:p>
          <a:p>
            <a:pPr>
              <a:buFont typeface="Arial" pitchFamily="34" charset="0"/>
              <a:buChar char="•"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Sharing data</a:t>
            </a:r>
          </a:p>
          <a:p>
            <a:pPr>
              <a:buFont typeface="Arial" pitchFamily="34" charset="0"/>
              <a:buChar char="•"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Transferring data</a:t>
            </a:r>
          </a:p>
          <a:p>
            <a:pPr>
              <a:buFont typeface="Arial" pitchFamily="34" charset="0"/>
              <a:buChar char="•"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Analysis of the previously stored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381000"/>
            <a:ext cx="7010400" cy="83099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The future of Big Data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005" y="2438400"/>
            <a:ext cx="8875595" cy="3046988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Machine Learning will be the next big thing in Big data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Privacy and security will be the biggest challenge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Data Scientists will be in high demand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Investments in Big Data technologies will skyrocket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260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26</cp:revision>
  <dcterms:created xsi:type="dcterms:W3CDTF">2019-03-11T13:46:13Z</dcterms:created>
  <dcterms:modified xsi:type="dcterms:W3CDTF">2019-03-26T05:17:34Z</dcterms:modified>
</cp:coreProperties>
</file>