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E16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24" autoAdjust="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C3153-F0D2-4715-A9AD-8B0A7EF62F86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3B2F-E528-4AED-9973-77CF60A1D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23B2F-E528-4AED-9973-77CF60A1D5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22BD-F747-447F-91D7-8FB9EDF1A0A2}" type="datetimeFigureOut">
              <a:rPr lang="en-US" smtClean="0"/>
              <a:pPr/>
              <a:t>2019-06-20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386A-8AE7-4FC2-B822-BFD49DEF0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5240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University of science and Technology, Meghalaya</a:t>
            </a:r>
          </a:p>
        </p:txBody>
      </p:sp>
      <p:pic>
        <p:nvPicPr>
          <p:cNvPr id="6" name="Picture 2" descr="C:\Users\RUPEX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76200"/>
            <a:ext cx="1285884" cy="1285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609600" y="275338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Department of Computer Science and Electronics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359158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Topic – </a:t>
            </a:r>
            <a:r>
              <a:rPr lang="en-US" sz="2800" b="1" u="sng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Student Information System</a:t>
            </a:r>
            <a:endParaRPr lang="en-US" sz="2800" b="1" u="sng" dirty="0" smtClean="0">
              <a:ln w="19050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4432518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Paper code – BCA 404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Presented by-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Gaurab Roy(17/BCA/44)</a:t>
            </a:r>
          </a:p>
          <a:p>
            <a:pPr algn="ctr"/>
            <a:r>
              <a:rPr lang="en-US" sz="28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Rupanjan Sarkar(17/BCA/12)</a:t>
            </a:r>
            <a:endParaRPr lang="en-US" sz="2800" b="1" dirty="0" smtClean="0">
              <a:ln w="19050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c1-converted-1.png"/>
          <p:cNvPicPr/>
          <p:nvPr/>
        </p:nvPicPr>
        <p:blipFill>
          <a:blip r:embed="rId2"/>
          <a:srcRect b="12533"/>
          <a:stretch>
            <a:fillRect/>
          </a:stretch>
        </p:blipFill>
        <p:spPr>
          <a:xfrm>
            <a:off x="685800" y="228600"/>
            <a:ext cx="7620000" cy="662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0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Data Dictionary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914400"/>
          <a:ext cx="7238999" cy="5715000"/>
        </p:xfrm>
        <a:graphic>
          <a:graphicData uri="http://schemas.openxmlformats.org/drawingml/2006/table">
            <a:tbl>
              <a:tblPr/>
              <a:tblGrid>
                <a:gridCol w="1278898"/>
                <a:gridCol w="3438296"/>
                <a:gridCol w="1292288"/>
                <a:gridCol w="1229517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Field Name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Description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Source table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Constraint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address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Student's Address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amt_to_pay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Amount to be paid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b_group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Blood group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balance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 balance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city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City where student lives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course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Course taken by student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d_o_a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Date of admission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d_o_b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Date of birth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d_o_p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Date of payment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date1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Date of Attendance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Attendance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dept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Department of the 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due_date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Due date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e_no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Enrollment number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primary key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f_name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First Name of the 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fine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Fines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gender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Gender of the 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iatotal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total marks achieved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imarks1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1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imarks2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2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imarks3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3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imarks4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4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imarks5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5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itmarks1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1 total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itmarks2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2 total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itmarks3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3 total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itmarks4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4 total marks</a:t>
                      </a:r>
                      <a:endParaRPr lang="en-US" sz="9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itmarks5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subject 5 total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itotal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Internal exam all subject total 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l_name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Last Name of the 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9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9200" y="609612"/>
          <a:ext cx="6934199" cy="5791188"/>
        </p:xfrm>
        <a:graphic>
          <a:graphicData uri="http://schemas.openxmlformats.org/drawingml/2006/table">
            <a:tbl>
              <a:tblPr/>
              <a:tblGrid>
                <a:gridCol w="1225050"/>
                <a:gridCol w="3293525"/>
                <a:gridCol w="1237877"/>
                <a:gridCol w="1177747"/>
              </a:tblGrid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paid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 paid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ph_no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Phone number of the student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pincode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Pin code 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satotal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total marks achieved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Attendance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sem_fee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fees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slip_no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Slip number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Payment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primary key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smarks1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1 marks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smarks2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2 marks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smarks3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3 marks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smarks4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4 marks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smarks5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5 marks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state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State where student lives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status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 present or absent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Attendance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stmarks1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1 total 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stmarks2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2 total 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stmarks3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3 total 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stmarks4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4 total 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stmarks5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subject 5 total 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stotal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Semester exam all subject total 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subject1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Name of subject 1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subject2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Name of subject 2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subject3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Name of subject 3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subject4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Name of subject 4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subject5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Name of subject 5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Marks</a:t>
                      </a:r>
                      <a:endParaRPr lang="en-US" sz="1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892" marR="468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762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Table Structure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838200"/>
          <a:ext cx="7315200" cy="5471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67481"/>
                <a:gridCol w="1721434"/>
                <a:gridCol w="1536228"/>
                <a:gridCol w="2090057"/>
              </a:tblGrid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Field 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Datatype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Size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Constraint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e_no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int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primary key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f_name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varchar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30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l_name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varchar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gender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varchar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d_o_a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date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8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course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varchar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70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dept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varchar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90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semester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int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11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d_o_b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date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address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varchar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ph_no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bigint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b_group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varchar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pincode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city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varchar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419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state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varchar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6254115"/>
            <a:ext cx="792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Table: Student Table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1752600"/>
          <a:ext cx="7239000" cy="2514600"/>
        </p:xfrm>
        <a:graphic>
          <a:graphicData uri="http://schemas.openxmlformats.org/drawingml/2006/table">
            <a:tbl>
              <a:tblPr/>
              <a:tblGrid>
                <a:gridCol w="1947059"/>
                <a:gridCol w="1703347"/>
                <a:gridCol w="1520561"/>
                <a:gridCol w="2068033"/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Field 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e_no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sem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3400"/>
            <a:ext cx="792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Table: Attendance Table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1333500"/>
          <a:ext cx="7086600" cy="4914900"/>
        </p:xfrm>
        <a:graphic>
          <a:graphicData uri="http://schemas.openxmlformats.org/drawingml/2006/table">
            <a:tbl>
              <a:tblPr/>
              <a:tblGrid>
                <a:gridCol w="1905403"/>
                <a:gridCol w="1667435"/>
                <a:gridCol w="1489375"/>
                <a:gridCol w="2024387"/>
              </a:tblGrid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Field 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e_no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subject1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subject2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subject3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subject4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subject5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imarks1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imarks2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imarks3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imarks4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imarks5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itmarks1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itmarks2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457200"/>
            <a:ext cx="792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Table: Marks Table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783080"/>
          <a:ext cx="7010400" cy="4389120"/>
        </p:xfrm>
        <a:graphic>
          <a:graphicData uri="http://schemas.openxmlformats.org/drawingml/2006/table">
            <a:tbl>
              <a:tblPr/>
              <a:tblGrid>
                <a:gridCol w="1884913"/>
                <a:gridCol w="1649506"/>
                <a:gridCol w="1473362"/>
                <a:gridCol w="2002619"/>
              </a:tblGrid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smarks1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smarks2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smarks3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smarks4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smarks5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stmarks1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stmarks2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stmarks3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stmarks4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stmarks5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stotal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5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satotal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52400"/>
          <a:ext cx="7010400" cy="1638300"/>
        </p:xfrm>
        <a:graphic>
          <a:graphicData uri="http://schemas.openxmlformats.org/drawingml/2006/table">
            <a:tbl>
              <a:tblPr/>
              <a:tblGrid>
                <a:gridCol w="1884915"/>
                <a:gridCol w="1649506"/>
                <a:gridCol w="1473360"/>
                <a:gridCol w="2002619"/>
              </a:tblGrid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itmarks3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itmarks4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itmarks5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itotal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iatotal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 marL="60290" marR="602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1" y="1447799"/>
          <a:ext cx="7467599" cy="4876801"/>
        </p:xfrm>
        <a:graphic>
          <a:graphicData uri="http://schemas.openxmlformats.org/drawingml/2006/table">
            <a:tbl>
              <a:tblPr/>
              <a:tblGrid>
                <a:gridCol w="2008258"/>
                <a:gridCol w="1757447"/>
                <a:gridCol w="1568674"/>
                <a:gridCol w="2133220"/>
              </a:tblGrid>
              <a:tr h="4575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Field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Constraint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slip_no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e_no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sem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sem_fee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decimal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8,2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due_date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d_o_p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amt_to_pay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decimal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8,2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paid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decimal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8,2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fine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decimal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8,2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balance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decimal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8,2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3810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Table: Payment Table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981200"/>
            <a:ext cx="6858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Reduce the workload.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Searching any student information made easy.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Every information is stored.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Reduce the risk of losing any data.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565737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66891"/>
            <a:ext cx="7467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System Overview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Problem in the current System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Advantage of using SIS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Tools and Technology used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Zero level data flow diagram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First level data flow diagram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Table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7391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System Overview</a:t>
            </a:r>
          </a:p>
          <a:p>
            <a:endParaRPr lang="en-US" sz="48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To overcome the problems existing in    the manual system.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Designed for the particular need of the administration.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Developed to speed up the operations as much as possible and to avoid errors.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Lead to error free, secure, reliable and fast management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Problem in the current System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580144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Records are written on Microsoft Excel sheet and paper.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Time Consumption is very huge with lack of security.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Unauthorized person can get access to all </a:t>
            </a:r>
            <a:r>
              <a:rPr 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the information.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Student’s data can be modified without any permission.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Developed to store student details.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Reduce the workload that exist in the manual system.</a:t>
            </a:r>
          </a:p>
          <a:p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Minimizing the probability of losing any data.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More work in a very less amount of time.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More secure than the existing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Advantages of using SIS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Developed to store student details.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Provides smart management of student’s data.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Viewing of Student’s information based on enrollment number.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More work in less time.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Accuracy in works.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Well designed reports.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Tools and Technology used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69410"/>
            <a:ext cx="8077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Hardware Specifications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Processor: Intel Core i3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Hard Disk: 1 TB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RAM: 4GB DDR3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Processor Variant: 6006U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4124742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Software Used</a:t>
            </a:r>
          </a:p>
          <a:p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Operating System: Microsoft Windows 10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Front End: Microsoft Visual Studio 2008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Back End: MySQL Server 2005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34315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Zero level Data Flow Diagram</a:t>
            </a:r>
          </a:p>
          <a:p>
            <a:endParaRPr lang="en-US" dirty="0"/>
          </a:p>
        </p:txBody>
      </p:sp>
      <p:pic>
        <p:nvPicPr>
          <p:cNvPr id="4" name="Picture 3" descr="Real project-converted-07 (2).jpg"/>
          <p:cNvPicPr/>
          <p:nvPr/>
        </p:nvPicPr>
        <p:blipFill>
          <a:blip r:embed="rId2"/>
          <a:srcRect l="2941" t="15186" r="1961" b="16416"/>
          <a:stretch>
            <a:fillRect/>
          </a:stretch>
        </p:blipFill>
        <p:spPr>
          <a:xfrm>
            <a:off x="381000" y="1371600"/>
            <a:ext cx="83058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34315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First level Data Flow Diagram</a:t>
            </a:r>
          </a:p>
          <a:p>
            <a:endParaRPr lang="en-US" sz="2800" dirty="0"/>
          </a:p>
        </p:txBody>
      </p:sp>
      <p:pic>
        <p:nvPicPr>
          <p:cNvPr id="3" name="Picture 2" descr="Real project-converted-08 (2).jpg"/>
          <p:cNvPicPr/>
          <p:nvPr/>
        </p:nvPicPr>
        <p:blipFill>
          <a:blip r:embed="rId2" cstate="print"/>
          <a:srcRect t="4076" b="2868"/>
          <a:stretch>
            <a:fillRect/>
          </a:stretch>
        </p:blipFill>
        <p:spPr>
          <a:xfrm>
            <a:off x="838200" y="762000"/>
            <a:ext cx="76200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906</Words>
  <Application>Microsoft Office PowerPoint</Application>
  <PresentationFormat>On-screen Show (4:3)</PresentationFormat>
  <Paragraphs>458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40</cp:revision>
  <dcterms:created xsi:type="dcterms:W3CDTF">2019-06-17T05:47:31Z</dcterms:created>
  <dcterms:modified xsi:type="dcterms:W3CDTF">2019-06-20T00:31:03Z</dcterms:modified>
</cp:coreProperties>
</file>