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FD54-4A29-47C4-95E7-1A79B0DE1BB4}" type="datetimeFigureOut">
              <a:rPr lang="en-US" smtClean="0"/>
              <a:t>6/17/2019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43344-4873-47CB-A708-D1C50F31656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C43344-4873-47CB-A708-D1C50F31656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F9796C-448F-42B7-A731-E611E6E06995}" type="datetimeFigureOut">
              <a:rPr lang="en-US" smtClean="0"/>
              <a:t>6/17/2019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BFD61B2-A3B4-422D-A03F-53710CD16A3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F9796C-448F-42B7-A731-E611E6E06995}"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F9796C-448F-42B7-A731-E611E6E06995}"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F9796C-448F-42B7-A731-E611E6E06995}"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F9796C-448F-42B7-A731-E611E6E06995}"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D61B2-A3B4-422D-A03F-53710CD16A3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F9796C-448F-42B7-A731-E611E6E06995}"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F9796C-448F-42B7-A731-E611E6E06995}"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F9796C-448F-42B7-A731-E611E6E06995}"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9796C-448F-42B7-A731-E611E6E06995}"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F9796C-448F-42B7-A731-E611E6E06995}"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D61B2-A3B4-422D-A03F-53710CD16A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F9796C-448F-42B7-A731-E611E6E06995}"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BFD61B2-A3B4-422D-A03F-53710CD16A3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F9796C-448F-42B7-A731-E611E6E06995}" type="datetimeFigureOut">
              <a:rPr lang="en-US" smtClean="0"/>
              <a:t>6/17/2019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BFD61B2-A3B4-422D-A03F-53710CD16A3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714488"/>
            <a:ext cx="7851648" cy="3071834"/>
          </a:xfrm>
        </p:spPr>
        <p:txBody>
          <a:bodyPr>
            <a:normAutofit/>
          </a:bodyPr>
          <a:lstStyle/>
          <a:p>
            <a:pPr algn="ctr"/>
            <a:r>
              <a:rPr lang="en-IN" sz="3200" dirty="0" smtClean="0"/>
              <a:t>UNIVERSITY OF SCIENCE AND </a:t>
            </a:r>
            <a:r>
              <a:rPr lang="en-IN" sz="3600" dirty="0" smtClean="0"/>
              <a:t>TECHNOLOGY</a:t>
            </a:r>
            <a:r>
              <a:rPr lang="en-IN" sz="3200" dirty="0" smtClean="0"/>
              <a:t> MEGHALAYA</a:t>
            </a:r>
            <a:br>
              <a:rPr lang="en-IN" sz="3200" dirty="0" smtClean="0"/>
            </a:br>
            <a:r>
              <a:rPr lang="en-IN" sz="2400" dirty="0" smtClean="0"/>
              <a:t/>
            </a:r>
            <a:br>
              <a:rPr lang="en-IN" sz="2400" dirty="0" smtClean="0"/>
            </a:br>
            <a:r>
              <a:rPr lang="en-IN" sz="2400" dirty="0" smtClean="0"/>
              <a:t/>
            </a:r>
            <a:br>
              <a:rPr lang="en-IN" sz="2400" dirty="0" smtClean="0"/>
            </a:br>
            <a:r>
              <a:rPr lang="en-IN" sz="2400" dirty="0" smtClean="0"/>
              <a:t/>
            </a:r>
            <a:br>
              <a:rPr lang="en-IN" sz="2400" dirty="0" smtClean="0"/>
            </a:br>
            <a:endParaRPr lang="en-US" sz="2400" dirty="0"/>
          </a:p>
        </p:txBody>
      </p:sp>
      <p:sp>
        <p:nvSpPr>
          <p:cNvPr id="3" name="Subtitle 2"/>
          <p:cNvSpPr>
            <a:spLocks noGrp="1"/>
          </p:cNvSpPr>
          <p:nvPr>
            <p:ph type="subTitle" idx="1"/>
          </p:nvPr>
        </p:nvSpPr>
        <p:spPr>
          <a:xfrm>
            <a:off x="500034" y="3857628"/>
            <a:ext cx="8211886" cy="2643206"/>
          </a:xfrm>
        </p:spPr>
        <p:txBody>
          <a:bodyPr>
            <a:normAutofit fontScale="25000" lnSpcReduction="20000"/>
          </a:bodyPr>
          <a:lstStyle/>
          <a:p>
            <a:pPr algn="ctr"/>
            <a:r>
              <a:rPr lang="en-IN" sz="7200" dirty="0" smtClean="0"/>
              <a:t>DEPARTMENT OF COMPUTER SCIENCE AND ELECTRONICS</a:t>
            </a:r>
          </a:p>
          <a:p>
            <a:pPr algn="ctr"/>
            <a:endParaRPr lang="en-IN" sz="1800" dirty="0" smtClean="0"/>
          </a:p>
          <a:p>
            <a:pPr algn="ctr"/>
            <a:r>
              <a:rPr lang="en-IN" sz="7200" dirty="0" smtClean="0"/>
              <a:t>A Minor Project on </a:t>
            </a:r>
          </a:p>
          <a:p>
            <a:pPr algn="ctr"/>
            <a:r>
              <a:rPr lang="en-IN" sz="7200" dirty="0" smtClean="0"/>
              <a:t>“ADMISSION MANAGEMENT SYSTEM</a:t>
            </a:r>
            <a:endParaRPr lang="en-IN" sz="6400" dirty="0" smtClean="0"/>
          </a:p>
          <a:p>
            <a:pPr algn="l"/>
            <a:endParaRPr lang="en-IN" sz="6400" dirty="0" smtClean="0"/>
          </a:p>
          <a:p>
            <a:pPr algn="l"/>
            <a:r>
              <a:rPr lang="en-IN" sz="6400" dirty="0" smtClean="0"/>
              <a:t>Submitted by,                                                                                                   Guided By:</a:t>
            </a:r>
          </a:p>
          <a:p>
            <a:pPr algn="l"/>
            <a:r>
              <a:rPr lang="en-IN" sz="7200" dirty="0" smtClean="0"/>
              <a:t>Maitree  Hazarika                                                        Mr. Rashidduzzaman Prodhani</a:t>
            </a:r>
          </a:p>
          <a:p>
            <a:pPr algn="l"/>
            <a:r>
              <a:rPr lang="en-IN" sz="7200" dirty="0" smtClean="0"/>
              <a:t>17/BCA/27</a:t>
            </a:r>
          </a:p>
          <a:p>
            <a:pPr algn="l"/>
            <a:r>
              <a:rPr lang="en-IN" sz="7200" dirty="0" smtClean="0"/>
              <a:t>Pollabi Talukdar</a:t>
            </a:r>
          </a:p>
          <a:p>
            <a:pPr algn="l"/>
            <a:r>
              <a:rPr lang="en-IN" sz="7200" dirty="0" smtClean="0"/>
              <a:t>17/BCA/47</a:t>
            </a:r>
          </a:p>
          <a:p>
            <a:pPr algn="l"/>
            <a:endParaRPr lang="en-US" sz="7200" dirty="0"/>
          </a:p>
        </p:txBody>
      </p:sp>
      <p:pic>
        <p:nvPicPr>
          <p:cNvPr id="4" name="Picture 3" descr="220px-BUILD_USTM.jpeg"/>
          <p:cNvPicPr>
            <a:picLocks noChangeAspect="1"/>
          </p:cNvPicPr>
          <p:nvPr/>
        </p:nvPicPr>
        <p:blipFill>
          <a:blip r:embed="rId3"/>
          <a:stretch>
            <a:fillRect/>
          </a:stretch>
        </p:blipFill>
        <p:spPr>
          <a:xfrm>
            <a:off x="3714744" y="857232"/>
            <a:ext cx="1500198" cy="14320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TABLE STRUCTURE</a:t>
            </a:r>
            <a:endParaRPr lang="en-US" sz="2000" dirty="0"/>
          </a:p>
        </p:txBody>
      </p:sp>
      <p:pic>
        <p:nvPicPr>
          <p:cNvPr id="6" name="Content Placeholder 5" descr="Screenshot (8).png"/>
          <p:cNvPicPr>
            <a:picLocks noGrp="1" noChangeAspect="1"/>
          </p:cNvPicPr>
          <p:nvPr>
            <p:ph idx="1"/>
          </p:nvPr>
        </p:nvPicPr>
        <p:blipFill>
          <a:blip r:embed="rId2"/>
          <a:srcRect l="24367" t="21013" r="26198" b="9005"/>
          <a:stretch>
            <a:fillRect/>
          </a:stretch>
        </p:blipFill>
        <p:spPr>
          <a:xfrm>
            <a:off x="928662" y="1928802"/>
            <a:ext cx="6929486" cy="464347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2"/>
          <a:srcRect l="25633" t="37432" r="26762" b="41410"/>
          <a:stretch>
            <a:fillRect/>
          </a:stretch>
        </p:blipFill>
        <p:spPr>
          <a:xfrm>
            <a:off x="642910" y="1071546"/>
            <a:ext cx="8001056" cy="2000264"/>
          </a:xfrm>
        </p:spPr>
      </p:pic>
      <p:pic>
        <p:nvPicPr>
          <p:cNvPr id="5" name="Picture 4" descr="Screenshot (7).png"/>
          <p:cNvPicPr>
            <a:picLocks noChangeAspect="1"/>
          </p:cNvPicPr>
          <p:nvPr/>
        </p:nvPicPr>
        <p:blipFill>
          <a:blip r:embed="rId3"/>
          <a:srcRect l="25000" t="27778" r="25781" b="44444"/>
          <a:stretch>
            <a:fillRect/>
          </a:stretch>
        </p:blipFill>
        <p:spPr>
          <a:xfrm>
            <a:off x="571472" y="3000372"/>
            <a:ext cx="8286808" cy="25003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CONCLUSION</a:t>
            </a:r>
            <a:endParaRPr lang="en-US" sz="2000" dirty="0"/>
          </a:p>
        </p:txBody>
      </p:sp>
      <p:sp>
        <p:nvSpPr>
          <p:cNvPr id="3" name="Content Placeholder 2"/>
          <p:cNvSpPr>
            <a:spLocks noGrp="1"/>
          </p:cNvSpPr>
          <p:nvPr>
            <p:ph idx="1"/>
          </p:nvPr>
        </p:nvSpPr>
        <p:spPr/>
        <p:txBody>
          <a:bodyPr/>
          <a:lstStyle/>
          <a:p>
            <a:pPr algn="just">
              <a:buNone/>
            </a:pPr>
            <a:r>
              <a:rPr lang="en-IN" dirty="0" smtClean="0"/>
              <a:t>   </a:t>
            </a:r>
            <a:r>
              <a:rPr lang="en-IN" sz="1800" dirty="0" smtClean="0"/>
              <a:t>The Admission Management System is the main aim of the student’s future. The project is all about admission process or system. It is the process through which students enter tertiary education at universities and colleges. Admission manages by the institution. The student who has applied will be selected depends on their criteria which decided by the institutions. All the processes can be done  by knowing each and every process in details</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normAutofit/>
          </a:bodyPr>
          <a:lstStyle/>
          <a:p>
            <a:r>
              <a:rPr lang="en-IN" sz="2400" dirty="0" smtClean="0"/>
              <a:t>CONTENT</a:t>
            </a:r>
            <a:endParaRPr lang="en-US" sz="2400" dirty="0"/>
          </a:p>
        </p:txBody>
      </p:sp>
      <p:sp>
        <p:nvSpPr>
          <p:cNvPr id="3" name="Content Placeholder 2"/>
          <p:cNvSpPr>
            <a:spLocks noGrp="1"/>
          </p:cNvSpPr>
          <p:nvPr>
            <p:ph idx="1"/>
          </p:nvPr>
        </p:nvSpPr>
        <p:spPr/>
        <p:txBody>
          <a:bodyPr>
            <a:normAutofit/>
          </a:bodyPr>
          <a:lstStyle/>
          <a:p>
            <a:r>
              <a:rPr lang="en-IN" sz="1800" dirty="0" smtClean="0"/>
              <a:t>Objectives</a:t>
            </a:r>
          </a:p>
          <a:p>
            <a:r>
              <a:rPr lang="en-IN" sz="1800" dirty="0" smtClean="0"/>
              <a:t>Introduction</a:t>
            </a:r>
          </a:p>
          <a:p>
            <a:r>
              <a:rPr lang="en-IN" sz="1800" dirty="0" smtClean="0"/>
              <a:t>Requirement Analysis</a:t>
            </a:r>
          </a:p>
          <a:p>
            <a:r>
              <a:rPr lang="en-IN" sz="1800" dirty="0" smtClean="0"/>
              <a:t>DFD(Data Flow Diagram)</a:t>
            </a:r>
          </a:p>
          <a:p>
            <a:r>
              <a:rPr lang="en-IN" sz="1800" dirty="0" smtClean="0"/>
              <a:t>ER- Diagram</a:t>
            </a:r>
          </a:p>
          <a:p>
            <a:r>
              <a:rPr lang="en-IN" sz="1800" dirty="0" smtClean="0"/>
              <a:t>Table Structure</a:t>
            </a:r>
          </a:p>
          <a:p>
            <a:r>
              <a:rPr lang="en-IN" sz="1800" dirty="0" smtClean="0"/>
              <a:t>Data Dictionary</a:t>
            </a:r>
          </a:p>
          <a:p>
            <a:r>
              <a:rPr lang="en-IN" sz="1800" dirty="0" smtClean="0"/>
              <a:t>Conclusion</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158162" cy="1143000"/>
          </a:xfrm>
        </p:spPr>
        <p:txBody>
          <a:bodyPr>
            <a:normAutofit/>
          </a:bodyPr>
          <a:lstStyle/>
          <a:p>
            <a:r>
              <a:rPr lang="en-IN" sz="2400" dirty="0" smtClean="0"/>
              <a:t>INTRODUCTION</a:t>
            </a:r>
            <a:endParaRPr lang="en-US" sz="2400" dirty="0"/>
          </a:p>
        </p:txBody>
      </p:sp>
      <p:sp>
        <p:nvSpPr>
          <p:cNvPr id="3" name="Content Placeholder 2"/>
          <p:cNvSpPr>
            <a:spLocks noGrp="1"/>
          </p:cNvSpPr>
          <p:nvPr>
            <p:ph idx="1"/>
          </p:nvPr>
        </p:nvSpPr>
        <p:spPr/>
        <p:txBody>
          <a:bodyPr>
            <a:normAutofit/>
          </a:bodyPr>
          <a:lstStyle/>
          <a:p>
            <a:r>
              <a:rPr lang="en-IN" sz="1800" dirty="0" smtClean="0"/>
              <a:t>It is a web based database software  applications.</a:t>
            </a:r>
          </a:p>
          <a:p>
            <a:r>
              <a:rPr lang="en-IN" sz="1800" dirty="0" smtClean="0"/>
              <a:t>It is widely used in organization to maintain student details, admission details etc.</a:t>
            </a:r>
          </a:p>
          <a:p>
            <a:r>
              <a:rPr lang="en-IN" sz="1800" dirty="0" smtClean="0"/>
              <a:t>This system will help  to make the admission process much easier.</a:t>
            </a:r>
          </a:p>
          <a:p>
            <a:r>
              <a:rPr lang="en-IN" sz="1800" dirty="0" smtClean="0"/>
              <a:t>It aimed to make easier and more convinient way for the admission process in educational institutes.</a:t>
            </a:r>
          </a:p>
          <a:p>
            <a:r>
              <a:rPr lang="en-IN" sz="1800" dirty="0" smtClean="0"/>
              <a:t>This project will make the process of admission management faster, more reliable and more accurate than performing  this task manually.</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Objectives</a:t>
            </a:r>
            <a:endParaRPr lang="en-US" sz="2400" dirty="0"/>
          </a:p>
        </p:txBody>
      </p:sp>
      <p:sp>
        <p:nvSpPr>
          <p:cNvPr id="3" name="Content Placeholder 2"/>
          <p:cNvSpPr>
            <a:spLocks noGrp="1"/>
          </p:cNvSpPr>
          <p:nvPr>
            <p:ph idx="1"/>
          </p:nvPr>
        </p:nvSpPr>
        <p:spPr/>
        <p:txBody>
          <a:bodyPr>
            <a:normAutofit/>
          </a:bodyPr>
          <a:lstStyle/>
          <a:p>
            <a:r>
              <a:rPr lang="en-IN" sz="1800" dirty="0" smtClean="0"/>
              <a:t>Admin can perform master entity for course detail.</a:t>
            </a:r>
          </a:p>
          <a:p>
            <a:r>
              <a:rPr lang="en-IN" sz="1800" dirty="0" smtClean="0"/>
              <a:t>Students can submit their forms and the form details are stored for further use.</a:t>
            </a:r>
          </a:p>
          <a:p>
            <a:r>
              <a:rPr lang="en-IN" sz="1800" dirty="0" smtClean="0"/>
              <a:t>To mange the admission process with less human efforts.</a:t>
            </a:r>
          </a:p>
          <a:p>
            <a:r>
              <a:rPr lang="en-IN" sz="1800" dirty="0" smtClean="0"/>
              <a:t>To reduce the workload of official staff  involved in admission process.</a:t>
            </a:r>
          </a:p>
          <a:p>
            <a:r>
              <a:rPr lang="en-IN" sz="1800" dirty="0" smtClean="0"/>
              <a:t>To maintain integrity and consistency of data.</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REQUIREMENT ANALYSIS</a:t>
            </a:r>
            <a:endParaRPr lang="en-US" sz="2400" dirty="0"/>
          </a:p>
        </p:txBody>
      </p:sp>
      <p:sp>
        <p:nvSpPr>
          <p:cNvPr id="3" name="Content Placeholder 2"/>
          <p:cNvSpPr>
            <a:spLocks noGrp="1"/>
          </p:cNvSpPr>
          <p:nvPr>
            <p:ph idx="1"/>
          </p:nvPr>
        </p:nvSpPr>
        <p:spPr/>
        <p:txBody>
          <a:bodyPr>
            <a:normAutofit/>
          </a:bodyPr>
          <a:lstStyle/>
          <a:p>
            <a:pPr>
              <a:buNone/>
            </a:pPr>
            <a:r>
              <a:rPr lang="en-IN" sz="1800" dirty="0" smtClean="0"/>
              <a:t>Hardware Specifications:</a:t>
            </a:r>
          </a:p>
          <a:p>
            <a:r>
              <a:rPr lang="en-IN" sz="1800" dirty="0" smtClean="0"/>
              <a:t>Processor: Intel®Core™i3</a:t>
            </a:r>
          </a:p>
          <a:p>
            <a:r>
              <a:rPr lang="en-IN" sz="1800" dirty="0" smtClean="0"/>
              <a:t>HardDisk: 1TB</a:t>
            </a:r>
          </a:p>
          <a:p>
            <a:r>
              <a:rPr lang="en-IN" sz="1800" dirty="0" smtClean="0"/>
              <a:t>RAM:4GB</a:t>
            </a:r>
          </a:p>
          <a:p>
            <a:r>
              <a:rPr lang="en-IN" sz="1800" dirty="0" smtClean="0"/>
              <a:t>RAM Type: DDR4</a:t>
            </a:r>
          </a:p>
          <a:p>
            <a:r>
              <a:rPr lang="en-IN" sz="1800" dirty="0" smtClean="0"/>
              <a:t>Processor Variant 6100U</a:t>
            </a:r>
          </a:p>
          <a:p>
            <a:r>
              <a:rPr lang="en-IN" sz="1800" dirty="0" smtClean="0"/>
              <a:t>Operating System: Microsoft Windows 10</a:t>
            </a:r>
          </a:p>
          <a:p>
            <a:endParaRPr lang="en-IN" sz="1800" dirty="0" smtClean="0"/>
          </a:p>
          <a:p>
            <a:pPr>
              <a:buNone/>
            </a:pPr>
            <a:r>
              <a:rPr lang="en-IN" sz="1800" dirty="0" smtClean="0"/>
              <a:t>Software Specifications:</a:t>
            </a:r>
          </a:p>
          <a:p>
            <a:r>
              <a:rPr lang="en-IN" sz="1800" dirty="0" smtClean="0"/>
              <a:t>Operating System: Microsoft Windows 10</a:t>
            </a:r>
          </a:p>
          <a:p>
            <a:r>
              <a:rPr lang="en-IN" sz="1800" dirty="0" smtClean="0"/>
              <a:t>Font End: Microsoft Visual Studio 2008</a:t>
            </a:r>
          </a:p>
          <a:p>
            <a:r>
              <a:rPr lang="en-IN" sz="1800" dirty="0" smtClean="0"/>
              <a:t>Back End: MySQL Server 2005</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O level DFD( DATA FLOW DIAGRAM)</a:t>
            </a:r>
            <a:endParaRPr lang="en-US" sz="1800" dirty="0"/>
          </a:p>
        </p:txBody>
      </p:sp>
      <p:pic>
        <p:nvPicPr>
          <p:cNvPr id="4" name="Content Placeholder 3" descr="Screenshot (2).png"/>
          <p:cNvPicPr>
            <a:picLocks noGrp="1" noChangeAspect="1"/>
          </p:cNvPicPr>
          <p:nvPr>
            <p:ph idx="1"/>
          </p:nvPr>
        </p:nvPicPr>
        <p:blipFill>
          <a:blip r:embed="rId2"/>
          <a:srcRect l="28379" t="13743" r="28593" b="20073"/>
          <a:stretch>
            <a:fillRect/>
          </a:stretch>
        </p:blipFill>
        <p:spPr>
          <a:xfrm>
            <a:off x="714348" y="2071678"/>
            <a:ext cx="7555098" cy="414340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1</a:t>
            </a:r>
            <a:r>
              <a:rPr lang="en-IN" sz="1800" baseline="30000" dirty="0" smtClean="0"/>
              <a:t>st</a:t>
            </a:r>
            <a:r>
              <a:rPr lang="en-IN" sz="1800" dirty="0" smtClean="0"/>
              <a:t> LEVEL DFD(DATA FLOW DIAGRAM)</a:t>
            </a:r>
            <a:endParaRPr lang="en-US" sz="1800" dirty="0"/>
          </a:p>
        </p:txBody>
      </p:sp>
      <p:pic>
        <p:nvPicPr>
          <p:cNvPr id="4" name="Content Placeholder 3"/>
          <p:cNvPicPr>
            <a:picLocks noGrp="1"/>
          </p:cNvPicPr>
          <p:nvPr>
            <p:ph idx="1"/>
          </p:nvPr>
        </p:nvPicPr>
        <p:blipFill>
          <a:blip r:embed="rId2">
            <a:clrChange>
              <a:clrFrom>
                <a:srgbClr val="FFFFFF"/>
              </a:clrFrom>
              <a:clrTo>
                <a:srgbClr val="FFFFFF">
                  <a:alpha val="0"/>
                </a:srgbClr>
              </a:clrTo>
            </a:clrChange>
            <a:extLst>
              <a:ext uri="{28A0092B-C50C-407E-A947-70E740481C1C}"/>
            </a:extLst>
          </a:blip>
          <a:srcRect b="10633"/>
          <a:stretch>
            <a:fillRect/>
          </a:stretch>
        </p:blipFill>
        <p:spPr bwMode="auto">
          <a:xfrm>
            <a:off x="1285852" y="2000240"/>
            <a:ext cx="6357982" cy="48577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ER- DIAGRAM</a:t>
            </a:r>
            <a:endParaRPr lang="en-US" sz="2000" dirty="0"/>
          </a:p>
        </p:txBody>
      </p:sp>
      <p:pic>
        <p:nvPicPr>
          <p:cNvPr id="4" name="Content Placeholder 3" descr="Screenshot (3).png"/>
          <p:cNvPicPr>
            <a:picLocks noGrp="1" noChangeAspect="1"/>
          </p:cNvPicPr>
          <p:nvPr>
            <p:ph idx="1"/>
          </p:nvPr>
        </p:nvPicPr>
        <p:blipFill>
          <a:blip r:embed="rId2"/>
          <a:srcRect l="12817" t="17449" r="23100" b="7378"/>
          <a:stretch>
            <a:fillRect/>
          </a:stretch>
        </p:blipFill>
        <p:spPr>
          <a:xfrm>
            <a:off x="785786" y="1928802"/>
            <a:ext cx="7286676" cy="407196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DATA DICTIONARY</a:t>
            </a:r>
            <a:endParaRPr lang="en-US" sz="2000" dirty="0"/>
          </a:p>
        </p:txBody>
      </p:sp>
      <p:pic>
        <p:nvPicPr>
          <p:cNvPr id="4" name="Content Placeholder 3" descr="Screenshot (4).png"/>
          <p:cNvPicPr>
            <a:picLocks noGrp="1" noChangeAspect="1"/>
          </p:cNvPicPr>
          <p:nvPr>
            <p:ph idx="1"/>
          </p:nvPr>
        </p:nvPicPr>
        <p:blipFill>
          <a:blip r:embed="rId2"/>
          <a:srcRect l="27814" t="24268" r="28632" b="17968"/>
          <a:stretch>
            <a:fillRect/>
          </a:stretch>
        </p:blipFill>
        <p:spPr>
          <a:xfrm>
            <a:off x="1142976" y="1928802"/>
            <a:ext cx="7000924" cy="4721553"/>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TotalTime>
  <Words>331</Words>
  <Application>Microsoft Office PowerPoint</Application>
  <PresentationFormat>On-screen Show (4:3)</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UNIVERSITY OF SCIENCE AND TECHNOLOGY MEGHALAYA    </vt:lpstr>
      <vt:lpstr>CONTENT</vt:lpstr>
      <vt:lpstr>INTRODUCTION</vt:lpstr>
      <vt:lpstr>Objectives</vt:lpstr>
      <vt:lpstr>REQUIREMENT ANALYSIS</vt:lpstr>
      <vt:lpstr>O level DFD( DATA FLOW DIAGRAM)</vt:lpstr>
      <vt:lpstr>1st LEVEL DFD(DATA FLOW DIAGRAM)</vt:lpstr>
      <vt:lpstr>ER- DIAGRAM</vt:lpstr>
      <vt:lpstr>DATA DICTIONARY</vt:lpstr>
      <vt:lpstr>TABLE STRUCTURE</vt:lpstr>
      <vt:lpstr>Slide 11</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13</cp:revision>
  <dcterms:created xsi:type="dcterms:W3CDTF">2019-06-17T15:43:30Z</dcterms:created>
  <dcterms:modified xsi:type="dcterms:W3CDTF">2019-06-17T17:44:23Z</dcterms:modified>
</cp:coreProperties>
</file>