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72A67-2DE5-4A03-A5EE-F3741CE2F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5AFA6-7F42-4578-9150-6E8745474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09246-BC3D-44E6-A06D-BBCCBC09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9CE50-B655-48A7-B4AF-6E3C8141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EB3C7-183A-46A1-9905-D7891FB8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523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B9109-100C-4FB5-869D-2D7CE687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72FBFD-ABC8-4549-8B86-21C2FD6A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45418-3825-4A75-A46C-C24DBE42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21416-A215-4C50-96B5-44667A07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C376C2-5596-482A-9C19-7B96D320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5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857D06-FFF3-45D1-BC60-079A7C3B6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55FE8D-D2BD-4AC8-9D08-BBF0D330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6BFD1A-908B-4410-AAA5-B662994E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64289-5A27-4088-A7FB-4CB58D33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DCBA7-ABA4-4266-B65A-F5A41262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35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E4775-D286-40CF-A524-1F6B7EA6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EA3F7-9CEF-436C-8DF8-312051BD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7318A-740F-45E5-889D-5841CD46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EE25C-C440-41E3-8B7B-3BAE30E8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75E38-CFB9-4383-AFB4-1DB1D80E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4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7A0B-A9A5-441D-A863-72219844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B52BF7-5027-4471-BFF6-C1773EE69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284CB-526C-4742-A978-F937546B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E8531E-0E4C-4DD0-9C2C-078B12B3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81027-A2C4-4E72-A6A3-D7D4E06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228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43CC4-5183-4938-829D-3DF58943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DB074-AEB7-4823-B817-E2F52CB2F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B9AE0E-2DFD-4F6E-9C29-3D531A692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D7AAB1-E6CB-47E2-BD33-8F42177C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566E67-4C0C-45E2-8B40-7DE61772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C3B580-C09A-4BCE-AF3F-EA3F9710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942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2973F-82BD-40CF-B015-EB48B8AA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77020D-C6D8-4989-A153-07FE994B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489BBA-45CF-4CC5-907C-30F114585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4F55B4-1F1A-4468-8D5C-31F4798D3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24646B-B0FF-432F-8438-A9BF684C5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B28132-9BFB-424D-BC7D-11E62C21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38DD9F-E2B7-4ABC-895F-126A3016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6E391B-7731-4C0A-99B8-E31F9D2E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22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0E21B-75BD-4B29-892F-BD5F7538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54824A-6963-42D6-A318-F927E3DA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6CBAB8-5033-4833-B464-5CD8CDEB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CD2337-ACB7-4C5F-8FE4-C1F6B2BF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78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9F7FD5-CB4E-4D9D-B138-FB7E559A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493DED-FB9A-42F8-B42F-3B266A2A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30749E-58E6-403B-94DB-38024451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00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1EB33-2B29-4DA3-BEEE-F3AC286D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5322A-74A0-4F19-BEB8-CA3AF2EC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03B39D-82A7-44DE-8F86-2C7E57B2C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72E566-8A99-4ACE-A700-951FFFFC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0B45F-0587-4492-A7CE-0BB5456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4E8957-792B-4804-9F46-4AE7B45C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814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A7229-0950-4A50-947F-D148B84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D5EF17-3804-4104-ADCD-BEFBF4CB7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8A06AC-B557-4A5B-8E27-C2B1B298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56615C-E259-4E6A-AA5B-AAF1392D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54D42B-A051-4740-8896-246FC783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6292CC-A7F8-4593-8D9D-4E9538A4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80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F98183-F054-4A57-8EE4-1922DB7D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05042-7736-4C17-8C86-642BC98D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34814B-EC40-4316-895C-F01C3F591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6D7A8-A65A-42CC-86DB-1E09CFCC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1A80C-FE56-4E8F-8B07-DDC6E374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103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Problemática</a:t>
            </a:r>
            <a:br>
              <a:rPr lang="es-CO" dirty="0"/>
            </a:br>
            <a:r>
              <a:rPr lang="es-CO" sz="1600" dirty="0"/>
              <a:t>Soluciones y principales pilares</a:t>
            </a:r>
            <a:endParaRPr lang="es-CO" dirty="0"/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6241BFF-A22D-4268-B358-7FDFF7BD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0" y="1229510"/>
            <a:ext cx="5352920" cy="4994007"/>
          </a:xfrm>
          <a:prstGeom prst="rect">
            <a:avLst/>
          </a:prstGeom>
        </p:spPr>
      </p:pic>
      <p:pic>
        <p:nvPicPr>
          <p:cNvPr id="1030" name="Picture 6" descr="Tips básicos para un formulario de registro insuperable">
            <a:extLst>
              <a:ext uri="{FF2B5EF4-FFF2-40B4-BE49-F238E27FC236}">
                <a16:creationId xmlns:a16="http://schemas.microsoft.com/office/drawing/2014/main" id="{D6D5507B-D7D5-4D08-88AE-CC3785DB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73" y="909550"/>
            <a:ext cx="5871220" cy="56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Speakly y Maeve</a:t>
            </a:r>
            <a:br>
              <a:rPr lang="es-CO" dirty="0"/>
            </a:br>
            <a:r>
              <a:rPr lang="es-CO" sz="1600" dirty="0"/>
              <a:t>Rosto e imagen de soluciones divertidas y amigables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1B7791-0931-42D2-B3D7-37F6E61A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14" y="976543"/>
            <a:ext cx="3676502" cy="37838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9729A6-476D-46E1-A54F-F62E6DBC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1" y="3548167"/>
            <a:ext cx="5954269" cy="30481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B2D4C1-6A09-445A-95D3-BF6CA1A09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98"/>
          <a:stretch/>
        </p:blipFill>
        <p:spPr>
          <a:xfrm>
            <a:off x="6667130" y="1459843"/>
            <a:ext cx="5196708" cy="46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Solución propuesta</a:t>
            </a:r>
            <a:br>
              <a:rPr lang="es-CO" dirty="0"/>
            </a:br>
            <a:r>
              <a:rPr lang="es-CO" sz="1600" dirty="0"/>
              <a:t>Basada en usabilidad y conceptos de UX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541054-2DF0-4B1F-B054-38ED8EC8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91" y="1240485"/>
            <a:ext cx="8494127" cy="49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5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Camilo</dc:creator>
  <cp:lastModifiedBy>Julian Camilo</cp:lastModifiedBy>
  <cp:revision>3</cp:revision>
  <dcterms:created xsi:type="dcterms:W3CDTF">2020-11-08T17:33:50Z</dcterms:created>
  <dcterms:modified xsi:type="dcterms:W3CDTF">2020-11-08T17:47:19Z</dcterms:modified>
</cp:coreProperties>
</file>