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72A67-2DE5-4A03-A5EE-F3741CE2F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25AFA6-7F42-4578-9150-6E8745474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109246-BC3D-44E6-A06D-BBCCBC09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C39C-D3F3-43E9-8170-9F37E5F8A14E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69CE50-B655-48A7-B4AF-6E3C8141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5EB3C7-183A-46A1-9905-D7891FB8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954-7E77-491B-863D-E6D5F52743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523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B9109-100C-4FB5-869D-2D7CE687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72FBFD-ABC8-4549-8B86-21C2FD6A4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345418-3825-4A75-A46C-C24DBE42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C39C-D3F3-43E9-8170-9F37E5F8A14E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221416-A215-4C50-96B5-44667A07F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C376C2-5596-482A-9C19-7B96D320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954-7E77-491B-863D-E6D5F52743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156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857D06-FFF3-45D1-BC60-079A7C3B6D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55FE8D-D2BD-4AC8-9D08-BBF0D3300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6BFD1A-908B-4410-AAA5-B662994E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C39C-D3F3-43E9-8170-9F37E5F8A14E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B64289-5A27-4088-A7FB-4CB58D33F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5DCBA7-ABA4-4266-B65A-F5A41262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954-7E77-491B-863D-E6D5F52743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235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E4775-D286-40CF-A524-1F6B7EA61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3EA3F7-9CEF-436C-8DF8-312051BD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77318A-740F-45E5-889D-5841CD46E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C39C-D3F3-43E9-8170-9F37E5F8A14E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AEE25C-C440-41E3-8B7B-3BAE30E8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875E38-CFB9-4383-AFB4-1DB1D80E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954-7E77-491B-863D-E6D5F52743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44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A7A0B-A9A5-441D-A863-722198442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B52BF7-5027-4471-BFF6-C1773EE69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5284CB-526C-4742-A978-F937546B0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C39C-D3F3-43E9-8170-9F37E5F8A14E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E8531E-0E4C-4DD0-9C2C-078B12B3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81027-A2C4-4E72-A6A3-D7D4E069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954-7E77-491B-863D-E6D5F52743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228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43CC4-5183-4938-829D-3DF58943B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4DB074-AEB7-4823-B817-E2F52CB2F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B9AE0E-2DFD-4F6E-9C29-3D531A692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D7AAB1-E6CB-47E2-BD33-8F42177CF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C39C-D3F3-43E9-8170-9F37E5F8A14E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566E67-4C0C-45E2-8B40-7DE61772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C3B580-C09A-4BCE-AF3F-EA3F9710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954-7E77-491B-863D-E6D5F52743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9429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2973F-82BD-40CF-B015-EB48B8AA1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77020D-C6D8-4989-A153-07FE994B3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489BBA-45CF-4CC5-907C-30F114585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94F55B4-1F1A-4468-8D5C-31F4798D3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324646B-B0FF-432F-8438-A9BF684C5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B28132-9BFB-424D-BC7D-11E62C21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C39C-D3F3-43E9-8170-9F37E5F8A14E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B38DD9F-E2B7-4ABC-895F-126A30166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46E391B-7731-4C0A-99B8-E31F9D2E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954-7E77-491B-863D-E6D5F52743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522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0E21B-75BD-4B29-892F-BD5F7538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54824A-6963-42D6-A318-F927E3DA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C39C-D3F3-43E9-8170-9F37E5F8A14E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86CBAB8-5033-4833-B464-5CD8CDEB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CD2337-ACB7-4C5F-8FE4-C1F6B2BFC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954-7E77-491B-863D-E6D5F52743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578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9F7FD5-CB4E-4D9D-B138-FB7E559A0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C39C-D3F3-43E9-8170-9F37E5F8A14E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493DED-FB9A-42F8-B42F-3B266A2A7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30749E-58E6-403B-94DB-38024451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954-7E77-491B-863D-E6D5F52743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200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1EB33-2B29-4DA3-BEEE-F3AC286DB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25322A-74A0-4F19-BEB8-CA3AF2ECA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03B39D-82A7-44DE-8F86-2C7E57B2C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72E566-8A99-4ACE-A700-951FFFFC2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C39C-D3F3-43E9-8170-9F37E5F8A14E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20B45F-0587-4492-A7CE-0BB5456B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4E8957-792B-4804-9F46-4AE7B45C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954-7E77-491B-863D-E6D5F52743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814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A7229-0950-4A50-947F-D148B84E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BD5EF17-3804-4104-ADCD-BEFBF4CB74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8A06AC-B557-4A5B-8E27-C2B1B2988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56615C-E259-4E6A-AA5B-AAF1392D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C39C-D3F3-43E9-8170-9F37E5F8A14E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54D42B-A051-4740-8896-246FC783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6292CC-A7F8-4593-8D9D-4E9538A4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954-7E77-491B-863D-E6D5F52743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280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5F98183-F054-4A57-8EE4-1922DB7D2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C05042-7736-4C17-8C86-642BC98DE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34814B-EC40-4316-895C-F01C3F591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BC39C-D3F3-43E9-8170-9F37E5F8A14E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56D7A8-A65A-42CC-86DB-1E09CFCC5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C1A80C-FE56-4E8F-8B07-DDC6E374A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3A954-7E77-491B-863D-E6D5F52743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103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80BA52C-53A2-47B9-9267-712C667DE98A}"/>
              </a:ext>
            </a:extLst>
          </p:cNvPr>
          <p:cNvSpPr txBox="1"/>
          <p:nvPr/>
        </p:nvSpPr>
        <p:spPr>
          <a:xfrm>
            <a:off x="355107" y="133165"/>
            <a:ext cx="7004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/>
              <a:t>Problemática</a:t>
            </a:r>
            <a:br>
              <a:rPr lang="es-CO" dirty="0"/>
            </a:br>
            <a:r>
              <a:rPr lang="es-CO" sz="1600" dirty="0"/>
              <a:t>Soluciones y principales pilares</a:t>
            </a:r>
            <a:endParaRPr lang="es-CO" dirty="0"/>
          </a:p>
        </p:txBody>
      </p:sp>
      <p:pic>
        <p:nvPicPr>
          <p:cNvPr id="8" name="Imagen 7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06241BFF-A22D-4268-B358-7FDFF7BD7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80" y="1229510"/>
            <a:ext cx="5352920" cy="4994007"/>
          </a:xfrm>
          <a:prstGeom prst="rect">
            <a:avLst/>
          </a:prstGeom>
        </p:spPr>
      </p:pic>
      <p:pic>
        <p:nvPicPr>
          <p:cNvPr id="1030" name="Picture 6" descr="Tips básicos para un formulario de registro insuperable">
            <a:extLst>
              <a:ext uri="{FF2B5EF4-FFF2-40B4-BE49-F238E27FC236}">
                <a16:creationId xmlns:a16="http://schemas.microsoft.com/office/drawing/2014/main" id="{D6D5507B-D7D5-4D08-88AE-CC3785DBC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673" y="909550"/>
            <a:ext cx="5871220" cy="561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80BA52C-53A2-47B9-9267-712C667DE98A}"/>
              </a:ext>
            </a:extLst>
          </p:cNvPr>
          <p:cNvSpPr txBox="1"/>
          <p:nvPr/>
        </p:nvSpPr>
        <p:spPr>
          <a:xfrm>
            <a:off x="355107" y="133165"/>
            <a:ext cx="7004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/>
              <a:t>Speakly y Maeve</a:t>
            </a:r>
            <a:br>
              <a:rPr lang="es-CO" dirty="0"/>
            </a:br>
            <a:r>
              <a:rPr lang="es-CO" sz="1600" dirty="0"/>
              <a:t>Rosto e imagen de soluciones divertidas y amigables</a:t>
            </a:r>
            <a:endParaRPr lang="es-CO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D1B7791-0931-42D2-B3D7-37F6E61A7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614" y="976543"/>
            <a:ext cx="3676502" cy="378389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89729A6-476D-46E1-A54F-F62E6DBC0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31" y="3548167"/>
            <a:ext cx="5954269" cy="304818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BB2D4C1-6A09-445A-95D3-BF6CA1A09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298"/>
          <a:stretch/>
        </p:blipFill>
        <p:spPr>
          <a:xfrm>
            <a:off x="6667130" y="1459843"/>
            <a:ext cx="5196708" cy="460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80BA52C-53A2-47B9-9267-712C667DE98A}"/>
              </a:ext>
            </a:extLst>
          </p:cNvPr>
          <p:cNvSpPr txBox="1"/>
          <p:nvPr/>
        </p:nvSpPr>
        <p:spPr>
          <a:xfrm>
            <a:off x="355107" y="133165"/>
            <a:ext cx="7004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/>
              <a:t>Solución propuesta</a:t>
            </a:r>
            <a:br>
              <a:rPr lang="es-CO" dirty="0"/>
            </a:br>
            <a:r>
              <a:rPr lang="es-CO" sz="1600" dirty="0"/>
              <a:t>Basada en usabilidad y conceptos de UX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541054-2DF0-4B1F-B054-38ED8EC8F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391" y="1240485"/>
            <a:ext cx="8494127" cy="499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0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80BA52C-53A2-47B9-9267-712C667DE98A}"/>
              </a:ext>
            </a:extLst>
          </p:cNvPr>
          <p:cNvSpPr txBox="1"/>
          <p:nvPr/>
        </p:nvSpPr>
        <p:spPr>
          <a:xfrm>
            <a:off x="355107" y="133165"/>
            <a:ext cx="7004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/>
              <a:t>Solución propuesta</a:t>
            </a:r>
            <a:br>
              <a:rPr lang="es-CO" dirty="0"/>
            </a:br>
            <a:r>
              <a:rPr lang="es-CO" sz="1600" dirty="0"/>
              <a:t>Basada en usabilidad y conceptos de UX</a:t>
            </a:r>
            <a:endParaRPr lang="es-CO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0AAC6F8-9B3D-4754-84F6-342D29817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04" y="3284125"/>
            <a:ext cx="4989789" cy="311749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2DC1D5E-921E-4EF2-AA49-97C4AB6EB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867" y="3235287"/>
            <a:ext cx="6448241" cy="321517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EA6E70A-2650-4070-BA0E-D4A8E3912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594" y="1120875"/>
            <a:ext cx="7899369" cy="213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8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80BA52C-53A2-47B9-9267-712C667DE98A}"/>
              </a:ext>
            </a:extLst>
          </p:cNvPr>
          <p:cNvSpPr txBox="1"/>
          <p:nvPr/>
        </p:nvSpPr>
        <p:spPr>
          <a:xfrm>
            <a:off x="355107" y="133165"/>
            <a:ext cx="70044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/>
              <a:t>Sencilla identificación</a:t>
            </a:r>
            <a:br>
              <a:rPr lang="es-CO" dirty="0"/>
            </a:br>
            <a:r>
              <a:rPr lang="es-CO" sz="1600" dirty="0"/>
              <a:t>Piezas no omisibles</a:t>
            </a:r>
            <a:endParaRPr lang="es-CO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C1E90C9-20BA-4974-954E-4A3BCC806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64" y="1396800"/>
            <a:ext cx="4219575" cy="492620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05D6FC0-28C5-4A68-A69C-F76659230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651" y="1396800"/>
            <a:ext cx="4313594" cy="491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35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80BA52C-53A2-47B9-9267-712C667DE98A}"/>
              </a:ext>
            </a:extLst>
          </p:cNvPr>
          <p:cNvSpPr txBox="1"/>
          <p:nvPr/>
        </p:nvSpPr>
        <p:spPr>
          <a:xfrm>
            <a:off x="355107" y="133165"/>
            <a:ext cx="70044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/>
              <a:t>Envió de datos intuitivo</a:t>
            </a:r>
            <a:br>
              <a:rPr lang="es-CO" dirty="0"/>
            </a:br>
            <a:r>
              <a:rPr lang="es-CO" sz="1600" dirty="0"/>
              <a:t>No requiere de mayor esfuerzo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B77A2E6-0397-4396-BABE-406CF7886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54" y="1606402"/>
            <a:ext cx="5669261" cy="435862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5C34E6B-86F3-44B7-8281-73E851F79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862" y="1495174"/>
            <a:ext cx="5063320" cy="451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80BA52C-53A2-47B9-9267-712C667DE98A}"/>
              </a:ext>
            </a:extLst>
          </p:cNvPr>
          <p:cNvSpPr txBox="1"/>
          <p:nvPr/>
        </p:nvSpPr>
        <p:spPr>
          <a:xfrm>
            <a:off x="355107" y="133165"/>
            <a:ext cx="926828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/>
              <a:t>Multiplataforma para asegurar accesibilidad</a:t>
            </a:r>
            <a:br>
              <a:rPr lang="es-CO" dirty="0"/>
            </a:br>
            <a:r>
              <a:rPr lang="es-CO" sz="1600" dirty="0"/>
              <a:t>Conceptos aplicados de PWA</a:t>
            </a:r>
            <a:endParaRPr lang="es-CO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662C252-52B1-434D-AE48-C0369D401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515" y="1354769"/>
            <a:ext cx="2924756" cy="499276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DB88917-F40D-4510-93ED-1436E957C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289" y="1354769"/>
            <a:ext cx="2988000" cy="5007322"/>
          </a:xfrm>
          <a:prstGeom prst="rect">
            <a:avLst/>
          </a:prstGeom>
        </p:spPr>
      </p:pic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B30D856-996C-4C48-9454-2DCF826C94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913" y="1261091"/>
            <a:ext cx="2452463" cy="51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08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80BA52C-53A2-47B9-9267-712C667DE98A}"/>
              </a:ext>
            </a:extLst>
          </p:cNvPr>
          <p:cNvSpPr txBox="1"/>
          <p:nvPr/>
        </p:nvSpPr>
        <p:spPr>
          <a:xfrm>
            <a:off x="355107" y="133165"/>
            <a:ext cx="926828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/>
              <a:t>Multiplataforma para asegurar accesibilidad</a:t>
            </a:r>
            <a:br>
              <a:rPr lang="es-CO" dirty="0"/>
            </a:br>
            <a:r>
              <a:rPr lang="es-CO" sz="1600" dirty="0"/>
              <a:t>Conceptos aplicados de PWA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74E95F-DDFF-450D-B7DE-3F5053551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19" y="2193802"/>
            <a:ext cx="4914900" cy="26479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E7ABAA2-D746-4BD3-AD79-D10B5E745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216" y="1313895"/>
            <a:ext cx="6130352" cy="461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09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80BA52C-53A2-47B9-9267-712C667DE98A}"/>
              </a:ext>
            </a:extLst>
          </p:cNvPr>
          <p:cNvSpPr txBox="1"/>
          <p:nvPr/>
        </p:nvSpPr>
        <p:spPr>
          <a:xfrm>
            <a:off x="355107" y="133165"/>
            <a:ext cx="92682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/>
              <a:t>¿</a:t>
            </a:r>
            <a:r>
              <a:rPr lang="es-CO" sz="3600" b="1" i="1" dirty="0"/>
              <a:t>Features</a:t>
            </a:r>
            <a:r>
              <a:rPr lang="es-CO" sz="3600" b="1" dirty="0"/>
              <a:t> como idea de negocio?</a:t>
            </a:r>
            <a:br>
              <a:rPr lang="es-CO" dirty="0"/>
            </a:br>
            <a:r>
              <a:rPr lang="es-CO" sz="1600" dirty="0"/>
              <a:t>Avances y alcance de la aplicación</a:t>
            </a:r>
          </a:p>
          <a:p>
            <a:endParaRPr lang="es-CO" dirty="0"/>
          </a:p>
        </p:txBody>
      </p:sp>
      <p:pic>
        <p:nvPicPr>
          <p:cNvPr id="1026" name="Picture 2" descr="Este 2020 los QR nos invaden | Nota de prensa en Hosteltur">
            <a:extLst>
              <a:ext uri="{FF2B5EF4-FFF2-40B4-BE49-F238E27FC236}">
                <a16:creationId xmlns:a16="http://schemas.microsoft.com/office/drawing/2014/main" id="{BDAAFBEE-4BAB-4BC1-A089-405AF5F58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736" y="2334456"/>
            <a:ext cx="2486118" cy="248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sejos ecológicos para el día a día | Noti RSE">
            <a:extLst>
              <a:ext uri="{FF2B5EF4-FFF2-40B4-BE49-F238E27FC236}">
                <a16:creationId xmlns:a16="http://schemas.microsoft.com/office/drawing/2014/main" id="{9794090F-D076-4D8D-9FB9-314C5F92D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359" y="1302716"/>
            <a:ext cx="6014622" cy="451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876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86</Words>
  <Application>Microsoft Office PowerPoint</Application>
  <PresentationFormat>Panorámica</PresentationFormat>
  <Paragraphs>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Julian Camilo</dc:creator>
  <cp:lastModifiedBy>Julian Camilo</cp:lastModifiedBy>
  <cp:revision>6</cp:revision>
  <dcterms:created xsi:type="dcterms:W3CDTF">2020-11-08T17:33:50Z</dcterms:created>
  <dcterms:modified xsi:type="dcterms:W3CDTF">2020-11-08T18:03:30Z</dcterms:modified>
</cp:coreProperties>
</file>