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6" r:id="rId11"/>
    <p:sldId id="267" r:id="rId12"/>
    <p:sldId id="261" r:id="rId13"/>
    <p:sldId id="262" r:id="rId14"/>
    <p:sldId id="264" r:id="rId15"/>
    <p:sldId id="263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D74D19-5A7E-9203-CD84-C1BD7B0E787B}" v="11" dt="2022-06-01T01:57:39.986"/>
    <p1510:client id="{CF3003A2-594E-4B04-A8CA-01D49C426B89}" v="288" dt="2022-06-01T01:58:39.183"/>
    <p1510:client id="{FAA57919-2724-476D-976D-A4676F4B7AFF}" v="61" dt="2022-06-01T01:52:47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340BFC-3B5B-423E-827E-934D1CDC9A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AF73AB2-882D-4D25-9696-B7141CB12BAF}">
      <dgm:prSet/>
      <dgm:spPr/>
      <dgm:t>
        <a:bodyPr/>
        <a:lstStyle/>
        <a:p>
          <a:r>
            <a:rPr lang="es-ES"/>
            <a:t>Servidores de archivos.- Proporciona archivos para clientes</a:t>
          </a:r>
          <a:endParaRPr lang="en-US"/>
        </a:p>
      </dgm:t>
    </dgm:pt>
    <dgm:pt modelId="{AE742A64-0C7B-43E8-B22D-9615478A305C}" type="parTrans" cxnId="{C5BC7879-C270-44D5-82B8-1DC75DF98D46}">
      <dgm:prSet/>
      <dgm:spPr/>
      <dgm:t>
        <a:bodyPr/>
        <a:lstStyle/>
        <a:p>
          <a:endParaRPr lang="en-US"/>
        </a:p>
      </dgm:t>
    </dgm:pt>
    <dgm:pt modelId="{070F25CD-6118-473D-B896-97480A596D93}" type="sibTrans" cxnId="{C5BC7879-C270-44D5-82B8-1DC75DF98D46}">
      <dgm:prSet/>
      <dgm:spPr/>
      <dgm:t>
        <a:bodyPr/>
        <a:lstStyle/>
        <a:p>
          <a:endParaRPr lang="en-US"/>
        </a:p>
      </dgm:t>
    </dgm:pt>
    <dgm:pt modelId="{D8AC272E-CAD0-471A-A1F8-C0B1780893C1}">
      <dgm:prSet/>
      <dgm:spPr/>
      <dgm:t>
        <a:bodyPr/>
        <a:lstStyle/>
        <a:p>
          <a:r>
            <a:rPr lang="es-ES"/>
            <a:t>Servidores de Base de Datos.- Son los que almacenan gran cantidad de datos estructurados</a:t>
          </a:r>
          <a:endParaRPr lang="en-US"/>
        </a:p>
      </dgm:t>
    </dgm:pt>
    <dgm:pt modelId="{F1B277A6-11FD-4E61-B7BD-A40AF67BAB9C}" type="parTrans" cxnId="{1B629BCC-1388-4767-947C-2F2DB639F2E1}">
      <dgm:prSet/>
      <dgm:spPr/>
      <dgm:t>
        <a:bodyPr/>
        <a:lstStyle/>
        <a:p>
          <a:endParaRPr lang="en-US"/>
        </a:p>
      </dgm:t>
    </dgm:pt>
    <dgm:pt modelId="{7BEE1C46-A398-449B-ABAA-DC1D6F5A961B}" type="sibTrans" cxnId="{1B629BCC-1388-4767-947C-2F2DB639F2E1}">
      <dgm:prSet/>
      <dgm:spPr/>
      <dgm:t>
        <a:bodyPr/>
        <a:lstStyle/>
        <a:p>
          <a:endParaRPr lang="en-US"/>
        </a:p>
      </dgm:t>
    </dgm:pt>
    <dgm:pt modelId="{2D5EA039-FD52-408B-9C0A-AA08F3A82F63}">
      <dgm:prSet/>
      <dgm:spPr/>
      <dgm:t>
        <a:bodyPr/>
        <a:lstStyle/>
        <a:p>
          <a:r>
            <a:rPr lang="es-ES"/>
            <a:t>Servidores de Software de Grupo.- El software de grupo es aquel, que permite organizar el trabajo de un grupo</a:t>
          </a:r>
          <a:endParaRPr lang="en-US"/>
        </a:p>
      </dgm:t>
    </dgm:pt>
    <dgm:pt modelId="{AD40A63F-A9EF-42A7-A69C-9BDC4AD705FF}" type="parTrans" cxnId="{4F7B985A-379E-4709-9445-FCFEC08A40D8}">
      <dgm:prSet/>
      <dgm:spPr/>
      <dgm:t>
        <a:bodyPr/>
        <a:lstStyle/>
        <a:p>
          <a:endParaRPr lang="en-US"/>
        </a:p>
      </dgm:t>
    </dgm:pt>
    <dgm:pt modelId="{AABA8ED0-A352-4CD2-A5D4-AD90AA5C0376}" type="sibTrans" cxnId="{4F7B985A-379E-4709-9445-FCFEC08A40D8}">
      <dgm:prSet/>
      <dgm:spPr/>
      <dgm:t>
        <a:bodyPr/>
        <a:lstStyle/>
        <a:p>
          <a:endParaRPr lang="en-US"/>
        </a:p>
      </dgm:t>
    </dgm:pt>
    <dgm:pt modelId="{036AA146-D1C0-49B5-8978-71218A691FF3}">
      <dgm:prSet/>
      <dgm:spPr/>
      <dgm:t>
        <a:bodyPr/>
        <a:lstStyle/>
        <a:p>
          <a:r>
            <a:rPr lang="es-ES"/>
            <a:t>• Servidores WEB.- Son los que guardan y proporcionan Páginas HTML</a:t>
          </a:r>
          <a:endParaRPr lang="en-US"/>
        </a:p>
      </dgm:t>
    </dgm:pt>
    <dgm:pt modelId="{18A2C706-747A-4E7B-8266-7EF343870F3A}" type="parTrans" cxnId="{8736C665-AA3C-4282-905D-EA0056A79278}">
      <dgm:prSet/>
      <dgm:spPr/>
      <dgm:t>
        <a:bodyPr/>
        <a:lstStyle/>
        <a:p>
          <a:endParaRPr lang="en-US"/>
        </a:p>
      </dgm:t>
    </dgm:pt>
    <dgm:pt modelId="{4836D7CC-CF25-4C4A-87C7-69B8A95F3D76}" type="sibTrans" cxnId="{8736C665-AA3C-4282-905D-EA0056A79278}">
      <dgm:prSet/>
      <dgm:spPr/>
      <dgm:t>
        <a:bodyPr/>
        <a:lstStyle/>
        <a:p>
          <a:endParaRPr lang="en-US"/>
        </a:p>
      </dgm:t>
    </dgm:pt>
    <dgm:pt modelId="{6DA3EEAF-DDE3-4005-838A-107338C898FB}">
      <dgm:prSet/>
      <dgm:spPr/>
      <dgm:t>
        <a:bodyPr/>
        <a:lstStyle/>
        <a:p>
          <a:r>
            <a:rPr lang="es-ES"/>
            <a:t>• Servidor de objetos.- Permite almacenar objetos que pueden ser activados a distancia</a:t>
          </a:r>
          <a:endParaRPr lang="en-US"/>
        </a:p>
      </dgm:t>
    </dgm:pt>
    <dgm:pt modelId="{A7BF1DAC-3AEE-4F1B-81CE-3DB9A1C2BCB8}" type="parTrans" cxnId="{079243E8-79AC-4AD4-9D76-D2E7BDB1CDF6}">
      <dgm:prSet/>
      <dgm:spPr/>
      <dgm:t>
        <a:bodyPr/>
        <a:lstStyle/>
        <a:p>
          <a:endParaRPr lang="en-US"/>
        </a:p>
      </dgm:t>
    </dgm:pt>
    <dgm:pt modelId="{F558B434-BE4B-4711-B150-E92C09EA0B5B}" type="sibTrans" cxnId="{079243E8-79AC-4AD4-9D76-D2E7BDB1CDF6}">
      <dgm:prSet/>
      <dgm:spPr/>
      <dgm:t>
        <a:bodyPr/>
        <a:lstStyle/>
        <a:p>
          <a:endParaRPr lang="en-US"/>
        </a:p>
      </dgm:t>
    </dgm:pt>
    <dgm:pt modelId="{51084654-D077-48FE-B1BD-5CBD57698E09}">
      <dgm:prSet/>
      <dgm:spPr/>
      <dgm:t>
        <a:bodyPr/>
        <a:lstStyle/>
        <a:p>
          <a:r>
            <a:rPr lang="es-ES"/>
            <a:t>• Servidores de aplicación.-Es básicamente una aplicación a la que pueden acceder los clientes.</a:t>
          </a:r>
          <a:endParaRPr lang="en-US"/>
        </a:p>
      </dgm:t>
    </dgm:pt>
    <dgm:pt modelId="{93B7B850-3D36-4F32-AB6F-216812DD7AA1}" type="parTrans" cxnId="{6A4B02F9-2D66-4683-89EB-AA94627B2260}">
      <dgm:prSet/>
      <dgm:spPr/>
      <dgm:t>
        <a:bodyPr/>
        <a:lstStyle/>
        <a:p>
          <a:endParaRPr lang="en-US"/>
        </a:p>
      </dgm:t>
    </dgm:pt>
    <dgm:pt modelId="{ADD0CEEA-6BD0-400F-ABAC-A6AFCB66438C}" type="sibTrans" cxnId="{6A4B02F9-2D66-4683-89EB-AA94627B2260}">
      <dgm:prSet/>
      <dgm:spPr/>
      <dgm:t>
        <a:bodyPr/>
        <a:lstStyle/>
        <a:p>
          <a:endParaRPr lang="en-US"/>
        </a:p>
      </dgm:t>
    </dgm:pt>
    <dgm:pt modelId="{154FB136-8776-4754-AEE2-051A40214094}" type="pres">
      <dgm:prSet presAssocID="{39340BFC-3B5B-423E-827E-934D1CDC9A65}" presName="root" presStyleCnt="0">
        <dgm:presLayoutVars>
          <dgm:dir/>
          <dgm:resizeHandles val="exact"/>
        </dgm:presLayoutVars>
      </dgm:prSet>
      <dgm:spPr/>
    </dgm:pt>
    <dgm:pt modelId="{E032FB94-1CCD-4980-B651-D51ECDAFFD3F}" type="pres">
      <dgm:prSet presAssocID="{CAF73AB2-882D-4D25-9696-B7141CB12BAF}" presName="compNode" presStyleCnt="0"/>
      <dgm:spPr/>
    </dgm:pt>
    <dgm:pt modelId="{C1A639BD-2D7B-481D-A141-2549A544503F}" type="pres">
      <dgm:prSet presAssocID="{CAF73AB2-882D-4D25-9696-B7141CB12BAF}" presName="bgRect" presStyleLbl="bgShp" presStyleIdx="0" presStyleCnt="6"/>
      <dgm:spPr/>
    </dgm:pt>
    <dgm:pt modelId="{2481F102-16B8-4F71-8078-70DA57C251F0}" type="pres">
      <dgm:prSet presAssocID="{CAF73AB2-882D-4D25-9696-B7141CB12BA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AF75BD2-43F3-4A6C-BA07-626ED13ADFA8}" type="pres">
      <dgm:prSet presAssocID="{CAF73AB2-882D-4D25-9696-B7141CB12BAF}" presName="spaceRect" presStyleCnt="0"/>
      <dgm:spPr/>
    </dgm:pt>
    <dgm:pt modelId="{48E5EC9B-E9BF-4F34-92C5-6C8FCED0520D}" type="pres">
      <dgm:prSet presAssocID="{CAF73AB2-882D-4D25-9696-B7141CB12BAF}" presName="parTx" presStyleLbl="revTx" presStyleIdx="0" presStyleCnt="6">
        <dgm:presLayoutVars>
          <dgm:chMax val="0"/>
          <dgm:chPref val="0"/>
        </dgm:presLayoutVars>
      </dgm:prSet>
      <dgm:spPr/>
    </dgm:pt>
    <dgm:pt modelId="{482F4E21-1BD4-40D4-AFCF-D4779B38EF77}" type="pres">
      <dgm:prSet presAssocID="{070F25CD-6118-473D-B896-97480A596D93}" presName="sibTrans" presStyleCnt="0"/>
      <dgm:spPr/>
    </dgm:pt>
    <dgm:pt modelId="{DBF698A2-0CEF-4857-B0A3-40ED625B84E9}" type="pres">
      <dgm:prSet presAssocID="{D8AC272E-CAD0-471A-A1F8-C0B1780893C1}" presName="compNode" presStyleCnt="0"/>
      <dgm:spPr/>
    </dgm:pt>
    <dgm:pt modelId="{73DF5EEB-168E-42F8-AD2B-3CE143BABEEA}" type="pres">
      <dgm:prSet presAssocID="{D8AC272E-CAD0-471A-A1F8-C0B1780893C1}" presName="bgRect" presStyleLbl="bgShp" presStyleIdx="1" presStyleCnt="6"/>
      <dgm:spPr/>
    </dgm:pt>
    <dgm:pt modelId="{5D3B35E5-EB4B-44B8-923E-124F97C90020}" type="pres">
      <dgm:prSet presAssocID="{D8AC272E-CAD0-471A-A1F8-C0B1780893C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F2A45F9B-5D22-43FA-B158-6C15A4F7FA76}" type="pres">
      <dgm:prSet presAssocID="{D8AC272E-CAD0-471A-A1F8-C0B1780893C1}" presName="spaceRect" presStyleCnt="0"/>
      <dgm:spPr/>
    </dgm:pt>
    <dgm:pt modelId="{DCDDC775-93BB-4262-A047-E268123031E7}" type="pres">
      <dgm:prSet presAssocID="{D8AC272E-CAD0-471A-A1F8-C0B1780893C1}" presName="parTx" presStyleLbl="revTx" presStyleIdx="1" presStyleCnt="6">
        <dgm:presLayoutVars>
          <dgm:chMax val="0"/>
          <dgm:chPref val="0"/>
        </dgm:presLayoutVars>
      </dgm:prSet>
      <dgm:spPr/>
    </dgm:pt>
    <dgm:pt modelId="{55FA2371-B780-489A-9B01-3A42B6D2AF94}" type="pres">
      <dgm:prSet presAssocID="{7BEE1C46-A398-449B-ABAA-DC1D6F5A961B}" presName="sibTrans" presStyleCnt="0"/>
      <dgm:spPr/>
    </dgm:pt>
    <dgm:pt modelId="{07C4024C-138C-4322-8705-3C90020D620A}" type="pres">
      <dgm:prSet presAssocID="{2D5EA039-FD52-408B-9C0A-AA08F3A82F63}" presName="compNode" presStyleCnt="0"/>
      <dgm:spPr/>
    </dgm:pt>
    <dgm:pt modelId="{CD025470-CA30-4503-841C-1287CDB92645}" type="pres">
      <dgm:prSet presAssocID="{2D5EA039-FD52-408B-9C0A-AA08F3A82F63}" presName="bgRect" presStyleLbl="bgShp" presStyleIdx="2" presStyleCnt="6"/>
      <dgm:spPr/>
    </dgm:pt>
    <dgm:pt modelId="{88F63E4C-A8F8-4087-AE44-C2D77DB82493}" type="pres">
      <dgm:prSet presAssocID="{2D5EA039-FD52-408B-9C0A-AA08F3A82F6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774E80D6-CD3B-4B28-A9E9-9024E2EA8BB3}" type="pres">
      <dgm:prSet presAssocID="{2D5EA039-FD52-408B-9C0A-AA08F3A82F63}" presName="spaceRect" presStyleCnt="0"/>
      <dgm:spPr/>
    </dgm:pt>
    <dgm:pt modelId="{585963C6-8EBD-4897-B828-86FDBD8E36EB}" type="pres">
      <dgm:prSet presAssocID="{2D5EA039-FD52-408B-9C0A-AA08F3A82F63}" presName="parTx" presStyleLbl="revTx" presStyleIdx="2" presStyleCnt="6">
        <dgm:presLayoutVars>
          <dgm:chMax val="0"/>
          <dgm:chPref val="0"/>
        </dgm:presLayoutVars>
      </dgm:prSet>
      <dgm:spPr/>
    </dgm:pt>
    <dgm:pt modelId="{7BBB6413-414B-4829-B75A-41CF1E15B396}" type="pres">
      <dgm:prSet presAssocID="{AABA8ED0-A352-4CD2-A5D4-AD90AA5C0376}" presName="sibTrans" presStyleCnt="0"/>
      <dgm:spPr/>
    </dgm:pt>
    <dgm:pt modelId="{C5518971-83CB-4825-A685-4F2D873E1414}" type="pres">
      <dgm:prSet presAssocID="{036AA146-D1C0-49B5-8978-71218A691FF3}" presName="compNode" presStyleCnt="0"/>
      <dgm:spPr/>
    </dgm:pt>
    <dgm:pt modelId="{BFBE2DDB-7103-4350-A7B2-03A74062EA55}" type="pres">
      <dgm:prSet presAssocID="{036AA146-D1C0-49B5-8978-71218A691FF3}" presName="bgRect" presStyleLbl="bgShp" presStyleIdx="3" presStyleCnt="6"/>
      <dgm:spPr/>
    </dgm:pt>
    <dgm:pt modelId="{82EE47A1-4167-4C8E-87F8-330B380D2B9D}" type="pres">
      <dgm:prSet presAssocID="{036AA146-D1C0-49B5-8978-71218A691FF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2B0241E-371B-43E0-9C16-537C1CD7C11E}" type="pres">
      <dgm:prSet presAssocID="{036AA146-D1C0-49B5-8978-71218A691FF3}" presName="spaceRect" presStyleCnt="0"/>
      <dgm:spPr/>
    </dgm:pt>
    <dgm:pt modelId="{B5697B12-7ABF-49B3-AA52-F2B8553A6CC5}" type="pres">
      <dgm:prSet presAssocID="{036AA146-D1C0-49B5-8978-71218A691FF3}" presName="parTx" presStyleLbl="revTx" presStyleIdx="3" presStyleCnt="6">
        <dgm:presLayoutVars>
          <dgm:chMax val="0"/>
          <dgm:chPref val="0"/>
        </dgm:presLayoutVars>
      </dgm:prSet>
      <dgm:spPr/>
    </dgm:pt>
    <dgm:pt modelId="{BFAFCA7F-1953-4BA6-9A26-B9164286A497}" type="pres">
      <dgm:prSet presAssocID="{4836D7CC-CF25-4C4A-87C7-69B8A95F3D76}" presName="sibTrans" presStyleCnt="0"/>
      <dgm:spPr/>
    </dgm:pt>
    <dgm:pt modelId="{B97AF244-D960-4FCA-990F-24B64CC655BC}" type="pres">
      <dgm:prSet presAssocID="{6DA3EEAF-DDE3-4005-838A-107338C898FB}" presName="compNode" presStyleCnt="0"/>
      <dgm:spPr/>
    </dgm:pt>
    <dgm:pt modelId="{5F21BA54-17BD-41A5-B703-C7A8EBC072B6}" type="pres">
      <dgm:prSet presAssocID="{6DA3EEAF-DDE3-4005-838A-107338C898FB}" presName="bgRect" presStyleLbl="bgShp" presStyleIdx="4" presStyleCnt="6"/>
      <dgm:spPr/>
    </dgm:pt>
    <dgm:pt modelId="{63221D2E-A8C5-4543-B656-07B6F40FB8B5}" type="pres">
      <dgm:prSet presAssocID="{6DA3EEAF-DDE3-4005-838A-107338C898F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2186996-4A0A-478E-9FA8-3C8664DB8C48}" type="pres">
      <dgm:prSet presAssocID="{6DA3EEAF-DDE3-4005-838A-107338C898FB}" presName="spaceRect" presStyleCnt="0"/>
      <dgm:spPr/>
    </dgm:pt>
    <dgm:pt modelId="{0C7EA06E-F6EB-4633-A0EC-E8271B1C7A05}" type="pres">
      <dgm:prSet presAssocID="{6DA3EEAF-DDE3-4005-838A-107338C898FB}" presName="parTx" presStyleLbl="revTx" presStyleIdx="4" presStyleCnt="6">
        <dgm:presLayoutVars>
          <dgm:chMax val="0"/>
          <dgm:chPref val="0"/>
        </dgm:presLayoutVars>
      </dgm:prSet>
      <dgm:spPr/>
    </dgm:pt>
    <dgm:pt modelId="{445CB596-391B-4437-A7FD-FB00968CDF40}" type="pres">
      <dgm:prSet presAssocID="{F558B434-BE4B-4711-B150-E92C09EA0B5B}" presName="sibTrans" presStyleCnt="0"/>
      <dgm:spPr/>
    </dgm:pt>
    <dgm:pt modelId="{C2AA612C-C20D-433E-9026-9D55462A2DE2}" type="pres">
      <dgm:prSet presAssocID="{51084654-D077-48FE-B1BD-5CBD57698E09}" presName="compNode" presStyleCnt="0"/>
      <dgm:spPr/>
    </dgm:pt>
    <dgm:pt modelId="{B5C73CF6-6B0C-4A06-B720-7303325C95A1}" type="pres">
      <dgm:prSet presAssocID="{51084654-D077-48FE-B1BD-5CBD57698E09}" presName="bgRect" presStyleLbl="bgShp" presStyleIdx="5" presStyleCnt="6"/>
      <dgm:spPr/>
    </dgm:pt>
    <dgm:pt modelId="{465E1321-5F18-4D71-9AAF-83EBB57BDE21}" type="pres">
      <dgm:prSet presAssocID="{51084654-D077-48FE-B1BD-5CBD57698E0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45D00555-CCC7-4B8B-A030-0FEC9523261B}" type="pres">
      <dgm:prSet presAssocID="{51084654-D077-48FE-B1BD-5CBD57698E09}" presName="spaceRect" presStyleCnt="0"/>
      <dgm:spPr/>
    </dgm:pt>
    <dgm:pt modelId="{8DB60FD4-B305-472C-8AA8-281D8E78BCA2}" type="pres">
      <dgm:prSet presAssocID="{51084654-D077-48FE-B1BD-5CBD57698E0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2F7A61A-979E-40EA-9562-F34E363A37F9}" type="presOf" srcId="{39340BFC-3B5B-423E-827E-934D1CDC9A65}" destId="{154FB136-8776-4754-AEE2-051A40214094}" srcOrd="0" destOrd="0" presId="urn:microsoft.com/office/officeart/2018/2/layout/IconVerticalSolidList"/>
    <dgm:cxn modelId="{8B66A33B-929E-46C6-A7A5-C72A5C02991D}" type="presOf" srcId="{6DA3EEAF-DDE3-4005-838A-107338C898FB}" destId="{0C7EA06E-F6EB-4633-A0EC-E8271B1C7A05}" srcOrd="0" destOrd="0" presId="urn:microsoft.com/office/officeart/2018/2/layout/IconVerticalSolidList"/>
    <dgm:cxn modelId="{304BC25C-DD27-4029-96B6-1FFD321A85DA}" type="presOf" srcId="{2D5EA039-FD52-408B-9C0A-AA08F3A82F63}" destId="{585963C6-8EBD-4897-B828-86FDBD8E36EB}" srcOrd="0" destOrd="0" presId="urn:microsoft.com/office/officeart/2018/2/layout/IconVerticalSolidList"/>
    <dgm:cxn modelId="{8736C665-AA3C-4282-905D-EA0056A79278}" srcId="{39340BFC-3B5B-423E-827E-934D1CDC9A65}" destId="{036AA146-D1C0-49B5-8978-71218A691FF3}" srcOrd="3" destOrd="0" parTransId="{18A2C706-747A-4E7B-8266-7EF343870F3A}" sibTransId="{4836D7CC-CF25-4C4A-87C7-69B8A95F3D76}"/>
    <dgm:cxn modelId="{C5BC7879-C270-44D5-82B8-1DC75DF98D46}" srcId="{39340BFC-3B5B-423E-827E-934D1CDC9A65}" destId="{CAF73AB2-882D-4D25-9696-B7141CB12BAF}" srcOrd="0" destOrd="0" parTransId="{AE742A64-0C7B-43E8-B22D-9615478A305C}" sibTransId="{070F25CD-6118-473D-B896-97480A596D93}"/>
    <dgm:cxn modelId="{4F7B985A-379E-4709-9445-FCFEC08A40D8}" srcId="{39340BFC-3B5B-423E-827E-934D1CDC9A65}" destId="{2D5EA039-FD52-408B-9C0A-AA08F3A82F63}" srcOrd="2" destOrd="0" parTransId="{AD40A63F-A9EF-42A7-A69C-9BDC4AD705FF}" sibTransId="{AABA8ED0-A352-4CD2-A5D4-AD90AA5C0376}"/>
    <dgm:cxn modelId="{C1D17D92-46CB-4F7C-A392-CABCEA0818DF}" type="presOf" srcId="{51084654-D077-48FE-B1BD-5CBD57698E09}" destId="{8DB60FD4-B305-472C-8AA8-281D8E78BCA2}" srcOrd="0" destOrd="0" presId="urn:microsoft.com/office/officeart/2018/2/layout/IconVerticalSolidList"/>
    <dgm:cxn modelId="{BFE239C4-FCC6-4654-A052-2056E8702B9A}" type="presOf" srcId="{D8AC272E-CAD0-471A-A1F8-C0B1780893C1}" destId="{DCDDC775-93BB-4262-A047-E268123031E7}" srcOrd="0" destOrd="0" presId="urn:microsoft.com/office/officeart/2018/2/layout/IconVerticalSolidList"/>
    <dgm:cxn modelId="{1B629BCC-1388-4767-947C-2F2DB639F2E1}" srcId="{39340BFC-3B5B-423E-827E-934D1CDC9A65}" destId="{D8AC272E-CAD0-471A-A1F8-C0B1780893C1}" srcOrd="1" destOrd="0" parTransId="{F1B277A6-11FD-4E61-B7BD-A40AF67BAB9C}" sibTransId="{7BEE1C46-A398-449B-ABAA-DC1D6F5A961B}"/>
    <dgm:cxn modelId="{22146ECF-18C0-4EC0-B70E-0B1DA9F7BF22}" type="presOf" srcId="{036AA146-D1C0-49B5-8978-71218A691FF3}" destId="{B5697B12-7ABF-49B3-AA52-F2B8553A6CC5}" srcOrd="0" destOrd="0" presId="urn:microsoft.com/office/officeart/2018/2/layout/IconVerticalSolidList"/>
    <dgm:cxn modelId="{079243E8-79AC-4AD4-9D76-D2E7BDB1CDF6}" srcId="{39340BFC-3B5B-423E-827E-934D1CDC9A65}" destId="{6DA3EEAF-DDE3-4005-838A-107338C898FB}" srcOrd="4" destOrd="0" parTransId="{A7BF1DAC-3AEE-4F1B-81CE-3DB9A1C2BCB8}" sibTransId="{F558B434-BE4B-4711-B150-E92C09EA0B5B}"/>
    <dgm:cxn modelId="{DF9CA2ED-70A9-4134-BDB6-2BC40A3E7D4B}" type="presOf" srcId="{CAF73AB2-882D-4D25-9696-B7141CB12BAF}" destId="{48E5EC9B-E9BF-4F34-92C5-6C8FCED0520D}" srcOrd="0" destOrd="0" presId="urn:microsoft.com/office/officeart/2018/2/layout/IconVerticalSolidList"/>
    <dgm:cxn modelId="{6A4B02F9-2D66-4683-89EB-AA94627B2260}" srcId="{39340BFC-3B5B-423E-827E-934D1CDC9A65}" destId="{51084654-D077-48FE-B1BD-5CBD57698E09}" srcOrd="5" destOrd="0" parTransId="{93B7B850-3D36-4F32-AB6F-216812DD7AA1}" sibTransId="{ADD0CEEA-6BD0-400F-ABAC-A6AFCB66438C}"/>
    <dgm:cxn modelId="{4B1AFFF1-A7B6-4BCF-A757-3271F50EFA6C}" type="presParOf" srcId="{154FB136-8776-4754-AEE2-051A40214094}" destId="{E032FB94-1CCD-4980-B651-D51ECDAFFD3F}" srcOrd="0" destOrd="0" presId="urn:microsoft.com/office/officeart/2018/2/layout/IconVerticalSolidList"/>
    <dgm:cxn modelId="{35ED169D-54AC-4871-9DF5-760DB53C9F2C}" type="presParOf" srcId="{E032FB94-1CCD-4980-B651-D51ECDAFFD3F}" destId="{C1A639BD-2D7B-481D-A141-2549A544503F}" srcOrd="0" destOrd="0" presId="urn:microsoft.com/office/officeart/2018/2/layout/IconVerticalSolidList"/>
    <dgm:cxn modelId="{9C747800-A433-432F-A9DB-862056B7CC35}" type="presParOf" srcId="{E032FB94-1CCD-4980-B651-D51ECDAFFD3F}" destId="{2481F102-16B8-4F71-8078-70DA57C251F0}" srcOrd="1" destOrd="0" presId="urn:microsoft.com/office/officeart/2018/2/layout/IconVerticalSolidList"/>
    <dgm:cxn modelId="{DC2E353A-BC4E-4DBE-8F13-DA8E128E110D}" type="presParOf" srcId="{E032FB94-1CCD-4980-B651-D51ECDAFFD3F}" destId="{AAF75BD2-43F3-4A6C-BA07-626ED13ADFA8}" srcOrd="2" destOrd="0" presId="urn:microsoft.com/office/officeart/2018/2/layout/IconVerticalSolidList"/>
    <dgm:cxn modelId="{8F1DEFA3-82EC-43D1-8234-6041F9446EF1}" type="presParOf" srcId="{E032FB94-1CCD-4980-B651-D51ECDAFFD3F}" destId="{48E5EC9B-E9BF-4F34-92C5-6C8FCED0520D}" srcOrd="3" destOrd="0" presId="urn:microsoft.com/office/officeart/2018/2/layout/IconVerticalSolidList"/>
    <dgm:cxn modelId="{9CEB404D-9E91-41C4-8C9B-5582ABF7E305}" type="presParOf" srcId="{154FB136-8776-4754-AEE2-051A40214094}" destId="{482F4E21-1BD4-40D4-AFCF-D4779B38EF77}" srcOrd="1" destOrd="0" presId="urn:microsoft.com/office/officeart/2018/2/layout/IconVerticalSolidList"/>
    <dgm:cxn modelId="{0BE3DFE0-D3B9-43F6-B196-54A2D25044B8}" type="presParOf" srcId="{154FB136-8776-4754-AEE2-051A40214094}" destId="{DBF698A2-0CEF-4857-B0A3-40ED625B84E9}" srcOrd="2" destOrd="0" presId="urn:microsoft.com/office/officeart/2018/2/layout/IconVerticalSolidList"/>
    <dgm:cxn modelId="{C6BAE7AB-365D-4681-824D-0F89B2BE9C86}" type="presParOf" srcId="{DBF698A2-0CEF-4857-B0A3-40ED625B84E9}" destId="{73DF5EEB-168E-42F8-AD2B-3CE143BABEEA}" srcOrd="0" destOrd="0" presId="urn:microsoft.com/office/officeart/2018/2/layout/IconVerticalSolidList"/>
    <dgm:cxn modelId="{73FEDFB2-E36C-48B3-B802-8F4FCE41FC6E}" type="presParOf" srcId="{DBF698A2-0CEF-4857-B0A3-40ED625B84E9}" destId="{5D3B35E5-EB4B-44B8-923E-124F97C90020}" srcOrd="1" destOrd="0" presId="urn:microsoft.com/office/officeart/2018/2/layout/IconVerticalSolidList"/>
    <dgm:cxn modelId="{A4F70ECE-4447-4A47-B820-65F3DD1E3220}" type="presParOf" srcId="{DBF698A2-0CEF-4857-B0A3-40ED625B84E9}" destId="{F2A45F9B-5D22-43FA-B158-6C15A4F7FA76}" srcOrd="2" destOrd="0" presId="urn:microsoft.com/office/officeart/2018/2/layout/IconVerticalSolidList"/>
    <dgm:cxn modelId="{124340FB-8D95-4190-B4A7-F2408F08DB8C}" type="presParOf" srcId="{DBF698A2-0CEF-4857-B0A3-40ED625B84E9}" destId="{DCDDC775-93BB-4262-A047-E268123031E7}" srcOrd="3" destOrd="0" presId="urn:microsoft.com/office/officeart/2018/2/layout/IconVerticalSolidList"/>
    <dgm:cxn modelId="{1ED8F66A-5213-473A-92B8-696784E96998}" type="presParOf" srcId="{154FB136-8776-4754-AEE2-051A40214094}" destId="{55FA2371-B780-489A-9B01-3A42B6D2AF94}" srcOrd="3" destOrd="0" presId="urn:microsoft.com/office/officeart/2018/2/layout/IconVerticalSolidList"/>
    <dgm:cxn modelId="{BDA14A3B-1F91-47A8-811C-DD511CE1F51E}" type="presParOf" srcId="{154FB136-8776-4754-AEE2-051A40214094}" destId="{07C4024C-138C-4322-8705-3C90020D620A}" srcOrd="4" destOrd="0" presId="urn:microsoft.com/office/officeart/2018/2/layout/IconVerticalSolidList"/>
    <dgm:cxn modelId="{06701583-CF1F-47C1-A0F0-E3656566B18D}" type="presParOf" srcId="{07C4024C-138C-4322-8705-3C90020D620A}" destId="{CD025470-CA30-4503-841C-1287CDB92645}" srcOrd="0" destOrd="0" presId="urn:microsoft.com/office/officeart/2018/2/layout/IconVerticalSolidList"/>
    <dgm:cxn modelId="{DB32E923-6715-4569-AFF9-1858E96426F4}" type="presParOf" srcId="{07C4024C-138C-4322-8705-3C90020D620A}" destId="{88F63E4C-A8F8-4087-AE44-C2D77DB82493}" srcOrd="1" destOrd="0" presId="urn:microsoft.com/office/officeart/2018/2/layout/IconVerticalSolidList"/>
    <dgm:cxn modelId="{5A0D5BC6-5FBE-4995-B57C-904C79371140}" type="presParOf" srcId="{07C4024C-138C-4322-8705-3C90020D620A}" destId="{774E80D6-CD3B-4B28-A9E9-9024E2EA8BB3}" srcOrd="2" destOrd="0" presId="urn:microsoft.com/office/officeart/2018/2/layout/IconVerticalSolidList"/>
    <dgm:cxn modelId="{5ED79916-6F33-45E9-9D6A-7E56ED39F2E9}" type="presParOf" srcId="{07C4024C-138C-4322-8705-3C90020D620A}" destId="{585963C6-8EBD-4897-B828-86FDBD8E36EB}" srcOrd="3" destOrd="0" presId="urn:microsoft.com/office/officeart/2018/2/layout/IconVerticalSolidList"/>
    <dgm:cxn modelId="{C3D5DB4E-D876-4F37-8B7D-1BB2B377459D}" type="presParOf" srcId="{154FB136-8776-4754-AEE2-051A40214094}" destId="{7BBB6413-414B-4829-B75A-41CF1E15B396}" srcOrd="5" destOrd="0" presId="urn:microsoft.com/office/officeart/2018/2/layout/IconVerticalSolidList"/>
    <dgm:cxn modelId="{0A705D97-9129-4497-A0CB-9FB32B82F7EE}" type="presParOf" srcId="{154FB136-8776-4754-AEE2-051A40214094}" destId="{C5518971-83CB-4825-A685-4F2D873E1414}" srcOrd="6" destOrd="0" presId="urn:microsoft.com/office/officeart/2018/2/layout/IconVerticalSolidList"/>
    <dgm:cxn modelId="{D29F56CF-3273-4D53-B09D-BB03F474CE97}" type="presParOf" srcId="{C5518971-83CB-4825-A685-4F2D873E1414}" destId="{BFBE2DDB-7103-4350-A7B2-03A74062EA55}" srcOrd="0" destOrd="0" presId="urn:microsoft.com/office/officeart/2018/2/layout/IconVerticalSolidList"/>
    <dgm:cxn modelId="{A225E30B-C77B-4343-98E5-B6892F5D4FC0}" type="presParOf" srcId="{C5518971-83CB-4825-A685-4F2D873E1414}" destId="{82EE47A1-4167-4C8E-87F8-330B380D2B9D}" srcOrd="1" destOrd="0" presId="urn:microsoft.com/office/officeart/2018/2/layout/IconVerticalSolidList"/>
    <dgm:cxn modelId="{F6F9155D-886C-4F8E-A8CE-6BF0AF18B9A3}" type="presParOf" srcId="{C5518971-83CB-4825-A685-4F2D873E1414}" destId="{52B0241E-371B-43E0-9C16-537C1CD7C11E}" srcOrd="2" destOrd="0" presId="urn:microsoft.com/office/officeart/2018/2/layout/IconVerticalSolidList"/>
    <dgm:cxn modelId="{1B2CCAEC-0384-47DC-953E-CCFCE805CE75}" type="presParOf" srcId="{C5518971-83CB-4825-A685-4F2D873E1414}" destId="{B5697B12-7ABF-49B3-AA52-F2B8553A6CC5}" srcOrd="3" destOrd="0" presId="urn:microsoft.com/office/officeart/2018/2/layout/IconVerticalSolidList"/>
    <dgm:cxn modelId="{DB218CA9-5294-47C4-A60E-B58E172A05FA}" type="presParOf" srcId="{154FB136-8776-4754-AEE2-051A40214094}" destId="{BFAFCA7F-1953-4BA6-9A26-B9164286A497}" srcOrd="7" destOrd="0" presId="urn:microsoft.com/office/officeart/2018/2/layout/IconVerticalSolidList"/>
    <dgm:cxn modelId="{3C355A05-B3F2-4A5F-9D78-2909BD2B6E2A}" type="presParOf" srcId="{154FB136-8776-4754-AEE2-051A40214094}" destId="{B97AF244-D960-4FCA-990F-24B64CC655BC}" srcOrd="8" destOrd="0" presId="urn:microsoft.com/office/officeart/2018/2/layout/IconVerticalSolidList"/>
    <dgm:cxn modelId="{EAF48F4E-A798-4E8C-996C-DF73C7A1E642}" type="presParOf" srcId="{B97AF244-D960-4FCA-990F-24B64CC655BC}" destId="{5F21BA54-17BD-41A5-B703-C7A8EBC072B6}" srcOrd="0" destOrd="0" presId="urn:microsoft.com/office/officeart/2018/2/layout/IconVerticalSolidList"/>
    <dgm:cxn modelId="{90A8A977-7246-406E-9F10-6E9CCD0DC14A}" type="presParOf" srcId="{B97AF244-D960-4FCA-990F-24B64CC655BC}" destId="{63221D2E-A8C5-4543-B656-07B6F40FB8B5}" srcOrd="1" destOrd="0" presId="urn:microsoft.com/office/officeart/2018/2/layout/IconVerticalSolidList"/>
    <dgm:cxn modelId="{3D6D402D-9D55-4D52-9379-F50305C6A929}" type="presParOf" srcId="{B97AF244-D960-4FCA-990F-24B64CC655BC}" destId="{92186996-4A0A-478E-9FA8-3C8664DB8C48}" srcOrd="2" destOrd="0" presId="urn:microsoft.com/office/officeart/2018/2/layout/IconVerticalSolidList"/>
    <dgm:cxn modelId="{D02A3AC2-2D6C-4498-AE5F-C2BC8593B107}" type="presParOf" srcId="{B97AF244-D960-4FCA-990F-24B64CC655BC}" destId="{0C7EA06E-F6EB-4633-A0EC-E8271B1C7A05}" srcOrd="3" destOrd="0" presId="urn:microsoft.com/office/officeart/2018/2/layout/IconVerticalSolidList"/>
    <dgm:cxn modelId="{2B67ECC0-9EFB-48F1-B7A2-253FB5AD0C0D}" type="presParOf" srcId="{154FB136-8776-4754-AEE2-051A40214094}" destId="{445CB596-391B-4437-A7FD-FB00968CDF40}" srcOrd="9" destOrd="0" presId="urn:microsoft.com/office/officeart/2018/2/layout/IconVerticalSolidList"/>
    <dgm:cxn modelId="{B2D5B408-5DCE-4AA9-A679-94787E32D0A7}" type="presParOf" srcId="{154FB136-8776-4754-AEE2-051A40214094}" destId="{C2AA612C-C20D-433E-9026-9D55462A2DE2}" srcOrd="10" destOrd="0" presId="urn:microsoft.com/office/officeart/2018/2/layout/IconVerticalSolidList"/>
    <dgm:cxn modelId="{4BA5DB97-B3FC-452B-8982-B24416D30A5A}" type="presParOf" srcId="{C2AA612C-C20D-433E-9026-9D55462A2DE2}" destId="{B5C73CF6-6B0C-4A06-B720-7303325C95A1}" srcOrd="0" destOrd="0" presId="urn:microsoft.com/office/officeart/2018/2/layout/IconVerticalSolidList"/>
    <dgm:cxn modelId="{116C97B6-435F-4857-B5C5-7F6D5E749F7B}" type="presParOf" srcId="{C2AA612C-C20D-433E-9026-9D55462A2DE2}" destId="{465E1321-5F18-4D71-9AAF-83EBB57BDE21}" srcOrd="1" destOrd="0" presId="urn:microsoft.com/office/officeart/2018/2/layout/IconVerticalSolidList"/>
    <dgm:cxn modelId="{766CCAB7-045E-421C-B958-C46D24CB9639}" type="presParOf" srcId="{C2AA612C-C20D-433E-9026-9D55462A2DE2}" destId="{45D00555-CCC7-4B8B-A030-0FEC9523261B}" srcOrd="2" destOrd="0" presId="urn:microsoft.com/office/officeart/2018/2/layout/IconVerticalSolidList"/>
    <dgm:cxn modelId="{F447258A-E9CB-4953-95DB-01CE771A543A}" type="presParOf" srcId="{C2AA612C-C20D-433E-9026-9D55462A2DE2}" destId="{8DB60FD4-B305-472C-8AA8-281D8E78BC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09CE40-EE55-4146-9D37-B4636B376C7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5C9557-3CDC-4060-8723-273CB22E3BAB}">
      <dgm:prSet/>
      <dgm:spPr/>
      <dgm:t>
        <a:bodyPr/>
        <a:lstStyle/>
        <a:p>
          <a:r>
            <a:rPr lang="es-MX"/>
            <a:t>• Los sistemas distribuidos abarcan una cantidad de aspectos considerables, por lo cual su desarrollo implica mucha complejidad.</a:t>
          </a:r>
          <a:endParaRPr lang="en-US"/>
        </a:p>
      </dgm:t>
    </dgm:pt>
    <dgm:pt modelId="{46B6EC39-B081-4023-B13B-CA91B279E58E}" type="parTrans" cxnId="{3814A890-0813-449D-A6B6-8A56B4AA39AB}">
      <dgm:prSet/>
      <dgm:spPr/>
      <dgm:t>
        <a:bodyPr/>
        <a:lstStyle/>
        <a:p>
          <a:endParaRPr lang="en-US"/>
        </a:p>
      </dgm:t>
    </dgm:pt>
    <dgm:pt modelId="{898304B2-16E5-4312-BC67-3E35683AA41C}" type="sibTrans" cxnId="{3814A890-0813-449D-A6B6-8A56B4AA39AB}">
      <dgm:prSet/>
      <dgm:spPr/>
      <dgm:t>
        <a:bodyPr/>
        <a:lstStyle/>
        <a:p>
          <a:endParaRPr lang="en-US"/>
        </a:p>
      </dgm:t>
    </dgm:pt>
    <dgm:pt modelId="{C4FA3053-DFF8-4DE9-8A7F-1188E2B63951}">
      <dgm:prSet/>
      <dgm:spPr/>
      <dgm:t>
        <a:bodyPr/>
        <a:lstStyle/>
        <a:p>
          <a:r>
            <a:rPr lang="es-MX"/>
            <a:t>• Existen muchos temas de investigación relacionados con los sistemas distribuidos, por ejemplo los planteados en el apartado de Desafíos.</a:t>
          </a:r>
          <a:endParaRPr lang="en-US"/>
        </a:p>
      </dgm:t>
    </dgm:pt>
    <dgm:pt modelId="{34BEF412-CF0A-49E1-A9FF-F643BCAD2CB8}" type="parTrans" cxnId="{6973156B-75D9-459F-9CE1-7DD85A04BA43}">
      <dgm:prSet/>
      <dgm:spPr/>
      <dgm:t>
        <a:bodyPr/>
        <a:lstStyle/>
        <a:p>
          <a:endParaRPr lang="en-US"/>
        </a:p>
      </dgm:t>
    </dgm:pt>
    <dgm:pt modelId="{C6E4DC3A-650B-4EE5-AC58-2B6F187CBDE3}" type="sibTrans" cxnId="{6973156B-75D9-459F-9CE1-7DD85A04BA43}">
      <dgm:prSet/>
      <dgm:spPr/>
      <dgm:t>
        <a:bodyPr/>
        <a:lstStyle/>
        <a:p>
          <a:endParaRPr lang="en-US"/>
        </a:p>
      </dgm:t>
    </dgm:pt>
    <dgm:pt modelId="{EF772449-D76D-4AD0-82DF-3B1E2BFF1017}" type="pres">
      <dgm:prSet presAssocID="{C309CE40-EE55-4146-9D37-B4636B376C71}" presName="outerComposite" presStyleCnt="0">
        <dgm:presLayoutVars>
          <dgm:chMax val="5"/>
          <dgm:dir/>
          <dgm:resizeHandles val="exact"/>
        </dgm:presLayoutVars>
      </dgm:prSet>
      <dgm:spPr/>
    </dgm:pt>
    <dgm:pt modelId="{0610F123-34DE-4A70-A362-31C84C30A97E}" type="pres">
      <dgm:prSet presAssocID="{C309CE40-EE55-4146-9D37-B4636B376C71}" presName="dummyMaxCanvas" presStyleCnt="0">
        <dgm:presLayoutVars/>
      </dgm:prSet>
      <dgm:spPr/>
    </dgm:pt>
    <dgm:pt modelId="{3799F044-8DD0-4181-82DE-2D6D6D86D8E0}" type="pres">
      <dgm:prSet presAssocID="{C309CE40-EE55-4146-9D37-B4636B376C71}" presName="TwoNodes_1" presStyleLbl="node1" presStyleIdx="0" presStyleCnt="2">
        <dgm:presLayoutVars>
          <dgm:bulletEnabled val="1"/>
        </dgm:presLayoutVars>
      </dgm:prSet>
      <dgm:spPr/>
    </dgm:pt>
    <dgm:pt modelId="{63A747D5-EB68-4F9F-8508-C6FB1B3C6885}" type="pres">
      <dgm:prSet presAssocID="{C309CE40-EE55-4146-9D37-B4636B376C71}" presName="TwoNodes_2" presStyleLbl="node1" presStyleIdx="1" presStyleCnt="2">
        <dgm:presLayoutVars>
          <dgm:bulletEnabled val="1"/>
        </dgm:presLayoutVars>
      </dgm:prSet>
      <dgm:spPr/>
    </dgm:pt>
    <dgm:pt modelId="{4CAC7ABD-DA68-4DAD-BDF5-359307D25336}" type="pres">
      <dgm:prSet presAssocID="{C309CE40-EE55-4146-9D37-B4636B376C71}" presName="TwoConn_1-2" presStyleLbl="fgAccFollowNode1" presStyleIdx="0" presStyleCnt="1">
        <dgm:presLayoutVars>
          <dgm:bulletEnabled val="1"/>
        </dgm:presLayoutVars>
      </dgm:prSet>
      <dgm:spPr/>
    </dgm:pt>
    <dgm:pt modelId="{303A8828-2C6E-4E6A-819B-5D14EDD8560C}" type="pres">
      <dgm:prSet presAssocID="{C309CE40-EE55-4146-9D37-B4636B376C71}" presName="TwoNodes_1_text" presStyleLbl="node1" presStyleIdx="1" presStyleCnt="2">
        <dgm:presLayoutVars>
          <dgm:bulletEnabled val="1"/>
        </dgm:presLayoutVars>
      </dgm:prSet>
      <dgm:spPr/>
    </dgm:pt>
    <dgm:pt modelId="{904F03AA-4596-4AB5-A137-EB0EE7C89FDA}" type="pres">
      <dgm:prSet presAssocID="{C309CE40-EE55-4146-9D37-B4636B376C7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E82E51F-AEE1-47CE-B77D-6CBB4119B593}" type="presOf" srcId="{F85C9557-3CDC-4060-8723-273CB22E3BAB}" destId="{303A8828-2C6E-4E6A-819B-5D14EDD8560C}" srcOrd="1" destOrd="0" presId="urn:microsoft.com/office/officeart/2005/8/layout/vProcess5"/>
    <dgm:cxn modelId="{6F49D62C-D6D3-4752-99A3-7CC0CA97ED69}" type="presOf" srcId="{F85C9557-3CDC-4060-8723-273CB22E3BAB}" destId="{3799F044-8DD0-4181-82DE-2D6D6D86D8E0}" srcOrd="0" destOrd="0" presId="urn:microsoft.com/office/officeart/2005/8/layout/vProcess5"/>
    <dgm:cxn modelId="{7669C933-C066-4D49-AFF8-8A2C645FB0D0}" type="presOf" srcId="{C309CE40-EE55-4146-9D37-B4636B376C71}" destId="{EF772449-D76D-4AD0-82DF-3B1E2BFF1017}" srcOrd="0" destOrd="0" presId="urn:microsoft.com/office/officeart/2005/8/layout/vProcess5"/>
    <dgm:cxn modelId="{6973156B-75D9-459F-9CE1-7DD85A04BA43}" srcId="{C309CE40-EE55-4146-9D37-B4636B376C71}" destId="{C4FA3053-DFF8-4DE9-8A7F-1188E2B63951}" srcOrd="1" destOrd="0" parTransId="{34BEF412-CF0A-49E1-A9FF-F643BCAD2CB8}" sibTransId="{C6E4DC3A-650B-4EE5-AC58-2B6F187CBDE3}"/>
    <dgm:cxn modelId="{3814A890-0813-449D-A6B6-8A56B4AA39AB}" srcId="{C309CE40-EE55-4146-9D37-B4636B376C71}" destId="{F85C9557-3CDC-4060-8723-273CB22E3BAB}" srcOrd="0" destOrd="0" parTransId="{46B6EC39-B081-4023-B13B-CA91B279E58E}" sibTransId="{898304B2-16E5-4312-BC67-3E35683AA41C}"/>
    <dgm:cxn modelId="{C77EE7AF-3FB8-4EEB-8D09-B3F0F0ED622B}" type="presOf" srcId="{C4FA3053-DFF8-4DE9-8A7F-1188E2B63951}" destId="{904F03AA-4596-4AB5-A137-EB0EE7C89FDA}" srcOrd="1" destOrd="0" presId="urn:microsoft.com/office/officeart/2005/8/layout/vProcess5"/>
    <dgm:cxn modelId="{6E48F8C7-9B96-4017-9C9A-2BFF654AD6DD}" type="presOf" srcId="{C4FA3053-DFF8-4DE9-8A7F-1188E2B63951}" destId="{63A747D5-EB68-4F9F-8508-C6FB1B3C6885}" srcOrd="0" destOrd="0" presId="urn:microsoft.com/office/officeart/2005/8/layout/vProcess5"/>
    <dgm:cxn modelId="{820F40D0-3D4C-459D-97CB-D6BEB2CE2E4D}" type="presOf" srcId="{898304B2-16E5-4312-BC67-3E35683AA41C}" destId="{4CAC7ABD-DA68-4DAD-BDF5-359307D25336}" srcOrd="0" destOrd="0" presId="urn:microsoft.com/office/officeart/2005/8/layout/vProcess5"/>
    <dgm:cxn modelId="{AE7CD7CA-4DBD-4A6B-9E66-0C7E55902161}" type="presParOf" srcId="{EF772449-D76D-4AD0-82DF-3B1E2BFF1017}" destId="{0610F123-34DE-4A70-A362-31C84C30A97E}" srcOrd="0" destOrd="0" presId="urn:microsoft.com/office/officeart/2005/8/layout/vProcess5"/>
    <dgm:cxn modelId="{3AC8D4CC-D018-4F07-AD7D-A72EF93CA056}" type="presParOf" srcId="{EF772449-D76D-4AD0-82DF-3B1E2BFF1017}" destId="{3799F044-8DD0-4181-82DE-2D6D6D86D8E0}" srcOrd="1" destOrd="0" presId="urn:microsoft.com/office/officeart/2005/8/layout/vProcess5"/>
    <dgm:cxn modelId="{59A91CC5-77F0-40E9-B3EC-651DB2838522}" type="presParOf" srcId="{EF772449-D76D-4AD0-82DF-3B1E2BFF1017}" destId="{63A747D5-EB68-4F9F-8508-C6FB1B3C6885}" srcOrd="2" destOrd="0" presId="urn:microsoft.com/office/officeart/2005/8/layout/vProcess5"/>
    <dgm:cxn modelId="{AF279ABE-8DAC-48F7-B733-CA2E9FA1FCF1}" type="presParOf" srcId="{EF772449-D76D-4AD0-82DF-3B1E2BFF1017}" destId="{4CAC7ABD-DA68-4DAD-BDF5-359307D25336}" srcOrd="3" destOrd="0" presId="urn:microsoft.com/office/officeart/2005/8/layout/vProcess5"/>
    <dgm:cxn modelId="{0E9DDADF-F1EA-47B9-B11D-E55BC73CAC2D}" type="presParOf" srcId="{EF772449-D76D-4AD0-82DF-3B1E2BFF1017}" destId="{303A8828-2C6E-4E6A-819B-5D14EDD8560C}" srcOrd="4" destOrd="0" presId="urn:microsoft.com/office/officeart/2005/8/layout/vProcess5"/>
    <dgm:cxn modelId="{CD66AACC-2999-474F-A626-EBD84260DC65}" type="presParOf" srcId="{EF772449-D76D-4AD0-82DF-3B1E2BFF1017}" destId="{904F03AA-4596-4AB5-A137-EB0EE7C89FD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639BD-2D7B-481D-A141-2549A544503F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1F102-16B8-4F71-8078-70DA57C251F0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5EC9B-E9BF-4F34-92C5-6C8FCED0520D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Servidores de archivos.- Proporciona archivos para clientes</a:t>
          </a:r>
          <a:endParaRPr lang="en-US" sz="1900" kern="1200"/>
        </a:p>
      </dsp:txBody>
      <dsp:txXfrm>
        <a:off x="938804" y="1907"/>
        <a:ext cx="5649886" cy="812817"/>
      </dsp:txXfrm>
    </dsp:sp>
    <dsp:sp modelId="{73DF5EEB-168E-42F8-AD2B-3CE143BABEEA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B35E5-EB4B-44B8-923E-124F97C90020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DC775-93BB-4262-A047-E268123031E7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Servidores de Base de Datos.- Son los que almacenan gran cantidad de datos estructurados</a:t>
          </a:r>
          <a:endParaRPr lang="en-US" sz="1900" kern="1200"/>
        </a:p>
      </dsp:txBody>
      <dsp:txXfrm>
        <a:off x="938804" y="1017929"/>
        <a:ext cx="5649886" cy="812817"/>
      </dsp:txXfrm>
    </dsp:sp>
    <dsp:sp modelId="{CD025470-CA30-4503-841C-1287CDB92645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63E4C-A8F8-4087-AE44-C2D77DB82493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963C6-8EBD-4897-B828-86FDBD8E36EB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Servidores de Software de Grupo.- El software de grupo es aquel, que permite organizar el trabajo de un grupo</a:t>
          </a:r>
          <a:endParaRPr lang="en-US" sz="1900" kern="1200"/>
        </a:p>
      </dsp:txBody>
      <dsp:txXfrm>
        <a:off x="938804" y="2033951"/>
        <a:ext cx="5649886" cy="812817"/>
      </dsp:txXfrm>
    </dsp:sp>
    <dsp:sp modelId="{BFBE2DDB-7103-4350-A7B2-03A74062EA55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E47A1-4167-4C8E-87F8-330B380D2B9D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97B12-7ABF-49B3-AA52-F2B8553A6CC5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• Servidores WEB.- Son los que guardan y proporcionan Páginas HTML</a:t>
          </a:r>
          <a:endParaRPr lang="en-US" sz="1900" kern="1200"/>
        </a:p>
      </dsp:txBody>
      <dsp:txXfrm>
        <a:off x="938804" y="3049973"/>
        <a:ext cx="5649886" cy="812817"/>
      </dsp:txXfrm>
    </dsp:sp>
    <dsp:sp modelId="{5F21BA54-17BD-41A5-B703-C7A8EBC072B6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21D2E-A8C5-4543-B656-07B6F40FB8B5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EA06E-F6EB-4633-A0EC-E8271B1C7A05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• Servidor de objetos.- Permite almacenar objetos que pueden ser activados a distancia</a:t>
          </a:r>
          <a:endParaRPr lang="en-US" sz="1900" kern="1200"/>
        </a:p>
      </dsp:txBody>
      <dsp:txXfrm>
        <a:off x="938804" y="4065995"/>
        <a:ext cx="5649886" cy="812817"/>
      </dsp:txXfrm>
    </dsp:sp>
    <dsp:sp modelId="{B5C73CF6-6B0C-4A06-B720-7303325C95A1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E1321-5F18-4D71-9AAF-83EBB57BDE21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60FD4-B305-472C-8AA8-281D8E78BCA2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• Servidores de aplicación.-Es básicamente una aplicación a la que pueden acceder los clientes.</a:t>
          </a:r>
          <a:endParaRPr lang="en-US" sz="1900" kern="1200"/>
        </a:p>
      </dsp:txBody>
      <dsp:txXfrm>
        <a:off x="938804" y="5082017"/>
        <a:ext cx="5649886" cy="812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9F044-8DD0-4181-82DE-2D6D6D86D8E0}">
      <dsp:nvSpPr>
        <dsp:cNvPr id="0" name=""/>
        <dsp:cNvSpPr/>
      </dsp:nvSpPr>
      <dsp:spPr>
        <a:xfrm>
          <a:off x="0" y="0"/>
          <a:ext cx="5611428" cy="20701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• Los sistemas distribuidos abarcan una cantidad de aspectos considerables, por lo cual su desarrollo implica mucha complejidad.</a:t>
          </a:r>
          <a:endParaRPr lang="en-US" sz="2100" kern="1200"/>
        </a:p>
      </dsp:txBody>
      <dsp:txXfrm>
        <a:off x="60633" y="60633"/>
        <a:ext cx="3471764" cy="1948885"/>
      </dsp:txXfrm>
    </dsp:sp>
    <dsp:sp modelId="{63A747D5-EB68-4F9F-8508-C6FB1B3C6885}">
      <dsp:nvSpPr>
        <dsp:cNvPr id="0" name=""/>
        <dsp:cNvSpPr/>
      </dsp:nvSpPr>
      <dsp:spPr>
        <a:xfrm>
          <a:off x="990251" y="2530184"/>
          <a:ext cx="5611428" cy="20701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• Existen muchos temas de investigación relacionados con los sistemas distribuidos, por ejemplo los planteados en el apartado de Desafíos.</a:t>
          </a:r>
          <a:endParaRPr lang="en-US" sz="2100" kern="1200"/>
        </a:p>
      </dsp:txBody>
      <dsp:txXfrm>
        <a:off x="1050884" y="2590817"/>
        <a:ext cx="3154311" cy="1948885"/>
      </dsp:txXfrm>
    </dsp:sp>
    <dsp:sp modelId="{4CAC7ABD-DA68-4DAD-BDF5-359307D25336}">
      <dsp:nvSpPr>
        <dsp:cNvPr id="0" name=""/>
        <dsp:cNvSpPr/>
      </dsp:nvSpPr>
      <dsp:spPr>
        <a:xfrm>
          <a:off x="4265829" y="1627368"/>
          <a:ext cx="1345598" cy="13455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68589" y="1627368"/>
        <a:ext cx="740078" cy="1012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26759-6E09-AF6A-8623-B0FBEB16E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85FD9-4597-E192-869C-9D1459A22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4587A-75D6-F4CF-6F95-D8604052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E5E9-E970-4B8E-9035-D03CE86B7266}" type="datetimeFigureOut">
              <a:rPr lang="es-MX" smtClean="0"/>
              <a:t>01/06/2022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62FE6-EA89-CF5A-6838-00B15537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C6352-671C-DDC7-823A-195808AB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5AEF-5B3D-4890-921B-5025FBF623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28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36C54-4D3E-0720-CF3A-AC4367F9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5E1956-9C19-0A4C-EF40-067570C66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4E803B-3B68-64F6-E8DB-F6F8E17E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E5E9-E970-4B8E-9035-D03CE86B7266}" type="datetimeFigureOut">
              <a:rPr lang="es-MX" smtClean="0"/>
              <a:t>01/06/2022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65C50D-9BF1-2829-1B70-2FD26F9D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315904-CC7C-4C40-3D09-5B5DB2A3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5AEF-5B3D-4890-921B-5025FBF623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324629-F9C7-0BDE-E5EB-2E0F116F5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5EEBA0-C1E8-6100-DD47-CF4306BA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09DCB7-9A1E-3B43-5C5D-A4B8DD02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E5E9-E970-4B8E-9035-D03CE86B7266}" type="datetimeFigureOut">
              <a:rPr lang="es-MX" smtClean="0"/>
              <a:t>01/06/2022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1EBDD2-501B-168B-3D21-AD618019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26F37-1276-C2D5-B4D8-324A91C1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5AEF-5B3D-4890-921B-5025FBF623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421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D6076-F5E9-F152-4FA0-5D5CE959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3E2B0-81FA-5AD3-1905-B7B0946C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1891E2-DCF5-3B84-B5F7-B7DB8EF8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E5E9-E970-4B8E-9035-D03CE86B7266}" type="datetimeFigureOut">
              <a:rPr lang="es-MX" smtClean="0"/>
              <a:t>01/06/2022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0A982F-B450-E5DF-9BCE-83F96164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23DFF-186D-F344-AEE3-828D22EE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5AEF-5B3D-4890-921B-5025FBF623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02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F3BC6-BEEA-940C-88F3-8D09267B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69EE84-4268-A410-8996-E41467A3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7D9B7-58F5-BA0E-EE40-BC2076FB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E5E9-E970-4B8E-9035-D03CE86B7266}" type="datetimeFigureOut">
              <a:rPr lang="es-MX" smtClean="0"/>
              <a:t>01/06/2022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770CEF-57F5-A457-D438-0F53548E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66CBA8-CE1C-F8AD-6E29-F20148A3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5AEF-5B3D-4890-921B-5025FBF623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94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73BC0-1B35-5286-70F1-98CF1065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053A3D-0872-9453-9D74-BA5DDDF5A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40E882-23BC-EB26-8161-F8E91E41D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7A6360-2C0A-36D8-FD6F-0A498A4E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E5E9-E970-4B8E-9035-D03CE86B7266}" type="datetimeFigureOut">
              <a:rPr lang="es-MX" smtClean="0"/>
              <a:t>01/06/2022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078EEB-0C0D-D79A-7C75-0E77C839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6EB341-1BF7-EFE2-0312-A05C1896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5AEF-5B3D-4890-921B-5025FBF623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249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CA303-B145-42F8-6502-6233ED63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63839C-AA88-753B-7F29-3F28F4E14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0E813B-B1C8-7A8C-07B2-FC8D6F932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6AA88C-976D-EC62-04A5-C3F8E5E42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82139D-9F0A-BEEE-5B0A-A03C191A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4D9746-2C0C-3F8A-9B59-A774189C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E5E9-E970-4B8E-9035-D03CE86B7266}" type="datetimeFigureOut">
              <a:rPr lang="es-MX" smtClean="0"/>
              <a:t>01/06/2022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C12167-41CE-AAEC-BD13-02801A3B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01A541-1B8A-245C-CDDB-3445C736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5AEF-5B3D-4890-921B-5025FBF623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2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69610-534F-438C-716A-D75784BE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598EE0-F544-D1EB-5D2D-626DB673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E5E9-E970-4B8E-9035-D03CE86B7266}" type="datetimeFigureOut">
              <a:rPr lang="es-MX" smtClean="0"/>
              <a:t>01/06/2022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76B080-07E8-A3A7-75AA-3F61B052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2564E8-7EEF-F485-E894-0A357C06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5AEF-5B3D-4890-921B-5025FBF623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666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22A881-3B3C-0E53-4FA4-8D7C8113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E5E9-E970-4B8E-9035-D03CE86B7266}" type="datetimeFigureOut">
              <a:rPr lang="es-MX" smtClean="0"/>
              <a:t>01/06/2022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2C82A4-B20A-0E78-B8DC-F99BA687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6570F2-12C3-2FAD-C652-7269B2E8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5AEF-5B3D-4890-921B-5025FBF623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47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8BA33-AC33-9762-2C6C-78B1F04A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87CC9-4EA9-5C68-FE22-83804B43F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4F65C1-89AA-DF6F-EDAC-FB6B5070F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F8EB28-9223-BC85-6C90-7E5E8D96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E5E9-E970-4B8E-9035-D03CE86B7266}" type="datetimeFigureOut">
              <a:rPr lang="es-MX" smtClean="0"/>
              <a:t>01/06/2022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3DFF8-9633-0DDC-01C7-4D5091D2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11FB83-3BB5-D687-D6FA-3E2F9C34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5AEF-5B3D-4890-921B-5025FBF623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3557D-F6D5-8448-5258-E92F1C4B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30AB43-9280-AE01-5964-890BF0E3C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AE0786-1DC6-7612-2D02-F3D7603E8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C98FDF-824A-6FF4-F6C4-36B6CAB2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E5E9-E970-4B8E-9035-D03CE86B7266}" type="datetimeFigureOut">
              <a:rPr lang="es-MX" smtClean="0"/>
              <a:t>01/06/2022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90AB2E-366C-9D19-6833-6C6FDC56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CFF1FD-D3C1-578A-31B5-737E5026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5AEF-5B3D-4890-921B-5025FBF623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5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8E3EE4-28CE-0C92-B8F7-090DA45A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5A9ED2-C04A-15EA-686C-A85DF45AB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DABB29-B208-9C66-EAE1-79111FFE3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EE5E9-E970-4B8E-9035-D03CE86B7266}" type="datetimeFigureOut">
              <a:rPr lang="es-MX" smtClean="0"/>
              <a:t>01/06/2022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24F92-2B9C-728B-A713-0A18C809D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074CD-CE07-8395-07EB-83E619129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5AEF-5B3D-4890-921B-5025FBF623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25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4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idad 1.- Introducción a los sistemas distribuidos - Gestión de Curso  Edgard">
            <a:extLst>
              <a:ext uri="{FF2B5EF4-FFF2-40B4-BE49-F238E27FC236}">
                <a16:creationId xmlns:a16="http://schemas.microsoft.com/office/drawing/2014/main" id="{EC221544-F969-2CA8-943B-2C321A52A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D7B057-E342-8977-AAA8-7E762118B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s-MX" sz="6600">
                <a:solidFill>
                  <a:srgbClr val="FFFFFF"/>
                </a:solidFill>
                <a:latin typeface="Abadi" panose="020B0604020104020204" pitchFamily="34" charset="0"/>
              </a:rPr>
              <a:t>Sistemas operativos en ambientes distribuidos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CA5BF5-4EEA-3BA4-A1EB-F51FCFCB6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s-MX" sz="1900">
                <a:solidFill>
                  <a:srgbClr val="FFFFFF"/>
                </a:solidFill>
                <a:latin typeface="Abadi" panose="020B0604020104020204" pitchFamily="34" charset="0"/>
              </a:rPr>
              <a:t>Ricardo Gabriel Rodríguez González</a:t>
            </a:r>
          </a:p>
          <a:p>
            <a:r>
              <a:rPr lang="es-MX" sz="1900">
                <a:solidFill>
                  <a:srgbClr val="FFFFFF"/>
                </a:solidFill>
                <a:latin typeface="Abadi" panose="020B0604020104020204" pitchFamily="34" charset="0"/>
              </a:rPr>
              <a:t>17001433</a:t>
            </a:r>
          </a:p>
          <a:p>
            <a:r>
              <a:rPr lang="es-MX" sz="1900">
                <a:solidFill>
                  <a:srgbClr val="FFFFFF"/>
                </a:solidFill>
                <a:latin typeface="Abadi" panose="020B0604020104020204" pitchFamily="34" charset="0"/>
              </a:rPr>
              <a:t>Universidad de autónoma de Coahuila</a:t>
            </a:r>
          </a:p>
          <a:p>
            <a:r>
              <a:rPr lang="es-MX" sz="1900">
                <a:solidFill>
                  <a:srgbClr val="FFFFFF"/>
                </a:solidFill>
                <a:latin typeface="Abadi" panose="020B0604020104020204" pitchFamily="34" charset="0"/>
              </a:rPr>
              <a:t>Ing. En Sistemas Computacionales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1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ED058D-1D53-0B04-FF36-23689E24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s-ES" sz="4800" b="1">
                <a:solidFill>
                  <a:schemeClr val="bg1"/>
                </a:solidFill>
                <a:latin typeface="Abadi"/>
                <a:ea typeface="+mj-lt"/>
                <a:cs typeface="+mj-lt"/>
              </a:rPr>
              <a:t>Categorías de Servidores</a:t>
            </a:r>
            <a:endParaRPr lang="es-ES" sz="4800" b="1">
              <a:solidFill>
                <a:schemeClr val="bg1"/>
              </a:solidFill>
              <a:latin typeface="Abadi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70BBE45-1063-4845-F2BC-06B49041F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72783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4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88D920-94C3-8CF2-0307-239E2CB6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MX" sz="4600">
                <a:latin typeface="Abadi" panose="020B0604020104020204" pitchFamily="34" charset="0"/>
              </a:rPr>
              <a:t>Ejemplos de algunos sistemas distribuidos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07BFBD-B52C-E4A3-2EFE-AA80433D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lnSpcReduction="10000"/>
          </a:bodyPr>
          <a:lstStyle/>
          <a:p>
            <a:r>
              <a:rPr lang="es-MX" dirty="0">
                <a:latin typeface="Abadi" panose="020B0604020104020204" pitchFamily="34" charset="0"/>
              </a:rPr>
              <a:t>Computación en </a:t>
            </a:r>
            <a:r>
              <a:rPr lang="es-MX" dirty="0" err="1">
                <a:latin typeface="Abadi" panose="020B0604020104020204" pitchFamily="34" charset="0"/>
              </a:rPr>
              <a:t>cluster</a:t>
            </a:r>
            <a:r>
              <a:rPr lang="es-MX" dirty="0">
                <a:latin typeface="Abadi" panose="020B0604020104020204" pitchFamily="34" charset="0"/>
              </a:rPr>
              <a:t>: Es un conjunto de computadoras similares conectadas a través de una red de área local de alta velocidad.</a:t>
            </a:r>
          </a:p>
          <a:p>
            <a:r>
              <a:rPr lang="es-MX" dirty="0">
                <a:latin typeface="Abadi" panose="020B0604020104020204" pitchFamily="34" charset="0"/>
              </a:rPr>
              <a:t>Computación en la nube: Es un conjunto de recursos virtualizados alojados en el centro de datos de un proveedor de la nube.</a:t>
            </a:r>
          </a:p>
          <a:p>
            <a:r>
              <a:rPr lang="es-MX" dirty="0">
                <a:latin typeface="Abadi" panose="020B0604020104020204" pitchFamily="34" charset="0"/>
              </a:rPr>
              <a:t>Computación en red: Se compone de nodos con marcadas diferencias en hardware y tecnología de red. </a:t>
            </a:r>
          </a:p>
          <a:p>
            <a:pPr marL="0" indent="0">
              <a:buNone/>
            </a:pPr>
            <a:endParaRPr lang="es-MX" sz="2200" dirty="0"/>
          </a:p>
        </p:txBody>
      </p:sp>
      <p:pic>
        <p:nvPicPr>
          <p:cNvPr id="5122" name="Picture 2" descr="Grupo Sistemas Distribuidos UPTC 2020-2 · GitHub">
            <a:extLst>
              <a:ext uri="{FF2B5EF4-FFF2-40B4-BE49-F238E27FC236}">
                <a16:creationId xmlns:a16="http://schemas.microsoft.com/office/drawing/2014/main" id="{19CF7517-974A-AFDB-04A4-8EACC77E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r="1902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02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4ED8D-EE25-B6E8-3BDF-16269D79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430" y="-339572"/>
            <a:ext cx="4818888" cy="1476801"/>
          </a:xfrm>
        </p:spPr>
        <p:txBody>
          <a:bodyPr anchor="b">
            <a:normAutofit/>
          </a:bodyPr>
          <a:lstStyle/>
          <a:p>
            <a:r>
              <a:rPr lang="es-MX" sz="5400">
                <a:latin typeface="Abadi" panose="020B0604020104020204" pitchFamily="34" charset="0"/>
              </a:rPr>
              <a:t>Conclusiones</a:t>
            </a:r>
          </a:p>
        </p:txBody>
      </p:sp>
      <p:pic>
        <p:nvPicPr>
          <p:cNvPr id="23" name="Gráfico 23" descr="Bombilla y equipo con relleno sólido">
            <a:extLst>
              <a:ext uri="{FF2B5EF4-FFF2-40B4-BE49-F238E27FC236}">
                <a16:creationId xmlns:a16="http://schemas.microsoft.com/office/drawing/2014/main" id="{98323342-4BE9-49B4-EE05-3654621D4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521" y="1375252"/>
            <a:ext cx="3848704" cy="3848704"/>
          </a:xfrm>
          <a:prstGeom prst="rect">
            <a:avLst/>
          </a:prstGeom>
        </p:spPr>
      </p:pic>
      <p:sp>
        <p:nvSpPr>
          <p:cNvPr id="45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F541ACB7-5D6A-753E-222C-EE4E9B9BE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09472"/>
              </p:ext>
            </p:extLst>
          </p:nvPr>
        </p:nvGraphicFramePr>
        <p:xfrm>
          <a:off x="4769430" y="1572207"/>
          <a:ext cx="6601680" cy="460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961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A866B3-AA38-02BE-5B12-5FAB2683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MX" sz="5000" b="1">
                <a:latin typeface="Abadi"/>
              </a:rPr>
              <a:t>Sistemas Distribuidos</a:t>
            </a:r>
          </a:p>
        </p:txBody>
      </p:sp>
      <p:sp>
        <p:nvSpPr>
          <p:cNvPr id="205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1052-02D6-25DC-B514-0F4314606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MX" sz="2000">
                <a:latin typeface="Abadi" panose="020B0604020104020204" pitchFamily="34" charset="0"/>
              </a:rPr>
              <a:t>Un sistema distribuido es una colección de computadoras independientes; es decir autónomas, que aparecen ante los usuarios del sistema como una única computadora. Esta definición tiene dos aspectos:</a:t>
            </a:r>
          </a:p>
          <a:p>
            <a:pPr lvl="1"/>
            <a:r>
              <a:rPr lang="es-MX" sz="2000">
                <a:latin typeface="Abadi" panose="020B0604020104020204" pitchFamily="34" charset="0"/>
              </a:rPr>
              <a:t>Hardware: las maquinas son autónomas </a:t>
            </a:r>
          </a:p>
          <a:p>
            <a:pPr lvl="1"/>
            <a:r>
              <a:rPr lang="es-MX" sz="2000">
                <a:latin typeface="Abadi" panose="020B0604020104020204" pitchFamily="34" charset="0"/>
              </a:rPr>
              <a:t>Software: los usuarios piensan que el sistema es como una única computadora.</a:t>
            </a:r>
          </a:p>
          <a:p>
            <a:pPr lvl="1"/>
            <a:endParaRPr lang="es-MX" sz="2000">
              <a:latin typeface="Abadi" panose="020B0604020104020204" pitchFamily="34" charset="0"/>
            </a:endParaRPr>
          </a:p>
        </p:txBody>
      </p:sp>
      <p:pic>
        <p:nvPicPr>
          <p:cNvPr id="2050" name="Picture 2" descr="Changing the way you learn | Quiz">
            <a:extLst>
              <a:ext uri="{FF2B5EF4-FFF2-40B4-BE49-F238E27FC236}">
                <a16:creationId xmlns:a16="http://schemas.microsoft.com/office/drawing/2014/main" id="{4876D974-42F3-33F9-3444-901C7EDFC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579775"/>
            <a:ext cx="5458968" cy="369845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35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6BC007-841C-D44F-4E86-9F1EB49C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MX" sz="3000" b="1">
                <a:latin typeface="Abadi"/>
              </a:rPr>
              <a:t>Ventajas de los sistemas distribuidos con respecto de las PC independientes</a:t>
            </a:r>
            <a:br>
              <a:rPr lang="es-MX" sz="3000" b="1"/>
            </a:br>
            <a:endParaRPr lang="es-MX" sz="3000" b="1">
              <a:cs typeface="Calibri Light"/>
            </a:endParaRP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3BC96-D882-997B-4F34-158B7B2FF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MX" sz="1500"/>
              <a:t>Datos compartidos: Un sistema distribuido permite que varios usuarios tengan acceso a una base de datos común.</a:t>
            </a:r>
          </a:p>
          <a:p>
            <a:r>
              <a:rPr lang="es-MX" sz="1500"/>
              <a:t>Dispositivos compartidos: De igual manera, se pueden compartir periféricos entre diversos usuarios como puede ser una impresora. </a:t>
            </a:r>
          </a:p>
          <a:p>
            <a:r>
              <a:rPr lang="es-MX" sz="1500"/>
              <a:t>Comunicación: un sistema distribuido facilita la comunicación entre computadoras aisladas con el e-mail, por ejemplo.</a:t>
            </a:r>
          </a:p>
          <a:p>
            <a:r>
              <a:rPr lang="es-MX" sz="1500"/>
              <a:t>Flexibilidad: Un sistema distribuido difunde la carga de trabajo entre las máquinas disponibles en la forma más eficaz en cuanto a los costos.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6370F3-2481-74B6-86DC-6DC5DCE08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3" r="2329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912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5A2955-AC0F-9DC2-034A-302D44DC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MX" sz="4800" b="1">
                <a:latin typeface="Abadi"/>
              </a:rPr>
              <a:t>Desventajas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59D077-0892-BCCB-1F61-04A09D68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MX" sz="1700"/>
              <a:t>Software: No hay mucha experiencia en el diseño, implantación y uso del software distribuido, además existe poco software para los sistemas distribuidos en la actualidad. </a:t>
            </a:r>
          </a:p>
          <a:p>
            <a:r>
              <a:rPr lang="es-MX" sz="1700"/>
              <a:t>Redes: Una vez que el sistema llega a depender de la red, la pérdida o saturación de ésta puede negar algunas de las ventajas que el sistema distribuido debía conseguir.</a:t>
            </a:r>
          </a:p>
          <a:p>
            <a:r>
              <a:rPr lang="es-MX" sz="1700"/>
              <a:t>Seguridad: si las personas pueden tener acceso a los datos en todo el sistema, entonces también pueden tener acceso a datos con los que no tienen nada que ver. </a:t>
            </a:r>
          </a:p>
        </p:txBody>
      </p:sp>
      <p:pic>
        <p:nvPicPr>
          <p:cNvPr id="4098" name="Picture 2" descr="Sistemas distribuidos modernos - El blog de MagMax">
            <a:extLst>
              <a:ext uri="{FF2B5EF4-FFF2-40B4-BE49-F238E27FC236}">
                <a16:creationId xmlns:a16="http://schemas.microsoft.com/office/drawing/2014/main" id="{B99145D6-0BA2-D11B-DEC2-6EC962771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163251"/>
            <a:ext cx="5150277" cy="23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2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509B11-3004-0145-B086-E3DD27AA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" y="5012941"/>
            <a:ext cx="4623708" cy="1556907"/>
          </a:xfrm>
        </p:spPr>
        <p:txBody>
          <a:bodyPr anchor="ctr">
            <a:noAutofit/>
          </a:bodyPr>
          <a:lstStyle/>
          <a:p>
            <a:pPr algn="ctr"/>
            <a:r>
              <a:rPr lang="es-ES" sz="4800" b="1">
                <a:latin typeface="Abadi"/>
                <a:ea typeface="+mj-lt"/>
                <a:cs typeface="+mj-lt"/>
              </a:rPr>
              <a:t>Modelo Cliente Servidor</a:t>
            </a:r>
            <a:endParaRPr lang="es-ES" sz="4800" b="1">
              <a:latin typeface="Abadi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DBDC893C-A3F9-4A1D-9011-330CE2190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687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5CBC9C-B1EA-7963-7B80-9B2A7ED6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800">
                <a:ea typeface="+mn-lt"/>
                <a:cs typeface="+mn-lt"/>
              </a:rPr>
              <a:t>El modelo cliente-servidor de un sistema distribuido es el modelo más conocido y más ampliamente adoptado en la actualidad. Hay un conjunto de procesos servidores, cada uno actuando como un gestor de recursos para una colección de recursos de un tipo, y una colección de procesos clientes, cada uno llevando a cabo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21694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4C8F9-4EDD-00BB-5AE1-D16A535A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MX" sz="4000" b="0" i="0">
                <a:effectLst/>
                <a:latin typeface="Arial" panose="020B0604020202020204" pitchFamily="34" charset="0"/>
              </a:rPr>
              <a:t>MIDDLEWARE</a:t>
            </a:r>
            <a:endParaRPr lang="es-MX" sz="400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1C70A-0CEF-3D4A-4AF0-36A8A7824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600" b="0" i="0">
                <a:effectLst/>
                <a:latin typeface="Abadi" panose="020B0604020104020204" pitchFamily="34" charset="0"/>
              </a:rPr>
              <a:t>Definición: Capa de software intermedio entre el cliente y el servidor. Es la capa de software que nos permiten gestionar los mecanismos de comunicaciones</a:t>
            </a:r>
          </a:p>
          <a:p>
            <a:pPr marL="0" indent="0">
              <a:buNone/>
            </a:pPr>
            <a:r>
              <a:rPr lang="es-MX" sz="1600" b="0" i="0">
                <a:effectLst/>
                <a:latin typeface="Abadi" panose="020B0604020104020204" pitchFamily="34" charset="0"/>
              </a:rPr>
              <a:t>Existen dos tipos:</a:t>
            </a:r>
          </a:p>
          <a:p>
            <a:r>
              <a:rPr lang="es-MX" sz="1600" b="0" i="0">
                <a:effectLst/>
                <a:latin typeface="Abadi" panose="020B0604020104020204" pitchFamily="34" charset="0"/>
              </a:rPr>
              <a:t>Software intermedio general. Servicios generales que requieren todos los clientes y servidores, por ejemplo: software para las comunicaciones usando elTCP/IP,software parte del sistema operativo</a:t>
            </a:r>
          </a:p>
          <a:p>
            <a:r>
              <a:rPr lang="es-MX" sz="1600">
                <a:latin typeface="Abadi" panose="020B0604020104020204" pitchFamily="34" charset="0"/>
              </a:rPr>
              <a:t>Software  intermedio  de  servicios.  Software  asociado  a  un  servicio  en  particular,  por ejemplo: software que permite a dos BD conectarse a una red cliente/servidor (ODBC: Conectividad abierta de BD)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é son los Middleware? Soluciones de Integración de datos">
            <a:extLst>
              <a:ext uri="{FF2B5EF4-FFF2-40B4-BE49-F238E27FC236}">
                <a16:creationId xmlns:a16="http://schemas.microsoft.com/office/drawing/2014/main" id="{5F094698-27DE-9A73-2532-12553BAD4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r="15601" b="-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43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9765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96E614-B12D-7CB6-8D97-822571F5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s-MX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Características</a:t>
            </a:r>
            <a:endParaRPr lang="es-MX">
              <a:solidFill>
                <a:srgbClr val="FFFFFF"/>
              </a:solidFill>
            </a:endParaRPr>
          </a:p>
        </p:txBody>
      </p:sp>
      <p:pic>
        <p:nvPicPr>
          <p:cNvPr id="2050" name="Picture 2" descr="MIDDLEWARE 】¿Qué es y Para Qué Sirve? + Ejemplos ▷ 2022">
            <a:extLst>
              <a:ext uri="{FF2B5EF4-FFF2-40B4-BE49-F238E27FC236}">
                <a16:creationId xmlns:a16="http://schemas.microsoft.com/office/drawing/2014/main" id="{7CE3F301-1286-AE09-4DC0-1488BAE52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2" b="-3"/>
          <a:stretch/>
        </p:blipFill>
        <p:spPr bwMode="auto">
          <a:xfrm>
            <a:off x="327547" y="2454903"/>
            <a:ext cx="7058306" cy="40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3BC9F-E5EC-135A-2704-76355F81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s-MX" sz="2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Independiza el servicio de su implantación, del sistema operativo y de los protocolos de comunicaciones.</a:t>
            </a:r>
          </a:p>
          <a:p>
            <a:r>
              <a:rPr lang="es-MX" sz="2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Permite la convivencia de distintos servicios en un mismo sistema.</a:t>
            </a:r>
          </a:p>
          <a:p>
            <a:r>
              <a:rPr lang="es-MX" sz="2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Permitela transparencia en el sistema.</a:t>
            </a:r>
          </a:p>
          <a:p>
            <a:r>
              <a:rPr lang="es-MX" sz="2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Modelo tradicional:Monitorde teleproceso o CICS, Tuxedo, Encina.</a:t>
            </a:r>
          </a:p>
          <a:p>
            <a:r>
              <a:rPr lang="es-MX" sz="2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Modelo OO: CORBA.</a:t>
            </a:r>
            <a:endParaRPr lang="es-MX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DE0F05-E991-5FAD-E1EE-DB841CB7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s-MX" b="0" i="0" dirty="0">
                <a:effectLst/>
                <a:latin typeface="Arial" panose="020B0604020202020204" pitchFamily="34" charset="0"/>
              </a:rPr>
              <a:t>OBJETOS DISTRIBUIDOS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A9B8C-0220-790C-B9D3-EEFBFD3F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s-MX" sz="1700" b="0" i="0">
                <a:effectLst/>
                <a:latin typeface="Abadi" panose="020B0604020104020204" pitchFamily="34" charset="0"/>
              </a:rPr>
              <a:t>Definición: En los sistemas Cliente/Servidor, un objeto distribuido es aquel que esta gestionado por un servidor y sus clientes invocan sus métodos utilizando un "método de invocación remota".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1700" b="0" i="0">
                <a:effectLst/>
                <a:latin typeface="Abadi" panose="020B0604020104020204" pitchFamily="34" charset="0"/>
              </a:rPr>
              <a:t>RMI.-Remote Invocation Method.-Fue el primer fremework para crear sistemas distribuidos de Java.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1700" b="0" i="0">
                <a:effectLst/>
                <a:latin typeface="Abadi" panose="020B0604020104020204" pitchFamily="34" charset="0"/>
              </a:rPr>
              <a:t>DCOM.-Distributed Component Object Model.-El Modelo de Objeto Componente Distribuido, esta incluido en los sistemas operativos de Microsoft.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1700" b="0" i="0">
                <a:effectLst/>
                <a:latin typeface="Abadi" panose="020B0604020104020204" pitchFamily="34" charset="0"/>
              </a:rPr>
              <a:t>CORBA.-Common Object Request Broker Architecture.-Tecnología introducida por el Grupo deAdministraciónde Objetos OMG </a:t>
            </a:r>
            <a:endParaRPr lang="es-MX" sz="1700">
              <a:latin typeface="Abadi" panose="020B0604020104020204" pitchFamily="34" charset="0"/>
            </a:endParaRPr>
          </a:p>
        </p:txBody>
      </p:sp>
      <p:pic>
        <p:nvPicPr>
          <p:cNvPr id="3074" name="Picture 2" descr="UNIDAD 4: LA TECNOLOGÍA DE OBJETOS DISTRIBUIDOS | iaclaudia">
            <a:extLst>
              <a:ext uri="{FF2B5EF4-FFF2-40B4-BE49-F238E27FC236}">
                <a16:creationId xmlns:a16="http://schemas.microsoft.com/office/drawing/2014/main" id="{F90B411B-6F63-5541-B211-F9737D095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4" y="2762826"/>
            <a:ext cx="4935970" cy="284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35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6A6F68-3C44-E7DD-CA2A-E6BC63CD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MX" sz="4000">
                <a:latin typeface="Abadi" panose="020B0604020104020204" pitchFamily="34" charset="0"/>
              </a:rPr>
              <a:t>Conceptos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5BD3B-DD57-ACDB-4092-D5CA6610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MX" sz="1700">
                <a:latin typeface="Abadi" panose="020B0604020104020204" pitchFamily="34" charset="0"/>
              </a:rPr>
              <a:t>Transparencia: Diseñar el sistema de forma que todas las personas piensen que la colección de máquinas es tan sólo un sistema de tiempo compartido, de un procesador, a la manera antigua.</a:t>
            </a:r>
          </a:p>
          <a:p>
            <a:r>
              <a:rPr lang="es-MX" sz="1700">
                <a:latin typeface="Abadi" panose="020B0604020104020204" pitchFamily="34" charset="0"/>
              </a:rPr>
              <a:t>Flexibilidad: El diseño de un sistema distribuido debe hacerse con la idea de facilitar los cambios futuros. A este respecto, los micros núcleos son superiores a los núcleos monolíticos. </a:t>
            </a:r>
          </a:p>
          <a:p>
            <a:r>
              <a:rPr lang="es-MX" sz="1700">
                <a:latin typeface="Abadi" panose="020B0604020104020204" pitchFamily="34" charset="0"/>
              </a:rPr>
              <a:t>Confiabilidad: Uno de los objetivos originales de la construcción de sistemas distribuidos fue el hacerlos más confiables que los sistemas con un procesador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B77EC5-73BB-FB0B-9621-F73C116D5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5" r="739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0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CACA56C297E94BBECEAE53305E8AA9" ma:contentTypeVersion="13" ma:contentTypeDescription="Crear nuevo documento." ma:contentTypeScope="" ma:versionID="a051e93faf081a2526f90ac9a7cb1718">
  <xsd:schema xmlns:xsd="http://www.w3.org/2001/XMLSchema" xmlns:xs="http://www.w3.org/2001/XMLSchema" xmlns:p="http://schemas.microsoft.com/office/2006/metadata/properties" xmlns:ns3="55b7de54-3341-433a-865f-eddd6972a2bb" xmlns:ns4="567bc0c2-f64d-43a4-98dc-72975bf505fe" targetNamespace="http://schemas.microsoft.com/office/2006/metadata/properties" ma:root="true" ma:fieldsID="0586ca207bbe729788dd1e4cd39fefb6" ns3:_="" ns4:_="">
    <xsd:import namespace="55b7de54-3341-433a-865f-eddd6972a2bb"/>
    <xsd:import namespace="567bc0c2-f64d-43a4-98dc-72975bf505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b7de54-3341-433a-865f-eddd6972a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7bc0c2-f64d-43a4-98dc-72975bf505f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091D5E-5857-45D2-823E-72F1FF978822}">
  <ds:schemaRefs>
    <ds:schemaRef ds:uri="55b7de54-3341-433a-865f-eddd6972a2bb"/>
    <ds:schemaRef ds:uri="567bc0c2-f64d-43a4-98dc-72975bf505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2E48A01-F3C3-4619-90CB-26F09C2BD5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6EBB21-DF8C-4EDA-AB66-64C91E57FA1E}">
  <ds:schemaRefs>
    <ds:schemaRef ds:uri="55b7de54-3341-433a-865f-eddd6972a2bb"/>
    <ds:schemaRef ds:uri="567bc0c2-f64d-43a4-98dc-72975bf505f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861</Words>
  <Application>Microsoft Office PowerPoint</Application>
  <PresentationFormat>Panorámica</PresentationFormat>
  <Paragraphs>54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Tema de Office</vt:lpstr>
      <vt:lpstr>Sistemas operativos en ambientes distribuidos</vt:lpstr>
      <vt:lpstr>Sistemas Distribuidos</vt:lpstr>
      <vt:lpstr>Ventajas de los sistemas distribuidos con respecto de las PC independientes </vt:lpstr>
      <vt:lpstr>Desventajas</vt:lpstr>
      <vt:lpstr>Modelo Cliente Servidor</vt:lpstr>
      <vt:lpstr>MIDDLEWARE</vt:lpstr>
      <vt:lpstr>Características</vt:lpstr>
      <vt:lpstr>OBJETOS DISTRIBUIDOS</vt:lpstr>
      <vt:lpstr>Conceptos</vt:lpstr>
      <vt:lpstr>Categorías de Servidores</vt:lpstr>
      <vt:lpstr>Ejemplos de algunos sistemas distribuidos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RG</dc:creator>
  <cp:lastModifiedBy>Ricardo RG</cp:lastModifiedBy>
  <cp:revision>3</cp:revision>
  <dcterms:created xsi:type="dcterms:W3CDTF">2022-06-01T01:35:08Z</dcterms:created>
  <dcterms:modified xsi:type="dcterms:W3CDTF">2022-06-01T21:05:56Z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0x010100C3CACA56C297E94BBECEAE53305E8AA9</vt:lpwstr>
  </property>
</Properties>
</file>