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1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6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2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0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9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Sistema_operativo" TargetMode="External"/><Relationship Id="rId2" Type="http://schemas.openxmlformats.org/officeDocument/2006/relationships/hyperlink" Target="https://desarrollarinclusion.cilsa.org/tecnologia-inclusiva/que-es-un-sistema-operativo/#:~:text=Un%20sistema%20operativo%20es%20un,placa%20de%20red%2C%20entre%20otr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 de líneas y números">
            <a:extLst>
              <a:ext uri="{FF2B5EF4-FFF2-40B4-BE49-F238E27FC236}">
                <a16:creationId xmlns:a16="http://schemas.microsoft.com/office/drawing/2014/main" id="{79992D0A-4EAC-4A9C-8247-375C2D0DC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5E7E16-F79C-454E-937F-F084E062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MX" sz="5400" dirty="0" err="1">
                <a:solidFill>
                  <a:schemeClr val="tx1"/>
                </a:solidFill>
              </a:rPr>
              <a:t>Operating</a:t>
            </a:r>
            <a:r>
              <a:rPr lang="es-MX" sz="5400" dirty="0">
                <a:solidFill>
                  <a:schemeClr val="tx1"/>
                </a:solidFill>
              </a:rPr>
              <a:t> </a:t>
            </a:r>
            <a:r>
              <a:rPr lang="es-MX" sz="5400" dirty="0" err="1">
                <a:solidFill>
                  <a:schemeClr val="tx1"/>
                </a:solidFill>
              </a:rPr>
              <a:t>Systems</a:t>
            </a:r>
            <a:endParaRPr lang="es-MX" sz="5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E28708-D652-4A02-A1BF-1C0F149D8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ING. Sistemas Computacionales</a:t>
            </a:r>
          </a:p>
          <a:p>
            <a:r>
              <a:rPr lang="es-MX" dirty="0"/>
              <a:t>Ricardo Gabriel Rodríguez González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7018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4406B-7272-4C89-9F78-9B4DAA970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517525"/>
            <a:ext cx="3448050" cy="16652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What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s-MX" altLang="es-MX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is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s-MX" altLang="es-MX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an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Operative </a:t>
            </a:r>
            <a:r>
              <a:rPr kumimoji="0" lang="es-MX" altLang="es-MX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System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?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s-MX" altLang="es-MX" sz="4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6D47F-0CB3-4241-A4B8-424ADF69C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2938" y="2546350"/>
            <a:ext cx="3448050" cy="33432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An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operating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system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is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a set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programs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that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allows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us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to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manage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memory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, disk,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information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storage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media and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the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different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peripherals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or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resources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our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computer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,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such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as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the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keyboard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, mouse,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printer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,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network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card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,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among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others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1DD057-89A0-4BCA-8BEB-7EFF8BEE6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18858" b="-1"/>
          <a:stretch/>
        </p:blipFill>
        <p:spPr bwMode="auto">
          <a:xfrm>
            <a:off x="4654296" y="10"/>
            <a:ext cx="753770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2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5" descr="Technological background">
            <a:extLst>
              <a:ext uri="{FF2B5EF4-FFF2-40B4-BE49-F238E27FC236}">
                <a16:creationId xmlns:a16="http://schemas.microsoft.com/office/drawing/2014/main" id="{3C9E44A5-EB95-4843-9416-FAED630D3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6" r="1" b="7846"/>
          <a:stretch/>
        </p:blipFill>
        <p:spPr>
          <a:xfrm>
            <a:off x="0" y="-12678"/>
            <a:ext cx="12186315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CC816C-88E0-427F-93C4-2CD138147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8648" y="1419273"/>
            <a:ext cx="3153580" cy="13581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What</a:t>
            </a:r>
            <a:r>
              <a:rPr kumimoji="0" lang="es-MX" altLang="es-MX" sz="3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s-MX" altLang="es-MX" sz="3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is</a:t>
            </a:r>
            <a:r>
              <a:rPr kumimoji="0" lang="es-MX" altLang="es-MX" sz="3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s-MX" altLang="es-MX" sz="3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the</a:t>
            </a:r>
            <a:r>
              <a:rPr kumimoji="0" lang="es-MX" altLang="es-MX" sz="3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s-MX" altLang="es-MX" sz="3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Operating</a:t>
            </a:r>
            <a:r>
              <a:rPr kumimoji="0" lang="es-MX" altLang="es-MX" sz="3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s-MX" altLang="es-MX" sz="3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System</a:t>
            </a:r>
            <a:r>
              <a:rPr kumimoji="0" lang="es-MX" altLang="es-MX" sz="3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s-MX" altLang="es-MX" sz="3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for</a:t>
            </a:r>
            <a:r>
              <a:rPr kumimoji="0" lang="es-MX" altLang="es-MX" sz="3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?</a:t>
            </a:r>
            <a:r>
              <a:rPr kumimoji="0" lang="es-MX" altLang="es-MX" sz="3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s-MX" altLang="es-MX" sz="33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14F2855-9F22-40FA-BF4F-8005F2694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648" y="2978254"/>
            <a:ext cx="3153580" cy="2444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Operating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systems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use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images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and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buttons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be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able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communicate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with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the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computer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in a simple and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easy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way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tell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our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computer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what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we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want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do at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all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times. </a:t>
            </a:r>
          </a:p>
        </p:txBody>
      </p:sp>
      <p:sp>
        <p:nvSpPr>
          <p:cNvPr id="31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82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B03A61-ED38-4115-A1E5-C3A853530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11685" y="634946"/>
            <a:ext cx="5127171" cy="145075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>
                <a:ln>
                  <a:noFill/>
                </a:ln>
                <a:effectLst/>
                <a:latin typeface="inherit"/>
              </a:rPr>
              <a:t>Types of Operating Systems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MX" altLang="es-MX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Qué son, Para qué Sirven y qué Tipos de Sistemas Operativos Existen?  (Ejemplo) | Mira Cómo Se Hace">
            <a:extLst>
              <a:ext uri="{FF2B5EF4-FFF2-40B4-BE49-F238E27FC236}">
                <a16:creationId xmlns:a16="http://schemas.microsoft.com/office/drawing/2014/main" id="{F743BC99-6C67-4DF7-BBF5-E2E8745CA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" r="3" b="3"/>
          <a:stretch/>
        </p:blipFill>
        <p:spPr bwMode="auto">
          <a:xfrm>
            <a:off x="643192" y="1830293"/>
            <a:ext cx="5115347" cy="287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40E0AF55-79C4-4352-8365-6D2A2A2B3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1684" y="2407436"/>
            <a:ext cx="5127172" cy="346165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At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user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level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of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a PC,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we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can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say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that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there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are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two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types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of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Operating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Systems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OS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for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PC and OS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for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Mobile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Phones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s-MX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for </a:t>
            </a:r>
            <a:r>
              <a:rPr lang="en-US" altLang="es-MX" dirty="0">
                <a:latin typeface="Abadi" panose="020B0604020104020204" pitchFamily="34" charset="0"/>
              </a:rPr>
              <a:t>example:</a:t>
            </a:r>
            <a:endParaRPr kumimoji="0" lang="en-US" altLang="es-MX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we have the following operating systems: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android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windows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mac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linux</a:t>
            </a:r>
            <a:endParaRPr kumimoji="0" lang="es-MX" altLang="es-MX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9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09E964-91ED-439A-AE37-C094778A2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9047" y="643466"/>
            <a:ext cx="2771273" cy="54704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600" b="0" i="0" u="none" strike="noStrike" cap="none" normalizeH="0" baseline="0">
                <a:ln>
                  <a:noFill/>
                </a:ln>
                <a:effectLst/>
                <a:latin typeface="inherit"/>
              </a:rPr>
              <a:t>Mobile Operating Systems</a:t>
            </a:r>
            <a:r>
              <a:rPr kumimoji="0" lang="es-MX" altLang="es-MX" sz="36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MX" altLang="es-MX" sz="3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1FFE8FE-E79B-469F-9953-BBE209337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29125" y="634470"/>
            <a:ext cx="6818313" cy="5470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Finally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I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will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give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some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examples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of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operating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systems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in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mobile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phones</a:t>
            </a:r>
            <a:r>
              <a:rPr lang="es-MX" altLang="es-MX" dirty="0">
                <a:latin typeface="inherit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s-MX" dirty="0">
                <a:latin typeface="inherit"/>
              </a:rPr>
              <a:t>Some operating systems could be the following:</a:t>
            </a:r>
            <a:endParaRPr lang="es-MX" altLang="es-MX" dirty="0">
              <a:latin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s-MX" altLang="es-MX" dirty="0">
                <a:solidFill>
                  <a:schemeClr val="tx1"/>
                </a:solidFill>
                <a:latin typeface="inherit"/>
              </a:rPr>
              <a:t>W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indows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mobile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s-MX" altLang="es-MX" dirty="0">
                <a:solidFill>
                  <a:schemeClr val="tx1"/>
                </a:solidFill>
                <a:latin typeface="inherit"/>
              </a:rPr>
              <a:t>A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ndroid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s-MX" altLang="es-MX" dirty="0">
                <a:solidFill>
                  <a:schemeClr val="tx1"/>
                </a:solidFill>
                <a:latin typeface="inherit"/>
              </a:rPr>
              <a:t>M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ac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and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some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more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based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linux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MX" altLang="es-MX" dirty="0">
              <a:latin typeface="inheri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3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EB4BB-32C3-442B-A0CC-A31C7AE8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Sources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AE1AA-6773-4107-8828-3DB3D60B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https://desarrollarinclusion.cilsa.org/tecnologia-inclusiva/que-es-un-sistema-operativo/#:~:text=Un%20sistema%20operativo%20es%20un,placa%20de%20red%2C%20entre%20otros</a:t>
            </a:r>
            <a:r>
              <a:rPr lang="es-MX" dirty="0"/>
              <a:t>.</a:t>
            </a:r>
          </a:p>
          <a:p>
            <a:r>
              <a:rPr lang="es-MX" dirty="0">
                <a:hlinkClick r:id="rId3"/>
              </a:rPr>
              <a:t>https://www.ecured.cu/Sistema_operativo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6928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130"/>
      </a:dk2>
      <a:lt2>
        <a:srgbClr val="F0F3F3"/>
      </a:lt2>
      <a:accent1>
        <a:srgbClr val="C3614D"/>
      </a:accent1>
      <a:accent2>
        <a:srgbClr val="B13B57"/>
      </a:accent2>
      <a:accent3>
        <a:srgbClr val="C34D9B"/>
      </a:accent3>
      <a:accent4>
        <a:srgbClr val="A83BB1"/>
      </a:accent4>
      <a:accent5>
        <a:srgbClr val="894DC3"/>
      </a:accent5>
      <a:accent6>
        <a:srgbClr val="493FB3"/>
      </a:accent6>
      <a:hlink>
        <a:srgbClr val="3997A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232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inherit</vt:lpstr>
      <vt:lpstr>RetrospectVTI</vt:lpstr>
      <vt:lpstr>Operating Systems</vt:lpstr>
      <vt:lpstr>What is an Operative System? </vt:lpstr>
      <vt:lpstr>What is the Operating System for? </vt:lpstr>
      <vt:lpstr>Types of Operating Systems </vt:lpstr>
      <vt:lpstr>Mobile Operating Systems 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RICARDO GABRIEL RODRIGUEZ GONZALEZ</dc:creator>
  <cp:lastModifiedBy>RICARDO GABRIEL RODRIGUEZ GONZALEZ</cp:lastModifiedBy>
  <cp:revision>2</cp:revision>
  <dcterms:created xsi:type="dcterms:W3CDTF">2021-09-02T21:13:24Z</dcterms:created>
  <dcterms:modified xsi:type="dcterms:W3CDTF">2021-09-13T15:31:51Z</dcterms:modified>
</cp:coreProperties>
</file>