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/>
              <a:t>ALGORITMOS ORDENAMIENTO Y BUSQUEDA  ENERO A JUNIO 2021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94852"/>
            <a:ext cx="8825658" cy="861420"/>
          </a:xfrm>
        </p:spPr>
        <p:txBody>
          <a:bodyPr/>
          <a:lstStyle/>
          <a:p>
            <a:r>
              <a:rPr lang="es-MX" dirty="0"/>
              <a:t>EJERCICIO DE GRAFOS CON LOS ALGORITMOS DE KRUSKAL, DIJSKTRA y/ o FLOYD</a:t>
            </a:r>
          </a:p>
        </p:txBody>
      </p:sp>
    </p:spTree>
    <p:extLst>
      <p:ext uri="{BB962C8B-B14F-4D97-AF65-F5344CB8AC3E}">
        <p14:creationId xmlns:p14="http://schemas.microsoft.com/office/powerpoint/2010/main" val="83881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 rot="10584440" flipH="1" flipV="1">
            <a:off x="737239" y="2822625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 rot="10584440" flipH="1" flipV="1">
            <a:off x="2181725" y="1285375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rot="10584440" flipH="1" flipV="1">
            <a:off x="2237264" y="3813713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rot="10584440" flipH="1" flipV="1">
            <a:off x="4116543" y="1378141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rot="10584440" flipH="1" flipV="1">
            <a:off x="4129796" y="4041826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rot="10584440" flipH="1" flipV="1">
            <a:off x="6157377" y="1391391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6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rot="10584440" flipH="1" flipV="1">
            <a:off x="6369417" y="4214104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 rot="10584440" flipH="1" flipV="1">
            <a:off x="8039194" y="2531078"/>
            <a:ext cx="1106905" cy="8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8</a:t>
            </a:r>
            <a:endParaRPr lang="es-MX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ector recto de flecha 10"/>
          <p:cNvCxnSpPr>
            <a:stCxn id="2" idx="7"/>
            <a:endCxn id="3" idx="3"/>
          </p:cNvCxnSpPr>
          <p:nvPr/>
        </p:nvCxnSpPr>
        <p:spPr>
          <a:xfrm flipV="1">
            <a:off x="1661637" y="2065809"/>
            <a:ext cx="702595" cy="862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1699513" y="3523335"/>
            <a:ext cx="565213" cy="45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0"/>
            <a:endCxn id="2" idx="6"/>
          </p:cNvCxnSpPr>
          <p:nvPr/>
        </p:nvCxnSpPr>
        <p:spPr>
          <a:xfrm flipH="1" flipV="1">
            <a:off x="1843056" y="3231108"/>
            <a:ext cx="919891" cy="58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928730" y="2205512"/>
            <a:ext cx="0" cy="152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3" idx="6"/>
            <a:endCxn id="5" idx="2"/>
          </p:cNvCxnSpPr>
          <p:nvPr/>
        </p:nvCxnSpPr>
        <p:spPr>
          <a:xfrm>
            <a:off x="3287542" y="1693858"/>
            <a:ext cx="830089" cy="16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endCxn id="6" idx="2"/>
          </p:cNvCxnSpPr>
          <p:nvPr/>
        </p:nvCxnSpPr>
        <p:spPr>
          <a:xfrm>
            <a:off x="3287542" y="4333461"/>
            <a:ext cx="843342" cy="186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3193774" y="1855986"/>
            <a:ext cx="1258956" cy="2324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3" idx="7"/>
          </p:cNvCxnSpPr>
          <p:nvPr/>
        </p:nvCxnSpPr>
        <p:spPr>
          <a:xfrm flipH="1" flipV="1">
            <a:off x="3106123" y="1391268"/>
            <a:ext cx="1346607" cy="9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5" idx="4"/>
          </p:cNvCxnSpPr>
          <p:nvPr/>
        </p:nvCxnSpPr>
        <p:spPr>
          <a:xfrm flipH="1" flipV="1">
            <a:off x="4697766" y="2263597"/>
            <a:ext cx="165782" cy="1744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6"/>
          </p:cNvCxnSpPr>
          <p:nvPr/>
        </p:nvCxnSpPr>
        <p:spPr>
          <a:xfrm>
            <a:off x="5235613" y="4450309"/>
            <a:ext cx="1107121" cy="69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5235613" y="2065809"/>
            <a:ext cx="1475216" cy="214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6"/>
            <a:endCxn id="7" idx="2"/>
          </p:cNvCxnSpPr>
          <p:nvPr/>
        </p:nvCxnSpPr>
        <p:spPr>
          <a:xfrm>
            <a:off x="5222360" y="1786624"/>
            <a:ext cx="936105" cy="8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8" idx="1"/>
          </p:cNvCxnSpPr>
          <p:nvPr/>
        </p:nvCxnSpPr>
        <p:spPr>
          <a:xfrm flipH="1" flipV="1">
            <a:off x="5009322" y="2205512"/>
            <a:ext cx="1503330" cy="2163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8" idx="0"/>
            <a:endCxn id="7" idx="4"/>
          </p:cNvCxnSpPr>
          <p:nvPr/>
        </p:nvCxnSpPr>
        <p:spPr>
          <a:xfrm flipH="1" flipV="1">
            <a:off x="6738600" y="2276847"/>
            <a:ext cx="156500" cy="19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7" idx="5"/>
          </p:cNvCxnSpPr>
          <p:nvPr/>
        </p:nvCxnSpPr>
        <p:spPr>
          <a:xfrm>
            <a:off x="7121047" y="2122779"/>
            <a:ext cx="169918" cy="208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7394713" y="3451215"/>
            <a:ext cx="861391" cy="999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7" idx="6"/>
            <a:endCxn id="9" idx="1"/>
          </p:cNvCxnSpPr>
          <p:nvPr/>
        </p:nvCxnSpPr>
        <p:spPr>
          <a:xfrm>
            <a:off x="7263194" y="1799874"/>
            <a:ext cx="919235" cy="88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863548" y="299687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GRAFO 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9583438" y="5761015"/>
            <a:ext cx="24355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J@N@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1078726" y="5308830"/>
            <a:ext cx="8124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 ={ 1, 2, 3, 4, 5, 6, 7, 8 }</a:t>
            </a:r>
          </a:p>
          <a:p>
            <a:endParaRPr lang="es-MX" dirty="0"/>
          </a:p>
          <a:p>
            <a:r>
              <a:rPr lang="es-MX" dirty="0"/>
              <a:t>A = { &lt;1,2&gt; &lt;1,3&gt; &lt;2,3&gt; &lt;2,4&gt; &lt;2,5&gt; &lt;3,1&gt; &lt;3,5&gt; &lt;4,2&gt; &lt;4,6&gt; &lt;4,7&gt; &lt;5,4&gt;</a:t>
            </a:r>
          </a:p>
          <a:p>
            <a:r>
              <a:rPr lang="es-MX" dirty="0"/>
              <a:t>&lt;5,7&gt; &lt;6,7&gt; &lt;6,8&gt; &lt;7,4&gt; &lt;7,6&gt; &lt;7,8&gt; &lt;8,7&gt; }</a:t>
            </a:r>
          </a:p>
        </p:txBody>
      </p:sp>
      <p:cxnSp>
        <p:nvCxnSpPr>
          <p:cNvPr id="12" name="Conector recto de flecha 11"/>
          <p:cNvCxnSpPr>
            <a:endCxn id="8" idx="6"/>
          </p:cNvCxnSpPr>
          <p:nvPr/>
        </p:nvCxnSpPr>
        <p:spPr>
          <a:xfrm flipH="1">
            <a:off x="7475234" y="3365369"/>
            <a:ext cx="1272841" cy="1257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552381" y="1432374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15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591943" y="2328255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17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3413053" y="1793736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14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382564" y="3855232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10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789031" y="2582895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77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3440134" y="4560502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14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785179" y="4655705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12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2183893" y="3161521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27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4806432" y="3239557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50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974197" y="2953104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38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5381778" y="3283812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71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822418" y="1950447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36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3812061" y="1086470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24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6352555" y="2997771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54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8224487" y="4052804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59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475234" y="3596447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36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7172268" y="2699826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55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5652469" y="2545937"/>
            <a:ext cx="4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21853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644" y="487680"/>
            <a:ext cx="8825659" cy="1981200"/>
          </a:xfrm>
        </p:spPr>
        <p:txBody>
          <a:bodyPr/>
          <a:lstStyle/>
          <a:p>
            <a:r>
              <a:rPr lang="es-MX" sz="4000" dirty="0"/>
              <a:t>UTILIZANDO LOS ALGORITMOS DE GRAFOS, EFECTUAR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63514" y="2137410"/>
            <a:ext cx="8825659" cy="3931920"/>
          </a:xfrm>
        </p:spPr>
        <p:txBody>
          <a:bodyPr>
            <a:noAutofit/>
          </a:bodyPr>
          <a:lstStyle/>
          <a:p>
            <a:r>
              <a:rPr lang="es-MX" dirty="0"/>
              <a:t>QUE TIPO DE GRAFO ES?</a:t>
            </a:r>
          </a:p>
          <a:p>
            <a:r>
              <a:rPr lang="es-MX" dirty="0"/>
              <a:t>Grafo dirigido etiquetado</a:t>
            </a:r>
          </a:p>
          <a:p>
            <a:r>
              <a:rPr lang="es-MX" dirty="0"/>
              <a:t>CONJUNTO DE VERTICES</a:t>
            </a:r>
          </a:p>
          <a:p>
            <a:r>
              <a:rPr lang="es-MX" dirty="0"/>
              <a:t>V ={ 1, 2, 3, 4, 5, 6, 7, 8 }</a:t>
            </a:r>
          </a:p>
          <a:p>
            <a:r>
              <a:rPr lang="es-MX" dirty="0"/>
              <a:t>CONJUNTO DE ARISTAS</a:t>
            </a:r>
          </a:p>
          <a:p>
            <a:r>
              <a:rPr lang="es-MX" dirty="0"/>
              <a:t>A = { &lt;1,2&gt; &lt;1,3&gt; &lt;2,3&gt; &lt;2,4&gt; &lt;2,5&gt; &lt;3,1&gt; &lt;3,5&gt; &lt;4,2&gt; &lt;4,6&gt; &lt;4,7&gt; &lt;5,4&gt;</a:t>
            </a:r>
          </a:p>
          <a:p>
            <a:r>
              <a:rPr lang="es-MX" dirty="0"/>
              <a:t>&lt;5,7&gt; &lt;6,7&gt; &lt;6,8&gt; &lt;7,4&gt; &lt;7,6&gt; &lt;7,8&gt; &lt;8,7&gt; }</a:t>
            </a:r>
          </a:p>
          <a:p>
            <a:r>
              <a:rPr lang="es-MX" dirty="0"/>
              <a:t>TODOS LOS RECORRIDOS DEL VERTICE 1 AL VERTICE 8 INDCANDO LAS ARISTAS EL VALOR DE CADA ARISTAS Y LA SUMA TOTAL DE VALORES EN CADA RECORRIDO</a:t>
            </a:r>
          </a:p>
          <a:p>
            <a:r>
              <a:rPr lang="es-MX" dirty="0"/>
              <a:t>CUAL ES EL CAMINO MAS CORTO??</a:t>
            </a:r>
          </a:p>
        </p:txBody>
      </p:sp>
    </p:spTree>
    <p:extLst>
      <p:ext uri="{BB962C8B-B14F-4D97-AF65-F5344CB8AC3E}">
        <p14:creationId xmlns:p14="http://schemas.microsoft.com/office/powerpoint/2010/main" val="86809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71E2-A7F6-4A44-A3EC-1B6893FD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MATRIZ DE ADYACENCIA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19A05D-D3F8-4B12-92D7-FF8BE8EDE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00113"/>
              </p:ext>
            </p:extLst>
          </p:nvPr>
        </p:nvGraphicFramePr>
        <p:xfrm>
          <a:off x="912678" y="1575559"/>
          <a:ext cx="8871588" cy="446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57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0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045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9D440-4572-475C-B24D-1BD1F17E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de adyacencia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6BEB361-D1E7-4148-86DA-1547F9CD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97178"/>
              </p:ext>
            </p:extLst>
          </p:nvPr>
        </p:nvGraphicFramePr>
        <p:xfrm>
          <a:off x="1913467" y="1854198"/>
          <a:ext cx="862684" cy="2931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936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07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661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661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36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68BFD74C-9FF5-40D7-90A5-2963B35B6A0E}"/>
              </a:ext>
            </a:extLst>
          </p:cNvPr>
          <p:cNvSpPr/>
          <p:nvPr/>
        </p:nvSpPr>
        <p:spPr>
          <a:xfrm>
            <a:off x="3305917" y="1821683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C80FF3-1F5A-4DBD-93E3-341F84E9B575}"/>
              </a:ext>
            </a:extLst>
          </p:cNvPr>
          <p:cNvCxnSpPr/>
          <p:nvPr/>
        </p:nvCxnSpPr>
        <p:spPr>
          <a:xfrm>
            <a:off x="3575223" y="1821683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B7C6BED-2895-4124-9AA7-064CC09A2A9A}"/>
              </a:ext>
            </a:extLst>
          </p:cNvPr>
          <p:cNvCxnSpPr/>
          <p:nvPr/>
        </p:nvCxnSpPr>
        <p:spPr>
          <a:xfrm>
            <a:off x="3818241" y="1817561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A963CE8-9B02-4156-A74A-D8DFA4B3EC37}"/>
              </a:ext>
            </a:extLst>
          </p:cNvPr>
          <p:cNvCxnSpPr/>
          <p:nvPr/>
        </p:nvCxnSpPr>
        <p:spPr>
          <a:xfrm>
            <a:off x="4324865" y="1821683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3052733-EC8B-4BCC-A17C-331ABC44D25D}"/>
              </a:ext>
            </a:extLst>
          </p:cNvPr>
          <p:cNvSpPr txBox="1"/>
          <p:nvPr/>
        </p:nvSpPr>
        <p:spPr>
          <a:xfrm>
            <a:off x="3295132" y="1812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C14312-60AD-4960-8D12-3AF06FDC1C38}"/>
              </a:ext>
            </a:extLst>
          </p:cNvPr>
          <p:cNvSpPr txBox="1"/>
          <p:nvPr/>
        </p:nvSpPr>
        <p:spPr>
          <a:xfrm>
            <a:off x="3529912" y="1816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E455E21-ED10-4AA1-BC29-AFC40AED4BFE}"/>
              </a:ext>
            </a:extLst>
          </p:cNvPr>
          <p:cNvSpPr/>
          <p:nvPr/>
        </p:nvSpPr>
        <p:spPr>
          <a:xfrm>
            <a:off x="5303592" y="1801087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711475-46EB-4E87-8F9B-93652209B3AE}"/>
              </a:ext>
            </a:extLst>
          </p:cNvPr>
          <p:cNvCxnSpPr/>
          <p:nvPr/>
        </p:nvCxnSpPr>
        <p:spPr>
          <a:xfrm>
            <a:off x="5572898" y="1801087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4936EED-2B30-4952-A195-56FFC272DC81}"/>
              </a:ext>
            </a:extLst>
          </p:cNvPr>
          <p:cNvCxnSpPr/>
          <p:nvPr/>
        </p:nvCxnSpPr>
        <p:spPr>
          <a:xfrm>
            <a:off x="5815916" y="1796965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AD54F5B-BB27-4870-BF85-67AA6E4A430F}"/>
              </a:ext>
            </a:extLst>
          </p:cNvPr>
          <p:cNvCxnSpPr/>
          <p:nvPr/>
        </p:nvCxnSpPr>
        <p:spPr>
          <a:xfrm>
            <a:off x="6322540" y="1801087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9AF3CE-B738-4CCC-9312-26B564AFA690}"/>
              </a:ext>
            </a:extLst>
          </p:cNvPr>
          <p:cNvSpPr txBox="1"/>
          <p:nvPr/>
        </p:nvSpPr>
        <p:spPr>
          <a:xfrm>
            <a:off x="5292807" y="1791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8995DFB-FC93-4457-9DE8-E13ED75029BE}"/>
              </a:ext>
            </a:extLst>
          </p:cNvPr>
          <p:cNvSpPr txBox="1"/>
          <p:nvPr/>
        </p:nvSpPr>
        <p:spPr>
          <a:xfrm>
            <a:off x="5527587" y="179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CB2F59D-5124-48C6-BFAB-84D8721CCDAA}"/>
              </a:ext>
            </a:extLst>
          </p:cNvPr>
          <p:cNvSpPr/>
          <p:nvPr/>
        </p:nvSpPr>
        <p:spPr>
          <a:xfrm>
            <a:off x="3268844" y="2303601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4C1FA91-042B-49BE-9D07-44DE50C4333C}"/>
              </a:ext>
            </a:extLst>
          </p:cNvPr>
          <p:cNvCxnSpPr/>
          <p:nvPr/>
        </p:nvCxnSpPr>
        <p:spPr>
          <a:xfrm>
            <a:off x="3538150" y="2303601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935583-A6DA-4C4C-A984-2D2076862A77}"/>
              </a:ext>
            </a:extLst>
          </p:cNvPr>
          <p:cNvCxnSpPr/>
          <p:nvPr/>
        </p:nvCxnSpPr>
        <p:spPr>
          <a:xfrm>
            <a:off x="3781168" y="2299479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622C6DA-C1E0-4A1B-BC16-C0AC85459598}"/>
              </a:ext>
            </a:extLst>
          </p:cNvPr>
          <p:cNvCxnSpPr/>
          <p:nvPr/>
        </p:nvCxnSpPr>
        <p:spPr>
          <a:xfrm>
            <a:off x="4287792" y="2303601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CB8FFE-96BB-4889-9FAA-0CEF060E0BEC}"/>
              </a:ext>
            </a:extLst>
          </p:cNvPr>
          <p:cNvSpPr txBox="1"/>
          <p:nvPr/>
        </p:nvSpPr>
        <p:spPr>
          <a:xfrm>
            <a:off x="3258059" y="2294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F649D7-DC0F-4361-8157-97E75698485F}"/>
              </a:ext>
            </a:extLst>
          </p:cNvPr>
          <p:cNvSpPr txBox="1"/>
          <p:nvPr/>
        </p:nvSpPr>
        <p:spPr>
          <a:xfrm>
            <a:off x="3492839" y="2298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C44F435-E478-4131-893A-2C5B21642B27}"/>
              </a:ext>
            </a:extLst>
          </p:cNvPr>
          <p:cNvSpPr/>
          <p:nvPr/>
        </p:nvSpPr>
        <p:spPr>
          <a:xfrm>
            <a:off x="4949369" y="2278887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3C55DC4-D622-4E12-9782-920D2A395ABC}"/>
              </a:ext>
            </a:extLst>
          </p:cNvPr>
          <p:cNvCxnSpPr/>
          <p:nvPr/>
        </p:nvCxnSpPr>
        <p:spPr>
          <a:xfrm>
            <a:off x="5218675" y="2278887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71DE137-F2D2-43AA-A815-A0F8AB6E6BFC}"/>
              </a:ext>
            </a:extLst>
          </p:cNvPr>
          <p:cNvCxnSpPr/>
          <p:nvPr/>
        </p:nvCxnSpPr>
        <p:spPr>
          <a:xfrm>
            <a:off x="5461693" y="2274765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0836AA-7424-47E9-8833-7A07CC2DF8AB}"/>
              </a:ext>
            </a:extLst>
          </p:cNvPr>
          <p:cNvCxnSpPr/>
          <p:nvPr/>
        </p:nvCxnSpPr>
        <p:spPr>
          <a:xfrm>
            <a:off x="5968317" y="2278887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A9992D5-6FEF-4057-853F-84C1C2E98E5D}"/>
              </a:ext>
            </a:extLst>
          </p:cNvPr>
          <p:cNvSpPr txBox="1"/>
          <p:nvPr/>
        </p:nvSpPr>
        <p:spPr>
          <a:xfrm>
            <a:off x="4938584" y="226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50EB4DE-4702-49AC-89FC-D4CFB25E9C67}"/>
              </a:ext>
            </a:extLst>
          </p:cNvPr>
          <p:cNvSpPr txBox="1"/>
          <p:nvPr/>
        </p:nvSpPr>
        <p:spPr>
          <a:xfrm>
            <a:off x="5173364" y="227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917124B-E467-4D3C-9821-E57C08AA0980}"/>
              </a:ext>
            </a:extLst>
          </p:cNvPr>
          <p:cNvSpPr/>
          <p:nvPr/>
        </p:nvSpPr>
        <p:spPr>
          <a:xfrm>
            <a:off x="3268845" y="2690780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35BF26E-8C9F-40F5-9BBF-E3B6A621DC12}"/>
              </a:ext>
            </a:extLst>
          </p:cNvPr>
          <p:cNvCxnSpPr/>
          <p:nvPr/>
        </p:nvCxnSpPr>
        <p:spPr>
          <a:xfrm>
            <a:off x="3538151" y="2690780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BE9D72A-A1FC-4641-917B-0BDD4BD1A934}"/>
              </a:ext>
            </a:extLst>
          </p:cNvPr>
          <p:cNvCxnSpPr/>
          <p:nvPr/>
        </p:nvCxnSpPr>
        <p:spPr>
          <a:xfrm>
            <a:off x="3781169" y="2686658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017448F-BEDC-4209-8B98-3A37D51BE21C}"/>
              </a:ext>
            </a:extLst>
          </p:cNvPr>
          <p:cNvCxnSpPr/>
          <p:nvPr/>
        </p:nvCxnSpPr>
        <p:spPr>
          <a:xfrm>
            <a:off x="4287793" y="2690780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7F6D7BC-0B5D-4D94-931E-32845666F1FD}"/>
              </a:ext>
            </a:extLst>
          </p:cNvPr>
          <p:cNvSpPr txBox="1"/>
          <p:nvPr/>
        </p:nvSpPr>
        <p:spPr>
          <a:xfrm>
            <a:off x="3258060" y="2681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58C2F78-DBBF-4DAD-BED5-2C9EFA93FA1E}"/>
              </a:ext>
            </a:extLst>
          </p:cNvPr>
          <p:cNvSpPr txBox="1"/>
          <p:nvPr/>
        </p:nvSpPr>
        <p:spPr>
          <a:xfrm>
            <a:off x="3492840" y="2685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2F89DED-8712-4A36-B3A9-CAEF7CF12621}"/>
              </a:ext>
            </a:extLst>
          </p:cNvPr>
          <p:cNvSpPr/>
          <p:nvPr/>
        </p:nvSpPr>
        <p:spPr>
          <a:xfrm>
            <a:off x="4916412" y="2682539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0E9AA84-BD82-4085-B906-7702DEF3BC53}"/>
              </a:ext>
            </a:extLst>
          </p:cNvPr>
          <p:cNvCxnSpPr/>
          <p:nvPr/>
        </p:nvCxnSpPr>
        <p:spPr>
          <a:xfrm>
            <a:off x="5185718" y="2682539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B10B005-DBC8-40A8-836B-C72CF0C296D5}"/>
              </a:ext>
            </a:extLst>
          </p:cNvPr>
          <p:cNvCxnSpPr/>
          <p:nvPr/>
        </p:nvCxnSpPr>
        <p:spPr>
          <a:xfrm>
            <a:off x="5428736" y="2678417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E56323D-2F75-4C84-AE55-77789B1DFAF5}"/>
              </a:ext>
            </a:extLst>
          </p:cNvPr>
          <p:cNvCxnSpPr/>
          <p:nvPr/>
        </p:nvCxnSpPr>
        <p:spPr>
          <a:xfrm>
            <a:off x="5935360" y="2682539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0F5BF3B-2343-48E6-B0F1-471EA449CE7E}"/>
              </a:ext>
            </a:extLst>
          </p:cNvPr>
          <p:cNvSpPr txBox="1"/>
          <p:nvPr/>
        </p:nvSpPr>
        <p:spPr>
          <a:xfrm>
            <a:off x="4905627" y="267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704D573-CAB8-4338-91C5-A46BE367E11D}"/>
              </a:ext>
            </a:extLst>
          </p:cNvPr>
          <p:cNvSpPr txBox="1"/>
          <p:nvPr/>
        </p:nvSpPr>
        <p:spPr>
          <a:xfrm>
            <a:off x="5140407" y="2677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00A1AD2-A91A-4047-8CC8-700C7904E85B}"/>
              </a:ext>
            </a:extLst>
          </p:cNvPr>
          <p:cNvCxnSpPr>
            <a:endCxn id="5" idx="1"/>
          </p:cNvCxnSpPr>
          <p:nvPr/>
        </p:nvCxnSpPr>
        <p:spPr>
          <a:xfrm flipV="1">
            <a:off x="2743200" y="1977642"/>
            <a:ext cx="562717" cy="1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5E4F239-1360-4ABD-93DA-6EB86BAB07D9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4781791" y="1976390"/>
            <a:ext cx="511016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314A410-9675-47D5-93C9-062D57064731}"/>
              </a:ext>
            </a:extLst>
          </p:cNvPr>
          <p:cNvCxnSpPr>
            <a:endCxn id="17" idx="1"/>
          </p:cNvCxnSpPr>
          <p:nvPr/>
        </p:nvCxnSpPr>
        <p:spPr>
          <a:xfrm>
            <a:off x="2729844" y="2411564"/>
            <a:ext cx="539000" cy="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ADDBC9A-8395-4E0E-BFA0-DFC6B7C3400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744718" y="2434846"/>
            <a:ext cx="204651" cy="2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6FCD659-0BAA-464E-B997-2B79E4FC5B2E}"/>
              </a:ext>
            </a:extLst>
          </p:cNvPr>
          <p:cNvCxnSpPr>
            <a:endCxn id="29" idx="1"/>
          </p:cNvCxnSpPr>
          <p:nvPr/>
        </p:nvCxnSpPr>
        <p:spPr>
          <a:xfrm>
            <a:off x="2729844" y="2829134"/>
            <a:ext cx="539001" cy="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BD1B078-A6A6-4AFC-A986-C8B34B7AE952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4744719" y="2838498"/>
            <a:ext cx="171693" cy="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F7AEA84-4A47-4574-80DA-A7D99289E7C2}"/>
              </a:ext>
            </a:extLst>
          </p:cNvPr>
          <p:cNvSpPr/>
          <p:nvPr/>
        </p:nvSpPr>
        <p:spPr>
          <a:xfrm>
            <a:off x="3227655" y="3135624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7EE788F-CE16-4EE7-A0D4-F3856B02466F}"/>
              </a:ext>
            </a:extLst>
          </p:cNvPr>
          <p:cNvCxnSpPr/>
          <p:nvPr/>
        </p:nvCxnSpPr>
        <p:spPr>
          <a:xfrm>
            <a:off x="3496961" y="3135624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79E4E6D-B998-449C-96B7-F085271414BB}"/>
              </a:ext>
            </a:extLst>
          </p:cNvPr>
          <p:cNvCxnSpPr/>
          <p:nvPr/>
        </p:nvCxnSpPr>
        <p:spPr>
          <a:xfrm>
            <a:off x="3739979" y="3131502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5B3ACFB-B0DA-46EE-A418-5E337A2C9AB9}"/>
              </a:ext>
            </a:extLst>
          </p:cNvPr>
          <p:cNvCxnSpPr/>
          <p:nvPr/>
        </p:nvCxnSpPr>
        <p:spPr>
          <a:xfrm>
            <a:off x="4246603" y="3135624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8DD5CBD-B466-4BC6-8EA8-16E6D6E62748}"/>
              </a:ext>
            </a:extLst>
          </p:cNvPr>
          <p:cNvSpPr txBox="1"/>
          <p:nvPr/>
        </p:nvSpPr>
        <p:spPr>
          <a:xfrm>
            <a:off x="3216870" y="312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C457FA0-3364-4E11-AF8F-14B66EBDD6E2}"/>
              </a:ext>
            </a:extLst>
          </p:cNvPr>
          <p:cNvSpPr txBox="1"/>
          <p:nvPr/>
        </p:nvSpPr>
        <p:spPr>
          <a:xfrm>
            <a:off x="3451650" y="3130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E3A9348-C515-45BA-9390-353DDC8C98FC}"/>
              </a:ext>
            </a:extLst>
          </p:cNvPr>
          <p:cNvSpPr/>
          <p:nvPr/>
        </p:nvSpPr>
        <p:spPr>
          <a:xfrm>
            <a:off x="3252376" y="3613421"/>
            <a:ext cx="1475874" cy="311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73007FC-FE5C-472F-B86D-B8A32A5FD05E}"/>
              </a:ext>
            </a:extLst>
          </p:cNvPr>
          <p:cNvCxnSpPr/>
          <p:nvPr/>
        </p:nvCxnSpPr>
        <p:spPr>
          <a:xfrm>
            <a:off x="3521682" y="3613421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2DF2E98F-911E-499A-AA76-1D31595C304E}"/>
              </a:ext>
            </a:extLst>
          </p:cNvPr>
          <p:cNvCxnSpPr/>
          <p:nvPr/>
        </p:nvCxnSpPr>
        <p:spPr>
          <a:xfrm>
            <a:off x="3764700" y="3609299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CD4189C-1B70-43A8-8F78-AED3D01037B6}"/>
              </a:ext>
            </a:extLst>
          </p:cNvPr>
          <p:cNvCxnSpPr/>
          <p:nvPr/>
        </p:nvCxnSpPr>
        <p:spPr>
          <a:xfrm>
            <a:off x="4271324" y="3613421"/>
            <a:ext cx="0" cy="31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E86722B-B140-41EB-B34C-4C8C37A63800}"/>
              </a:ext>
            </a:extLst>
          </p:cNvPr>
          <p:cNvSpPr txBox="1"/>
          <p:nvPr/>
        </p:nvSpPr>
        <p:spPr>
          <a:xfrm>
            <a:off x="3241591" y="3604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22604D8-CAF7-468B-9C2D-14BDA17BD1D7}"/>
              </a:ext>
            </a:extLst>
          </p:cNvPr>
          <p:cNvSpPr txBox="1"/>
          <p:nvPr/>
        </p:nvSpPr>
        <p:spPr>
          <a:xfrm>
            <a:off x="3476371" y="3608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8F97C551-2A9F-4F02-955D-8CAD2E0CF41E}"/>
              </a:ext>
            </a:extLst>
          </p:cNvPr>
          <p:cNvCxnSpPr>
            <a:endCxn id="51" idx="1"/>
          </p:cNvCxnSpPr>
          <p:nvPr/>
        </p:nvCxnSpPr>
        <p:spPr>
          <a:xfrm flipV="1">
            <a:off x="2709333" y="3310927"/>
            <a:ext cx="507537" cy="4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1CEDB10-5F22-4191-8F2C-C6A738CD7A74}"/>
              </a:ext>
            </a:extLst>
          </p:cNvPr>
          <p:cNvCxnSpPr>
            <a:endCxn id="53" idx="1"/>
          </p:cNvCxnSpPr>
          <p:nvPr/>
        </p:nvCxnSpPr>
        <p:spPr>
          <a:xfrm flipV="1">
            <a:off x="2800865" y="3769380"/>
            <a:ext cx="451511" cy="1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377</Words>
  <Application>Microsoft Office PowerPoint</Application>
  <PresentationFormat>Panorámica</PresentationFormat>
  <Paragraphs>156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ALGORITMOS ORDENAMIENTO Y BUSQUEDA  ENERO A JUNIO 2021</vt:lpstr>
      <vt:lpstr>Presentación de PowerPoint</vt:lpstr>
      <vt:lpstr>UTILIZANDO LOS ALGORITMOS DE GRAFOS, EFECTUAR</vt:lpstr>
      <vt:lpstr>MATRIZ DE ADYACENCIA </vt:lpstr>
      <vt:lpstr>Lista de adyacencia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ORDENAMIENTO Y BUSQUEDA ENERO A JUNIO 2020</dc:title>
  <dc:creator>Jesus Antonio Nevarez Aceves</dc:creator>
  <cp:lastModifiedBy>RICARDO GABRIEL RODRIGUEZ GONZALEZ</cp:lastModifiedBy>
  <cp:revision>13</cp:revision>
  <dcterms:created xsi:type="dcterms:W3CDTF">2020-05-22T12:30:43Z</dcterms:created>
  <dcterms:modified xsi:type="dcterms:W3CDTF">2021-05-12T14:06:10Z</dcterms:modified>
</cp:coreProperties>
</file>