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628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6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6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6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7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B26AF-D604-4232-ACBE-763FC39F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/>
          </a:bodyPr>
          <a:lstStyle/>
          <a:p>
            <a:pPr algn="ctr"/>
            <a:r>
              <a:rPr lang="es-MX" dirty="0"/>
              <a:t>Actividad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B4410-C58A-408A-BEF0-9A071419F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Modelo Relacional</a:t>
            </a:r>
          </a:p>
        </p:txBody>
      </p:sp>
      <p:pic>
        <p:nvPicPr>
          <p:cNvPr id="4" name="Picture 3" descr="Fondo naranja poligonal">
            <a:extLst>
              <a:ext uri="{FF2B5EF4-FFF2-40B4-BE49-F238E27FC236}">
                <a16:creationId xmlns:a16="http://schemas.microsoft.com/office/drawing/2014/main" id="{E598BE43-1419-4015-80C8-085309BE2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010" r="21990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89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0F280D3-DD56-4A6E-A410-76F97155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84116"/>
              </p:ext>
            </p:extLst>
          </p:nvPr>
        </p:nvGraphicFramePr>
        <p:xfrm>
          <a:off x="3070517" y="977900"/>
          <a:ext cx="1155700" cy="960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129187057"/>
                    </a:ext>
                  </a:extLst>
                </a:gridCol>
              </a:tblGrid>
              <a:tr h="24014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Cliente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792735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Nombre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0591726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Domicilio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3712976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Campo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122884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A113A0-84A7-4421-B8D2-B40D8DE6E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71344"/>
              </p:ext>
            </p:extLst>
          </p:nvPr>
        </p:nvGraphicFramePr>
        <p:xfrm>
          <a:off x="5185834" y="977900"/>
          <a:ext cx="1155699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699">
                  <a:extLst>
                    <a:ext uri="{9D8B030D-6E8A-4147-A177-3AD203B41FA5}">
                      <a16:colId xmlns:a16="http://schemas.microsoft.com/office/drawing/2014/main" val="25037580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Contrato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6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PK Cliente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782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Folio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065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NomFest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218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HoraEvento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559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FechaContrato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9494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FechaEvento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91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Observaciones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554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FK Cumpleaños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9371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FK Costos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079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FK Pagos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355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FK Domicilio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23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FK Salón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603592"/>
                  </a:ext>
                </a:extLst>
              </a:tr>
            </a:tbl>
          </a:graphicData>
        </a:graphic>
      </p:graphicFrame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AB21B12-F92A-49D3-9629-6A633AA1AE84}"/>
              </a:ext>
            </a:extLst>
          </p:cNvPr>
          <p:cNvCxnSpPr>
            <a:cxnSpLocks/>
          </p:cNvCxnSpPr>
          <p:nvPr/>
        </p:nvCxnSpPr>
        <p:spPr>
          <a:xfrm>
            <a:off x="4226217" y="1100282"/>
            <a:ext cx="959617" cy="1778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84A1E0C-5322-4551-B980-DCAC8D2B0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1383"/>
              </p:ext>
            </p:extLst>
          </p:nvPr>
        </p:nvGraphicFramePr>
        <p:xfrm>
          <a:off x="3070517" y="2281383"/>
          <a:ext cx="104775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16937467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Cumpleaños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69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Edad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397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Piñata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6114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Forma Piñata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63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Pastel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5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Observaciones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983374"/>
                  </a:ext>
                </a:extLst>
              </a:tr>
            </a:tbl>
          </a:graphicData>
        </a:graphic>
      </p:graphicFrame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6B108FD-7EF9-41F6-95D7-142644AEFDE2}"/>
              </a:ext>
            </a:extLst>
          </p:cNvPr>
          <p:cNvCxnSpPr/>
          <p:nvPr/>
        </p:nvCxnSpPr>
        <p:spPr>
          <a:xfrm>
            <a:off x="4114803" y="2378749"/>
            <a:ext cx="1071031" cy="2370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996AC43-DAA2-46F4-A71D-045942EEA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77107"/>
              </p:ext>
            </p:extLst>
          </p:nvPr>
        </p:nvGraphicFramePr>
        <p:xfrm>
          <a:off x="7002700" y="977900"/>
          <a:ext cx="1320036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36">
                  <a:extLst>
                    <a:ext uri="{9D8B030D-6E8A-4147-A177-3AD203B41FA5}">
                      <a16:colId xmlns:a16="http://schemas.microsoft.com/office/drawing/2014/main" val="28402744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Costos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2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Fecha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400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ConceptoPrecio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0302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Importe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649003"/>
                  </a:ext>
                </a:extLst>
              </a:tr>
            </a:tbl>
          </a:graphicData>
        </a:graphic>
      </p:graphicFrame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E9FE2B5-D4AE-4A3E-A820-95D78D0D1EF4}"/>
              </a:ext>
            </a:extLst>
          </p:cNvPr>
          <p:cNvCxnSpPr>
            <a:endCxn id="16" idx="2"/>
          </p:cNvCxnSpPr>
          <p:nvPr/>
        </p:nvCxnSpPr>
        <p:spPr>
          <a:xfrm flipV="1">
            <a:off x="6341533" y="1739900"/>
            <a:ext cx="1321185" cy="10283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EB2E6F48-4484-41BA-B087-5E54F576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22976"/>
              </p:ext>
            </p:extLst>
          </p:nvPr>
        </p:nvGraphicFramePr>
        <p:xfrm>
          <a:off x="7878618" y="2216150"/>
          <a:ext cx="939799" cy="1323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799">
                  <a:extLst>
                    <a:ext uri="{9D8B030D-6E8A-4147-A177-3AD203B41FA5}">
                      <a16:colId xmlns:a16="http://schemas.microsoft.com/office/drawing/2014/main" val="1146138182"/>
                    </a:ext>
                  </a:extLst>
                </a:gridCol>
              </a:tblGrid>
              <a:tr h="18030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Pagos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75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FechaPago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2467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Importe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798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NomPersona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278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Concepto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037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Folio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191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Recibo Pagó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374312"/>
                  </a:ext>
                </a:extLst>
              </a:tr>
            </a:tbl>
          </a:graphicData>
        </a:graphic>
      </p:graphicFrame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9901A445-08FC-469D-8291-1016084FDD08}"/>
              </a:ext>
            </a:extLst>
          </p:cNvPr>
          <p:cNvCxnSpPr>
            <a:cxnSpLocks/>
          </p:cNvCxnSpPr>
          <p:nvPr/>
        </p:nvCxnSpPr>
        <p:spPr>
          <a:xfrm flipV="1">
            <a:off x="6341533" y="2281383"/>
            <a:ext cx="1537085" cy="6486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2B141624-BFD9-4015-BEF9-6C08FB8C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49191"/>
              </p:ext>
            </p:extLst>
          </p:nvPr>
        </p:nvGraphicFramePr>
        <p:xfrm>
          <a:off x="7738536" y="3877349"/>
          <a:ext cx="11684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1194252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Domicilio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829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Calle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8209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Numero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5677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Colonia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102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Ciudad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57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Estado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1927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 err="1">
                          <a:effectLst/>
                        </a:rPr>
                        <a:t>Telefono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85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Correo Electrónico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215872"/>
                  </a:ext>
                </a:extLst>
              </a:tr>
            </a:tbl>
          </a:graphicData>
        </a:graphic>
      </p:graphicFrame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BEC19D8B-42B3-4520-AFE8-4738AFB5BDE2}"/>
              </a:ext>
            </a:extLst>
          </p:cNvPr>
          <p:cNvCxnSpPr/>
          <p:nvPr/>
        </p:nvCxnSpPr>
        <p:spPr>
          <a:xfrm>
            <a:off x="6341533" y="3166149"/>
            <a:ext cx="1397003" cy="7789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5A69CABA-3BB2-42BD-B35A-38F58B28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85870"/>
              </p:ext>
            </p:extLst>
          </p:nvPr>
        </p:nvGraphicFramePr>
        <p:xfrm>
          <a:off x="3157343" y="4246918"/>
          <a:ext cx="1262978" cy="748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978">
                  <a:extLst>
                    <a:ext uri="{9D8B030D-6E8A-4147-A177-3AD203B41FA5}">
                      <a16:colId xmlns:a16="http://schemas.microsoft.com/office/drawing/2014/main" val="472416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Administrador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ID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101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Administrador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0755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FK Salón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050750"/>
                  </a:ext>
                </a:extLst>
              </a:tr>
            </a:tbl>
          </a:graphicData>
        </a:graphic>
      </p:graphicFrame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5681EFAE-7322-411E-BF99-41C734B41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40830"/>
              </p:ext>
            </p:extLst>
          </p:nvPr>
        </p:nvGraphicFramePr>
        <p:xfrm>
          <a:off x="5185834" y="4246918"/>
          <a:ext cx="1155700" cy="939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4101249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Salón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89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Fecha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8064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Paquete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900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Servicio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689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FK Cliente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684672"/>
                  </a:ext>
                </a:extLst>
              </a:tr>
            </a:tbl>
          </a:graphicData>
        </a:graphic>
      </p:graphicFrame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FE607B9-4999-4509-960B-18C9D811E28A}"/>
              </a:ext>
            </a:extLst>
          </p:cNvPr>
          <p:cNvCxnSpPr/>
          <p:nvPr/>
        </p:nvCxnSpPr>
        <p:spPr>
          <a:xfrm flipV="1">
            <a:off x="4402670" y="4343015"/>
            <a:ext cx="783164" cy="5757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2E8BC27-FD3C-448D-AE5C-EEBC617F6BB6}"/>
              </a:ext>
            </a:extLst>
          </p:cNvPr>
          <p:cNvCxnSpPr>
            <a:endCxn id="32" idx="0"/>
          </p:cNvCxnSpPr>
          <p:nvPr/>
        </p:nvCxnSpPr>
        <p:spPr>
          <a:xfrm>
            <a:off x="5763683" y="3454400"/>
            <a:ext cx="1" cy="792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55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65</TotalTime>
  <Words>65</Words>
  <Application>Microsoft Office PowerPoint</Application>
  <PresentationFormat>Panorámica</PresentationFormat>
  <Paragraphs>53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Circuito</vt:lpstr>
      <vt:lpstr>Actividad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</dc:title>
  <dc:creator>RICARDO GABRIEL RODRIGUEZ GONZALEZ</dc:creator>
  <cp:lastModifiedBy>RICARDO GABRIEL RODRIGUEZ GONZALEZ</cp:lastModifiedBy>
  <cp:revision>1</cp:revision>
  <dcterms:created xsi:type="dcterms:W3CDTF">2021-08-24T13:10:37Z</dcterms:created>
  <dcterms:modified xsi:type="dcterms:W3CDTF">2021-08-24T14:15:54Z</dcterms:modified>
</cp:coreProperties>
</file>