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D01611-1A94-4C98-99DA-80E96E7E68D9}" v="317" dt="2022-03-01T02:20:25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79" d="100"/>
          <a:sy n="79" d="100"/>
        </p:scale>
        <p:origin x="330" y="2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Trejo" userId="b0663bc17b4728a9" providerId="LiveId" clId="{DBD01611-1A94-4C98-99DA-80E96E7E68D9}"/>
    <pc:docChg chg="undo custSel addSld delSld modSld">
      <pc:chgData name="Carlos Trejo" userId="b0663bc17b4728a9" providerId="LiveId" clId="{DBD01611-1A94-4C98-99DA-80E96E7E68D9}" dt="2022-03-01T02:33:34.007" v="2410" actId="14100"/>
      <pc:docMkLst>
        <pc:docMk/>
      </pc:docMkLst>
      <pc:sldChg chg="addSp modSp mod setBg setClrOvrMap">
        <pc:chgData name="Carlos Trejo" userId="b0663bc17b4728a9" providerId="LiveId" clId="{DBD01611-1A94-4C98-99DA-80E96E7E68D9}" dt="2022-02-23T23:48:07.347" v="1645" actId="403"/>
        <pc:sldMkLst>
          <pc:docMk/>
          <pc:sldMk cId="1807923052" sldId="256"/>
        </pc:sldMkLst>
        <pc:spChg chg="mod">
          <ac:chgData name="Carlos Trejo" userId="b0663bc17b4728a9" providerId="LiveId" clId="{DBD01611-1A94-4C98-99DA-80E96E7E68D9}" dt="2022-02-23T23:47:57.848" v="1638" actId="26606"/>
          <ac:spMkLst>
            <pc:docMk/>
            <pc:sldMk cId="1807923052" sldId="256"/>
            <ac:spMk id="2" creationId="{D1F75377-7972-4304-A003-BEAEA11D3B00}"/>
          </ac:spMkLst>
        </pc:spChg>
        <pc:spChg chg="mod">
          <ac:chgData name="Carlos Trejo" userId="b0663bc17b4728a9" providerId="LiveId" clId="{DBD01611-1A94-4C98-99DA-80E96E7E68D9}" dt="2022-02-23T23:48:07.347" v="1645" actId="403"/>
          <ac:spMkLst>
            <pc:docMk/>
            <pc:sldMk cId="1807923052" sldId="256"/>
            <ac:spMk id="3" creationId="{6573F80A-8AD2-45A6-8FED-DE6C4C1759E0}"/>
          </ac:spMkLst>
        </pc:spChg>
        <pc:spChg chg="add">
          <ac:chgData name="Carlos Trejo" userId="b0663bc17b4728a9" providerId="LiveId" clId="{DBD01611-1A94-4C98-99DA-80E96E7E68D9}" dt="2022-02-23T23:47:57.848" v="1638" actId="26606"/>
          <ac:spMkLst>
            <pc:docMk/>
            <pc:sldMk cId="1807923052" sldId="256"/>
            <ac:spMk id="9" creationId="{E49CC64F-7275-4E33-961B-0C5CDC439875}"/>
          </ac:spMkLst>
        </pc:spChg>
        <pc:picChg chg="add">
          <ac:chgData name="Carlos Trejo" userId="b0663bc17b4728a9" providerId="LiveId" clId="{DBD01611-1A94-4C98-99DA-80E96E7E68D9}" dt="2022-02-23T23:47:57.848" v="1638" actId="26606"/>
          <ac:picMkLst>
            <pc:docMk/>
            <pc:sldMk cId="1807923052" sldId="256"/>
            <ac:picMk id="5" creationId="{F596DEEA-785F-4074-95BC-BDCAC42A98A0}"/>
          </ac:picMkLst>
        </pc:picChg>
      </pc:sldChg>
      <pc:sldChg chg="addSp delSp modSp mod setBg">
        <pc:chgData name="Carlos Trejo" userId="b0663bc17b4728a9" providerId="LiveId" clId="{DBD01611-1A94-4C98-99DA-80E96E7E68D9}" dt="2022-02-23T23:48:52.021" v="1656" actId="26606"/>
        <pc:sldMkLst>
          <pc:docMk/>
          <pc:sldMk cId="532372761" sldId="257"/>
        </pc:sldMkLst>
        <pc:spChg chg="mod">
          <ac:chgData name="Carlos Trejo" userId="b0663bc17b4728a9" providerId="LiveId" clId="{DBD01611-1A94-4C98-99DA-80E96E7E68D9}" dt="2022-02-23T23:48:52.021" v="1656" actId="26606"/>
          <ac:spMkLst>
            <pc:docMk/>
            <pc:sldMk cId="532372761" sldId="257"/>
            <ac:spMk id="2" creationId="{A47D45A9-A574-4F1F-8615-D0356043390F}"/>
          </ac:spMkLst>
        </pc:spChg>
        <pc:spChg chg="add del">
          <ac:chgData name="Carlos Trejo" userId="b0663bc17b4728a9" providerId="LiveId" clId="{DBD01611-1A94-4C98-99DA-80E96E7E68D9}" dt="2022-02-23T23:48:52.021" v="1656" actId="26606"/>
          <ac:spMkLst>
            <pc:docMk/>
            <pc:sldMk cId="532372761" sldId="257"/>
            <ac:spMk id="3" creationId="{86671D52-986E-41B1-8B77-852DEA66A0F6}"/>
          </ac:spMkLst>
        </pc:spChg>
        <pc:spChg chg="add del">
          <ac:chgData name="Carlos Trejo" userId="b0663bc17b4728a9" providerId="LiveId" clId="{DBD01611-1A94-4C98-99DA-80E96E7E68D9}" dt="2022-02-23T23:48:51.990" v="1655" actId="26606"/>
          <ac:spMkLst>
            <pc:docMk/>
            <pc:sldMk cId="532372761" sldId="257"/>
            <ac:spMk id="9" creationId="{56E9B3E6-E277-4D68-BA48-9CB43FFBD6E2}"/>
          </ac:spMkLst>
        </pc:spChg>
        <pc:spChg chg="add del">
          <ac:chgData name="Carlos Trejo" userId="b0663bc17b4728a9" providerId="LiveId" clId="{DBD01611-1A94-4C98-99DA-80E96E7E68D9}" dt="2022-02-23T23:48:51.990" v="1655" actId="26606"/>
          <ac:spMkLst>
            <pc:docMk/>
            <pc:sldMk cId="532372761" sldId="257"/>
            <ac:spMk id="16" creationId="{D5B0017B-2ECA-49AF-B397-DC140825DF8D}"/>
          </ac:spMkLst>
        </pc:spChg>
        <pc:spChg chg="add">
          <ac:chgData name="Carlos Trejo" userId="b0663bc17b4728a9" providerId="LiveId" clId="{DBD01611-1A94-4C98-99DA-80E96E7E68D9}" dt="2022-02-23T23:48:52.021" v="1656" actId="26606"/>
          <ac:spMkLst>
            <pc:docMk/>
            <pc:sldMk cId="532372761" sldId="257"/>
            <ac:spMk id="20" creationId="{56E9B3E6-E277-4D68-BA48-9CB43FFBD6E2}"/>
          </ac:spMkLst>
        </pc:spChg>
        <pc:spChg chg="add">
          <ac:chgData name="Carlos Trejo" userId="b0663bc17b4728a9" providerId="LiveId" clId="{DBD01611-1A94-4C98-99DA-80E96E7E68D9}" dt="2022-02-23T23:48:52.021" v="1656" actId="26606"/>
          <ac:spMkLst>
            <pc:docMk/>
            <pc:sldMk cId="532372761" sldId="257"/>
            <ac:spMk id="25" creationId="{D5B0017B-2ECA-49AF-B397-DC140825DF8D}"/>
          </ac:spMkLst>
        </pc:spChg>
        <pc:grpChg chg="add del">
          <ac:chgData name="Carlos Trejo" userId="b0663bc17b4728a9" providerId="LiveId" clId="{DBD01611-1A94-4C98-99DA-80E96E7E68D9}" dt="2022-02-23T23:48:51.990" v="1655" actId="26606"/>
          <ac:grpSpMkLst>
            <pc:docMk/>
            <pc:sldMk cId="532372761" sldId="257"/>
            <ac:grpSpMk id="11" creationId="{AE1C45F0-260A-458C-96ED-C1F6D2151219}"/>
          </ac:grpSpMkLst>
        </pc:grpChg>
        <pc:grpChg chg="add">
          <ac:chgData name="Carlos Trejo" userId="b0663bc17b4728a9" providerId="LiveId" clId="{DBD01611-1A94-4C98-99DA-80E96E7E68D9}" dt="2022-02-23T23:48:52.021" v="1656" actId="26606"/>
          <ac:grpSpMkLst>
            <pc:docMk/>
            <pc:sldMk cId="532372761" sldId="257"/>
            <ac:grpSpMk id="21" creationId="{AE1C45F0-260A-458C-96ED-C1F6D2151219}"/>
          </ac:grpSpMkLst>
        </pc:grpChg>
        <pc:graphicFrameChg chg="add del">
          <ac:chgData name="Carlos Trejo" userId="b0663bc17b4728a9" providerId="LiveId" clId="{DBD01611-1A94-4C98-99DA-80E96E7E68D9}" dt="2022-02-23T23:48:51.990" v="1655" actId="26606"/>
          <ac:graphicFrameMkLst>
            <pc:docMk/>
            <pc:sldMk cId="532372761" sldId="257"/>
            <ac:graphicFrameMk id="5" creationId="{F790C5A5-4EFB-42B7-8093-61675A2C712B}"/>
          </ac:graphicFrameMkLst>
        </pc:graphicFrameChg>
        <pc:graphicFrameChg chg="add">
          <ac:chgData name="Carlos Trejo" userId="b0663bc17b4728a9" providerId="LiveId" clId="{DBD01611-1A94-4C98-99DA-80E96E7E68D9}" dt="2022-02-23T23:48:52.021" v="1656" actId="26606"/>
          <ac:graphicFrameMkLst>
            <pc:docMk/>
            <pc:sldMk cId="532372761" sldId="257"/>
            <ac:graphicFrameMk id="27" creationId="{36412B8D-2ACC-492B-848E-B94418689094}"/>
          </ac:graphicFrameMkLst>
        </pc:graphicFrameChg>
        <pc:cxnChg chg="add del">
          <ac:chgData name="Carlos Trejo" userId="b0663bc17b4728a9" providerId="LiveId" clId="{DBD01611-1A94-4C98-99DA-80E96E7E68D9}" dt="2022-02-23T23:48:51.990" v="1655" actId="26606"/>
          <ac:cxnSpMkLst>
            <pc:docMk/>
            <pc:sldMk cId="532372761" sldId="257"/>
            <ac:cxnSpMk id="18" creationId="{6CF1BAF6-AD41-4082-B212-8A1F9A2E8779}"/>
          </ac:cxnSpMkLst>
        </pc:cxnChg>
        <pc:cxnChg chg="add">
          <ac:chgData name="Carlos Trejo" userId="b0663bc17b4728a9" providerId="LiveId" clId="{DBD01611-1A94-4C98-99DA-80E96E7E68D9}" dt="2022-02-23T23:48:52.021" v="1656" actId="26606"/>
          <ac:cxnSpMkLst>
            <pc:docMk/>
            <pc:sldMk cId="532372761" sldId="257"/>
            <ac:cxnSpMk id="26" creationId="{6CF1BAF6-AD41-4082-B212-8A1F9A2E8779}"/>
          </ac:cxnSpMkLst>
        </pc:cxnChg>
      </pc:sldChg>
      <pc:sldChg chg="addSp delSp modSp add del mod setBg">
        <pc:chgData name="Carlos Trejo" userId="b0663bc17b4728a9" providerId="LiveId" clId="{DBD01611-1A94-4C98-99DA-80E96E7E68D9}" dt="2022-02-23T23:48:32.851" v="1653" actId="26606"/>
        <pc:sldMkLst>
          <pc:docMk/>
          <pc:sldMk cId="750997750" sldId="258"/>
        </pc:sldMkLst>
        <pc:spChg chg="mod">
          <ac:chgData name="Carlos Trejo" userId="b0663bc17b4728a9" providerId="LiveId" clId="{DBD01611-1A94-4C98-99DA-80E96E7E68D9}" dt="2022-02-23T23:48:32.851" v="1653" actId="26606"/>
          <ac:spMkLst>
            <pc:docMk/>
            <pc:sldMk cId="750997750" sldId="258"/>
            <ac:spMk id="2" creationId="{2D87A306-4039-46D0-BC7A-F0E9BE43A2E4}"/>
          </ac:spMkLst>
        </pc:spChg>
        <pc:spChg chg="del mod">
          <ac:chgData name="Carlos Trejo" userId="b0663bc17b4728a9" providerId="LiveId" clId="{DBD01611-1A94-4C98-99DA-80E96E7E68D9}" dt="2022-02-23T23:48:32.851" v="1653" actId="26606"/>
          <ac:spMkLst>
            <pc:docMk/>
            <pc:sldMk cId="750997750" sldId="258"/>
            <ac:spMk id="3" creationId="{2BDB9136-0F84-492B-B05D-922433DC3696}"/>
          </ac:spMkLst>
        </pc:spChg>
        <pc:spChg chg="add">
          <ac:chgData name="Carlos Trejo" userId="b0663bc17b4728a9" providerId="LiveId" clId="{DBD01611-1A94-4C98-99DA-80E96E7E68D9}" dt="2022-02-23T23:48:32.851" v="1653" actId="26606"/>
          <ac:spMkLst>
            <pc:docMk/>
            <pc:sldMk cId="750997750" sldId="258"/>
            <ac:spMk id="9" creationId="{56E9B3E6-E277-4D68-BA48-9CB43FFBD6E2}"/>
          </ac:spMkLst>
        </pc:spChg>
        <pc:spChg chg="add">
          <ac:chgData name="Carlos Trejo" userId="b0663bc17b4728a9" providerId="LiveId" clId="{DBD01611-1A94-4C98-99DA-80E96E7E68D9}" dt="2022-02-23T23:48:32.851" v="1653" actId="26606"/>
          <ac:spMkLst>
            <pc:docMk/>
            <pc:sldMk cId="750997750" sldId="258"/>
            <ac:spMk id="16" creationId="{D5B0017B-2ECA-49AF-B397-DC140825DF8D}"/>
          </ac:spMkLst>
        </pc:spChg>
        <pc:grpChg chg="add">
          <ac:chgData name="Carlos Trejo" userId="b0663bc17b4728a9" providerId="LiveId" clId="{DBD01611-1A94-4C98-99DA-80E96E7E68D9}" dt="2022-02-23T23:48:32.851" v="1653" actId="26606"/>
          <ac:grpSpMkLst>
            <pc:docMk/>
            <pc:sldMk cId="750997750" sldId="258"/>
            <ac:grpSpMk id="11" creationId="{AE1C45F0-260A-458C-96ED-C1F6D2151219}"/>
          </ac:grpSpMkLst>
        </pc:grpChg>
        <pc:graphicFrameChg chg="add">
          <ac:chgData name="Carlos Trejo" userId="b0663bc17b4728a9" providerId="LiveId" clId="{DBD01611-1A94-4C98-99DA-80E96E7E68D9}" dt="2022-02-23T23:48:32.851" v="1653" actId="26606"/>
          <ac:graphicFrameMkLst>
            <pc:docMk/>
            <pc:sldMk cId="750997750" sldId="258"/>
            <ac:graphicFrameMk id="5" creationId="{4D0F7FD1-D13C-4377-80E5-B487E312B2E4}"/>
          </ac:graphicFrameMkLst>
        </pc:graphicFrameChg>
        <pc:cxnChg chg="add">
          <ac:chgData name="Carlos Trejo" userId="b0663bc17b4728a9" providerId="LiveId" clId="{DBD01611-1A94-4C98-99DA-80E96E7E68D9}" dt="2022-02-23T23:48:32.851" v="1653" actId="26606"/>
          <ac:cxnSpMkLst>
            <pc:docMk/>
            <pc:sldMk cId="750997750" sldId="258"/>
            <ac:cxnSpMk id="18" creationId="{6CF1BAF6-AD41-4082-B212-8A1F9A2E8779}"/>
          </ac:cxnSpMkLst>
        </pc:cxnChg>
      </pc:sldChg>
      <pc:sldChg chg="addSp delSp modSp mod setBg addAnim delAnim">
        <pc:chgData name="Carlos Trejo" userId="b0663bc17b4728a9" providerId="LiveId" clId="{DBD01611-1A94-4C98-99DA-80E96E7E68D9}" dt="2022-02-23T23:49:08.617" v="1662" actId="26606"/>
        <pc:sldMkLst>
          <pc:docMk/>
          <pc:sldMk cId="539901331" sldId="260"/>
        </pc:sldMkLst>
        <pc:spChg chg="mod">
          <ac:chgData name="Carlos Trejo" userId="b0663bc17b4728a9" providerId="LiveId" clId="{DBD01611-1A94-4C98-99DA-80E96E7E68D9}" dt="2022-02-23T23:49:08.617" v="1662" actId="26606"/>
          <ac:spMkLst>
            <pc:docMk/>
            <pc:sldMk cId="539901331" sldId="260"/>
            <ac:spMk id="2" creationId="{37411ED3-F741-4A5D-B4B2-0E8EC3978009}"/>
          </ac:spMkLst>
        </pc:spChg>
        <pc:spChg chg="mod">
          <ac:chgData name="Carlos Trejo" userId="b0663bc17b4728a9" providerId="LiveId" clId="{DBD01611-1A94-4C98-99DA-80E96E7E68D9}" dt="2022-02-23T23:49:08.617" v="1662" actId="26606"/>
          <ac:spMkLst>
            <pc:docMk/>
            <pc:sldMk cId="539901331" sldId="260"/>
            <ac:spMk id="3" creationId="{66D4F5AD-029E-4FCA-A323-8D2C0F24EF19}"/>
          </ac:spMkLst>
        </pc:spChg>
        <pc:spChg chg="add del">
          <ac:chgData name="Carlos Trejo" userId="b0663bc17b4728a9" providerId="LiveId" clId="{DBD01611-1A94-4C98-99DA-80E96E7E68D9}" dt="2022-02-23T23:49:03.587" v="1658" actId="26606"/>
          <ac:spMkLst>
            <pc:docMk/>
            <pc:sldMk cId="539901331" sldId="260"/>
            <ac:spMk id="8" creationId="{C27D7A02-907B-496F-BA7E-AA3780733CA7}"/>
          </ac:spMkLst>
        </pc:spChg>
        <pc:spChg chg="add del">
          <ac:chgData name="Carlos Trejo" userId="b0663bc17b4728a9" providerId="LiveId" clId="{DBD01611-1A94-4C98-99DA-80E96E7E68D9}" dt="2022-02-23T23:49:03.587" v="1658" actId="26606"/>
          <ac:spMkLst>
            <pc:docMk/>
            <pc:sldMk cId="539901331" sldId="260"/>
            <ac:spMk id="10" creationId="{0FBA5268-0AE7-4CAD-9537-D0EB09E76406}"/>
          </ac:spMkLst>
        </pc:spChg>
        <pc:spChg chg="add del">
          <ac:chgData name="Carlos Trejo" userId="b0663bc17b4728a9" providerId="LiveId" clId="{DBD01611-1A94-4C98-99DA-80E96E7E68D9}" dt="2022-02-23T23:49:03.587" v="1658" actId="26606"/>
          <ac:spMkLst>
            <pc:docMk/>
            <pc:sldMk cId="539901331" sldId="260"/>
            <ac:spMk id="12" creationId="{088D065B-39DA-4077-B9CF-E489CE4C0169}"/>
          </ac:spMkLst>
        </pc:spChg>
        <pc:spChg chg="add del">
          <ac:chgData name="Carlos Trejo" userId="b0663bc17b4728a9" providerId="LiveId" clId="{DBD01611-1A94-4C98-99DA-80E96E7E68D9}" dt="2022-02-23T23:49:08.586" v="1661" actId="26606"/>
          <ac:spMkLst>
            <pc:docMk/>
            <pc:sldMk cId="539901331" sldId="260"/>
            <ac:spMk id="14" creationId="{B6CDA21F-E7AF-4C75-8395-33F58D5B0E45}"/>
          </ac:spMkLst>
        </pc:spChg>
        <pc:spChg chg="add del">
          <ac:chgData name="Carlos Trejo" userId="b0663bc17b4728a9" providerId="LiveId" clId="{DBD01611-1A94-4C98-99DA-80E96E7E68D9}" dt="2022-02-23T23:49:08.586" v="1661" actId="26606"/>
          <ac:spMkLst>
            <pc:docMk/>
            <pc:sldMk cId="539901331" sldId="260"/>
            <ac:spMk id="15" creationId="{D5B0017B-2ECA-49AF-B397-DC140825DF8D}"/>
          </ac:spMkLst>
        </pc:spChg>
        <pc:spChg chg="add">
          <ac:chgData name="Carlos Trejo" userId="b0663bc17b4728a9" providerId="LiveId" clId="{DBD01611-1A94-4C98-99DA-80E96E7E68D9}" dt="2022-02-23T23:49:08.617" v="1662" actId="26606"/>
          <ac:spMkLst>
            <pc:docMk/>
            <pc:sldMk cId="539901331" sldId="260"/>
            <ac:spMk id="20" creationId="{4522B21E-B2B9-4C72-9A71-C87EFD137480}"/>
          </ac:spMkLst>
        </pc:spChg>
        <pc:spChg chg="add">
          <ac:chgData name="Carlos Trejo" userId="b0663bc17b4728a9" providerId="LiveId" clId="{DBD01611-1A94-4C98-99DA-80E96E7E68D9}" dt="2022-02-23T23:49:08.617" v="1662" actId="26606"/>
          <ac:spMkLst>
            <pc:docMk/>
            <pc:sldMk cId="539901331" sldId="260"/>
            <ac:spMk id="21" creationId="{5EB7D2A2-F448-44D4-938C-DC84CBCB3B1E}"/>
          </ac:spMkLst>
        </pc:spChg>
        <pc:spChg chg="add">
          <ac:chgData name="Carlos Trejo" userId="b0663bc17b4728a9" providerId="LiveId" clId="{DBD01611-1A94-4C98-99DA-80E96E7E68D9}" dt="2022-02-23T23:49:08.617" v="1662" actId="26606"/>
          <ac:spMkLst>
            <pc:docMk/>
            <pc:sldMk cId="539901331" sldId="260"/>
            <ac:spMk id="22" creationId="{871AEA07-1E14-44B4-8E55-64EF049CD66F}"/>
          </ac:spMkLst>
        </pc:spChg>
        <pc:grpChg chg="add del">
          <ac:chgData name="Carlos Trejo" userId="b0663bc17b4728a9" providerId="LiveId" clId="{DBD01611-1A94-4C98-99DA-80E96E7E68D9}" dt="2022-02-23T23:49:08.586" v="1661" actId="26606"/>
          <ac:grpSpMkLst>
            <pc:docMk/>
            <pc:sldMk cId="539901331" sldId="260"/>
            <ac:grpSpMk id="16" creationId="{AE1C45F0-260A-458C-96ED-C1F6D2151219}"/>
          </ac:grpSpMkLst>
        </pc:grpChg>
        <pc:cxnChg chg="add del">
          <ac:chgData name="Carlos Trejo" userId="b0663bc17b4728a9" providerId="LiveId" clId="{DBD01611-1A94-4C98-99DA-80E96E7E68D9}" dt="2022-02-23T23:49:08.586" v="1661" actId="26606"/>
          <ac:cxnSpMkLst>
            <pc:docMk/>
            <pc:sldMk cId="539901331" sldId="260"/>
            <ac:cxnSpMk id="17" creationId="{6CF1BAF6-AD41-4082-B212-8A1F9A2E8779}"/>
          </ac:cxnSpMkLst>
        </pc:cxnChg>
        <pc:cxnChg chg="add">
          <ac:chgData name="Carlos Trejo" userId="b0663bc17b4728a9" providerId="LiveId" clId="{DBD01611-1A94-4C98-99DA-80E96E7E68D9}" dt="2022-02-23T23:49:08.617" v="1662" actId="26606"/>
          <ac:cxnSpMkLst>
            <pc:docMk/>
            <pc:sldMk cId="539901331" sldId="260"/>
            <ac:cxnSpMk id="23" creationId="{F7C8EA93-3210-4C62-99E9-153C275E3A87}"/>
          </ac:cxnSpMkLst>
        </pc:cxnChg>
      </pc:sldChg>
      <pc:sldChg chg="addSp modSp mod setBg">
        <pc:chgData name="Carlos Trejo" userId="b0663bc17b4728a9" providerId="LiveId" clId="{DBD01611-1A94-4C98-99DA-80E96E7E68D9}" dt="2022-02-23T23:49:14.441" v="1663" actId="26606"/>
        <pc:sldMkLst>
          <pc:docMk/>
          <pc:sldMk cId="4107727852" sldId="261"/>
        </pc:sldMkLst>
        <pc:spChg chg="mod">
          <ac:chgData name="Carlos Trejo" userId="b0663bc17b4728a9" providerId="LiveId" clId="{DBD01611-1A94-4C98-99DA-80E96E7E68D9}" dt="2022-02-23T23:49:14.441" v="1663" actId="26606"/>
          <ac:spMkLst>
            <pc:docMk/>
            <pc:sldMk cId="4107727852" sldId="261"/>
            <ac:spMk id="2" creationId="{FE41A22B-CA21-4B6A-9280-EEABEFAD1D2B}"/>
          </ac:spMkLst>
        </pc:spChg>
        <pc:spChg chg="mod">
          <ac:chgData name="Carlos Trejo" userId="b0663bc17b4728a9" providerId="LiveId" clId="{DBD01611-1A94-4C98-99DA-80E96E7E68D9}" dt="2022-02-23T23:49:14.441" v="1663" actId="26606"/>
          <ac:spMkLst>
            <pc:docMk/>
            <pc:sldMk cId="4107727852" sldId="261"/>
            <ac:spMk id="3" creationId="{E5E032A1-DCA8-4858-AC12-4D6622369255}"/>
          </ac:spMkLst>
        </pc:spChg>
        <pc:spChg chg="add">
          <ac:chgData name="Carlos Trejo" userId="b0663bc17b4728a9" providerId="LiveId" clId="{DBD01611-1A94-4C98-99DA-80E96E7E68D9}" dt="2022-02-23T23:49:14.441" v="1663" actId="26606"/>
          <ac:spMkLst>
            <pc:docMk/>
            <pc:sldMk cId="4107727852" sldId="261"/>
            <ac:spMk id="8" creationId="{B6CDA21F-E7AF-4C75-8395-33F58D5B0E45}"/>
          </ac:spMkLst>
        </pc:spChg>
        <pc:spChg chg="add">
          <ac:chgData name="Carlos Trejo" userId="b0663bc17b4728a9" providerId="LiveId" clId="{DBD01611-1A94-4C98-99DA-80E96E7E68D9}" dt="2022-02-23T23:49:14.441" v="1663" actId="26606"/>
          <ac:spMkLst>
            <pc:docMk/>
            <pc:sldMk cId="4107727852" sldId="261"/>
            <ac:spMk id="15" creationId="{D5B0017B-2ECA-49AF-B397-DC140825DF8D}"/>
          </ac:spMkLst>
        </pc:spChg>
        <pc:grpChg chg="add">
          <ac:chgData name="Carlos Trejo" userId="b0663bc17b4728a9" providerId="LiveId" clId="{DBD01611-1A94-4C98-99DA-80E96E7E68D9}" dt="2022-02-23T23:49:14.441" v="1663" actId="26606"/>
          <ac:grpSpMkLst>
            <pc:docMk/>
            <pc:sldMk cId="4107727852" sldId="261"/>
            <ac:grpSpMk id="10" creationId="{AE1C45F0-260A-458C-96ED-C1F6D2151219}"/>
          </ac:grpSpMkLst>
        </pc:grpChg>
        <pc:cxnChg chg="add">
          <ac:chgData name="Carlos Trejo" userId="b0663bc17b4728a9" providerId="LiveId" clId="{DBD01611-1A94-4C98-99DA-80E96E7E68D9}" dt="2022-02-23T23:49:14.441" v="1663" actId="26606"/>
          <ac:cxnSpMkLst>
            <pc:docMk/>
            <pc:sldMk cId="4107727852" sldId="261"/>
            <ac:cxnSpMk id="17" creationId="{6CF1BAF6-AD41-4082-B212-8A1F9A2E8779}"/>
          </ac:cxnSpMkLst>
        </pc:cxnChg>
      </pc:sldChg>
      <pc:sldChg chg="addSp delSp modSp mod setBg setClrOvrMap">
        <pc:chgData name="Carlos Trejo" userId="b0663bc17b4728a9" providerId="LiveId" clId="{DBD01611-1A94-4C98-99DA-80E96E7E68D9}" dt="2022-02-23T23:49:52.125" v="1670" actId="26606"/>
        <pc:sldMkLst>
          <pc:docMk/>
          <pc:sldMk cId="4142901975" sldId="262"/>
        </pc:sldMkLst>
        <pc:spChg chg="mod">
          <ac:chgData name="Carlos Trejo" userId="b0663bc17b4728a9" providerId="LiveId" clId="{DBD01611-1A94-4C98-99DA-80E96E7E68D9}" dt="2022-02-23T23:49:52.125" v="1670" actId="26606"/>
          <ac:spMkLst>
            <pc:docMk/>
            <pc:sldMk cId="4142901975" sldId="262"/>
            <ac:spMk id="2" creationId="{DFD5110D-C698-452D-8BF7-7FEA38E3481F}"/>
          </ac:spMkLst>
        </pc:spChg>
        <pc:spChg chg="add del">
          <ac:chgData name="Carlos Trejo" userId="b0663bc17b4728a9" providerId="LiveId" clId="{DBD01611-1A94-4C98-99DA-80E96E7E68D9}" dt="2022-02-23T23:49:52.125" v="1670" actId="26606"/>
          <ac:spMkLst>
            <pc:docMk/>
            <pc:sldMk cId="4142901975" sldId="262"/>
            <ac:spMk id="3" creationId="{137A038A-6F10-4202-BD53-FBC0E35D8F0E}"/>
          </ac:spMkLst>
        </pc:spChg>
        <pc:spChg chg="add del">
          <ac:chgData name="Carlos Trejo" userId="b0663bc17b4728a9" providerId="LiveId" clId="{DBD01611-1A94-4C98-99DA-80E96E7E68D9}" dt="2022-02-23T23:49:50.861" v="1667" actId="26606"/>
          <ac:spMkLst>
            <pc:docMk/>
            <pc:sldMk cId="4142901975" sldId="262"/>
            <ac:spMk id="10" creationId="{CF62D2A7-8207-488C-9F46-316BA81A16C8}"/>
          </ac:spMkLst>
        </pc:spChg>
        <pc:spChg chg="add">
          <ac:chgData name="Carlos Trejo" userId="b0663bc17b4728a9" providerId="LiveId" clId="{DBD01611-1A94-4C98-99DA-80E96E7E68D9}" dt="2022-02-23T23:49:52.125" v="1670" actId="26606"/>
          <ac:spMkLst>
            <pc:docMk/>
            <pc:sldMk cId="4142901975" sldId="262"/>
            <ac:spMk id="14" creationId="{CF62D2A7-8207-488C-9F46-316BA81A16C8}"/>
          </ac:spMkLst>
        </pc:spChg>
        <pc:graphicFrameChg chg="add del">
          <ac:chgData name="Carlos Trejo" userId="b0663bc17b4728a9" providerId="LiveId" clId="{DBD01611-1A94-4C98-99DA-80E96E7E68D9}" dt="2022-02-23T23:49:48.236" v="1665" actId="26606"/>
          <ac:graphicFrameMkLst>
            <pc:docMk/>
            <pc:sldMk cId="4142901975" sldId="262"/>
            <ac:graphicFrameMk id="5" creationId="{3A3F0F32-033D-41B2-8787-E9EC07F4C326}"/>
          </ac:graphicFrameMkLst>
        </pc:graphicFrameChg>
        <pc:graphicFrameChg chg="add del">
          <ac:chgData name="Carlos Trejo" userId="b0663bc17b4728a9" providerId="LiveId" clId="{DBD01611-1A94-4C98-99DA-80E96E7E68D9}" dt="2022-02-23T23:49:50.861" v="1667" actId="26606"/>
          <ac:graphicFrameMkLst>
            <pc:docMk/>
            <pc:sldMk cId="4142901975" sldId="262"/>
            <ac:graphicFrameMk id="7" creationId="{998EBF74-3706-422C-8F83-9112C80293D3}"/>
          </ac:graphicFrameMkLst>
        </pc:graphicFrameChg>
        <pc:graphicFrameChg chg="add del">
          <ac:chgData name="Carlos Trejo" userId="b0663bc17b4728a9" providerId="LiveId" clId="{DBD01611-1A94-4C98-99DA-80E96E7E68D9}" dt="2022-02-23T23:49:52.063" v="1669" actId="26606"/>
          <ac:graphicFrameMkLst>
            <pc:docMk/>
            <pc:sldMk cId="4142901975" sldId="262"/>
            <ac:graphicFrameMk id="12" creationId="{3A3F0F32-033D-41B2-8787-E9EC07F4C326}"/>
          </ac:graphicFrameMkLst>
        </pc:graphicFrameChg>
        <pc:graphicFrameChg chg="add">
          <ac:chgData name="Carlos Trejo" userId="b0663bc17b4728a9" providerId="LiveId" clId="{DBD01611-1A94-4C98-99DA-80E96E7E68D9}" dt="2022-02-23T23:49:52.125" v="1670" actId="26606"/>
          <ac:graphicFrameMkLst>
            <pc:docMk/>
            <pc:sldMk cId="4142901975" sldId="262"/>
            <ac:graphicFrameMk id="16" creationId="{998EBF74-3706-422C-8F83-9112C80293D3}"/>
          </ac:graphicFrameMkLst>
        </pc:graphicFrameChg>
        <pc:picChg chg="add del">
          <ac:chgData name="Carlos Trejo" userId="b0663bc17b4728a9" providerId="LiveId" clId="{DBD01611-1A94-4C98-99DA-80E96E7E68D9}" dt="2022-02-23T23:49:50.861" v="1667" actId="26606"/>
          <ac:picMkLst>
            <pc:docMk/>
            <pc:sldMk cId="4142901975" sldId="262"/>
            <ac:picMk id="6" creationId="{96FED5DF-A2B7-495C-B180-52B7AD22D03A}"/>
          </ac:picMkLst>
        </pc:picChg>
        <pc:picChg chg="add">
          <ac:chgData name="Carlos Trejo" userId="b0663bc17b4728a9" providerId="LiveId" clId="{DBD01611-1A94-4C98-99DA-80E96E7E68D9}" dt="2022-02-23T23:49:52.125" v="1670" actId="26606"/>
          <ac:picMkLst>
            <pc:docMk/>
            <pc:sldMk cId="4142901975" sldId="262"/>
            <ac:picMk id="15" creationId="{96FED5DF-A2B7-495C-B180-52B7AD22D03A}"/>
          </ac:picMkLst>
        </pc:picChg>
      </pc:sldChg>
      <pc:sldChg chg="addSp delSp modSp mod setBg setClrOvrMap">
        <pc:chgData name="Carlos Trejo" userId="b0663bc17b4728a9" providerId="LiveId" clId="{DBD01611-1A94-4C98-99DA-80E96E7E68D9}" dt="2022-02-23T23:50:15.282" v="1674" actId="1076"/>
        <pc:sldMkLst>
          <pc:docMk/>
          <pc:sldMk cId="2116132348" sldId="263"/>
        </pc:sldMkLst>
        <pc:spChg chg="mod">
          <ac:chgData name="Carlos Trejo" userId="b0663bc17b4728a9" providerId="LiveId" clId="{DBD01611-1A94-4C98-99DA-80E96E7E68D9}" dt="2022-02-23T23:50:02.734" v="1671" actId="26606"/>
          <ac:spMkLst>
            <pc:docMk/>
            <pc:sldMk cId="2116132348" sldId="263"/>
            <ac:spMk id="2" creationId="{984BCA6D-A627-41E9-A94B-66CB33534C28}"/>
          </ac:spMkLst>
        </pc:spChg>
        <pc:spChg chg="del">
          <ac:chgData name="Carlos Trejo" userId="b0663bc17b4728a9" providerId="LiveId" clId="{DBD01611-1A94-4C98-99DA-80E96E7E68D9}" dt="2022-02-23T23:50:02.734" v="1671" actId="26606"/>
          <ac:spMkLst>
            <pc:docMk/>
            <pc:sldMk cId="2116132348" sldId="263"/>
            <ac:spMk id="3" creationId="{1A5A2C5E-0231-4AA1-BF2C-39EBF7444F35}"/>
          </ac:spMkLst>
        </pc:spChg>
        <pc:spChg chg="add">
          <ac:chgData name="Carlos Trejo" userId="b0663bc17b4728a9" providerId="LiveId" clId="{DBD01611-1A94-4C98-99DA-80E96E7E68D9}" dt="2022-02-23T23:50:02.734" v="1671" actId="26606"/>
          <ac:spMkLst>
            <pc:docMk/>
            <pc:sldMk cId="2116132348" sldId="263"/>
            <ac:spMk id="10" creationId="{CF62D2A7-8207-488C-9F46-316BA81A16C8}"/>
          </ac:spMkLst>
        </pc:spChg>
        <pc:graphicFrameChg chg="add mod">
          <ac:chgData name="Carlos Trejo" userId="b0663bc17b4728a9" providerId="LiveId" clId="{DBD01611-1A94-4C98-99DA-80E96E7E68D9}" dt="2022-02-23T23:50:15.282" v="1674" actId="1076"/>
          <ac:graphicFrameMkLst>
            <pc:docMk/>
            <pc:sldMk cId="2116132348" sldId="263"/>
            <ac:graphicFrameMk id="5" creationId="{BC831281-8753-4057-ADF0-6273E546F92B}"/>
          </ac:graphicFrameMkLst>
        </pc:graphicFrameChg>
        <pc:picChg chg="add">
          <ac:chgData name="Carlos Trejo" userId="b0663bc17b4728a9" providerId="LiveId" clId="{DBD01611-1A94-4C98-99DA-80E96E7E68D9}" dt="2022-02-23T23:50:02.734" v="1671" actId="26606"/>
          <ac:picMkLst>
            <pc:docMk/>
            <pc:sldMk cId="2116132348" sldId="263"/>
            <ac:picMk id="6" creationId="{A1877FB6-EE61-403B-B5A9-51472BA90929}"/>
          </ac:picMkLst>
        </pc:picChg>
      </pc:sldChg>
      <pc:sldChg chg="modSp mod">
        <pc:chgData name="Carlos Trejo" userId="b0663bc17b4728a9" providerId="LiveId" clId="{DBD01611-1A94-4C98-99DA-80E96E7E68D9}" dt="2022-02-23T23:50:58.360" v="1677" actId="1076"/>
        <pc:sldMkLst>
          <pc:docMk/>
          <pc:sldMk cId="2998735341" sldId="265"/>
        </pc:sldMkLst>
        <pc:picChg chg="mod">
          <ac:chgData name="Carlos Trejo" userId="b0663bc17b4728a9" providerId="LiveId" clId="{DBD01611-1A94-4C98-99DA-80E96E7E68D9}" dt="2022-02-23T23:50:58.360" v="1677" actId="1076"/>
          <ac:picMkLst>
            <pc:docMk/>
            <pc:sldMk cId="2998735341" sldId="265"/>
            <ac:picMk id="5" creationId="{2DB57AAA-5181-400B-83C4-BD58C710F00F}"/>
          </ac:picMkLst>
        </pc:picChg>
      </pc:sldChg>
      <pc:sldChg chg="modSp mod">
        <pc:chgData name="Carlos Trejo" userId="b0663bc17b4728a9" providerId="LiveId" clId="{DBD01611-1A94-4C98-99DA-80E96E7E68D9}" dt="2022-02-23T23:51:11.423" v="1680" actId="1076"/>
        <pc:sldMkLst>
          <pc:docMk/>
          <pc:sldMk cId="3009070716" sldId="266"/>
        </pc:sldMkLst>
        <pc:picChg chg="mod">
          <ac:chgData name="Carlos Trejo" userId="b0663bc17b4728a9" providerId="LiveId" clId="{DBD01611-1A94-4C98-99DA-80E96E7E68D9}" dt="2022-02-23T23:51:11.423" v="1680" actId="1076"/>
          <ac:picMkLst>
            <pc:docMk/>
            <pc:sldMk cId="3009070716" sldId="266"/>
            <ac:picMk id="5" creationId="{C4E96524-29A5-42E1-9DF8-BA191DEA028A}"/>
          </ac:picMkLst>
        </pc:picChg>
      </pc:sldChg>
      <pc:sldChg chg="addSp delSp modSp mod">
        <pc:chgData name="Carlos Trejo" userId="b0663bc17b4728a9" providerId="LiveId" clId="{DBD01611-1A94-4C98-99DA-80E96E7E68D9}" dt="2022-03-01T01:21:57.761" v="1995"/>
        <pc:sldMkLst>
          <pc:docMk/>
          <pc:sldMk cId="1081121094" sldId="267"/>
        </pc:sldMkLst>
        <pc:grpChg chg="del mod">
          <ac:chgData name="Carlos Trejo" userId="b0663bc17b4728a9" providerId="LiveId" clId="{DBD01611-1A94-4C98-99DA-80E96E7E68D9}" dt="2022-03-01T01:20:59.154" v="1985"/>
          <ac:grpSpMkLst>
            <pc:docMk/>
            <pc:sldMk cId="1081121094" sldId="267"/>
            <ac:grpSpMk id="4" creationId="{4814CDF1-A339-4F3D-8422-3A4EF530C532}"/>
          </ac:grpSpMkLst>
        </pc:grpChg>
        <pc:grpChg chg="del mod">
          <ac:chgData name="Carlos Trejo" userId="b0663bc17b4728a9" providerId="LiveId" clId="{DBD01611-1A94-4C98-99DA-80E96E7E68D9}" dt="2022-02-24T02:33:08.088" v="1743"/>
          <ac:grpSpMkLst>
            <pc:docMk/>
            <pc:sldMk cId="1081121094" sldId="267"/>
            <ac:grpSpMk id="4" creationId="{489C5F40-2ADE-443B-9293-251D56A013DD}"/>
          </ac:grpSpMkLst>
        </pc:grpChg>
        <pc:grpChg chg="del mod">
          <ac:chgData name="Carlos Trejo" userId="b0663bc17b4728a9" providerId="LiveId" clId="{DBD01611-1A94-4C98-99DA-80E96E7E68D9}" dt="2022-03-01T01:21:57.500" v="1994"/>
          <ac:grpSpMkLst>
            <pc:docMk/>
            <pc:sldMk cId="1081121094" sldId="267"/>
            <ac:grpSpMk id="8" creationId="{C9AB6F76-748B-43BB-979F-86DCDD3FFD9D}"/>
          </ac:grpSpMkLst>
        </pc:grpChg>
        <pc:grpChg chg="del mod">
          <ac:chgData name="Carlos Trejo" userId="b0663bc17b4728a9" providerId="LiveId" clId="{DBD01611-1A94-4C98-99DA-80E96E7E68D9}" dt="2022-02-24T02:34:29.895" v="1761"/>
          <ac:grpSpMkLst>
            <pc:docMk/>
            <pc:sldMk cId="1081121094" sldId="267"/>
            <ac:grpSpMk id="36" creationId="{321BFD1B-C566-4C97-9FEE-5353B5C115E9}"/>
          </ac:grpSpMkLst>
        </pc:grpChg>
        <pc:grpChg chg="del mod">
          <ac:chgData name="Carlos Trejo" userId="b0663bc17b4728a9" providerId="LiveId" clId="{DBD01611-1A94-4C98-99DA-80E96E7E68D9}" dt="2022-02-24T02:34:10.610" v="1759"/>
          <ac:grpSpMkLst>
            <pc:docMk/>
            <pc:sldMk cId="1081121094" sldId="267"/>
            <ac:grpSpMk id="39" creationId="{4860C3C1-85BE-45C5-A645-160343B8351B}"/>
          </ac:grpSpMkLst>
        </pc:grpChg>
        <pc:grpChg chg="del mod">
          <ac:chgData name="Carlos Trejo" userId="b0663bc17b4728a9" providerId="LiveId" clId="{DBD01611-1A94-4C98-99DA-80E96E7E68D9}" dt="2022-02-24T02:34:37.456" v="1766"/>
          <ac:grpSpMkLst>
            <pc:docMk/>
            <pc:sldMk cId="1081121094" sldId="267"/>
            <ac:grpSpMk id="42" creationId="{6C358E36-D043-4C16-B9D0-413305D321F9}"/>
          </ac:grpSpMkLst>
        </pc:grpChg>
        <pc:grpChg chg="del mod">
          <ac:chgData name="Carlos Trejo" userId="b0663bc17b4728a9" providerId="LiveId" clId="{DBD01611-1A94-4C98-99DA-80E96E7E68D9}" dt="2022-02-24T02:34:52.554" v="1775"/>
          <ac:grpSpMkLst>
            <pc:docMk/>
            <pc:sldMk cId="1081121094" sldId="267"/>
            <ac:grpSpMk id="47" creationId="{D11774C0-35F8-4719-BBC6-2F9A42C40FD3}"/>
          </ac:grpSpMkLst>
        </pc:grpChg>
        <pc:grpChg chg="del mod">
          <ac:chgData name="Carlos Trejo" userId="b0663bc17b4728a9" providerId="LiveId" clId="{DBD01611-1A94-4C98-99DA-80E96E7E68D9}" dt="2022-02-24T02:34:57.055" v="1780"/>
          <ac:grpSpMkLst>
            <pc:docMk/>
            <pc:sldMk cId="1081121094" sldId="267"/>
            <ac:grpSpMk id="50" creationId="{5D594C2B-2A70-4B07-A85C-EFDAFB2E9C32}"/>
          </ac:grpSpMkLst>
        </pc:grpChg>
        <pc:grpChg chg="del mod">
          <ac:chgData name="Carlos Trejo" userId="b0663bc17b4728a9" providerId="LiveId" clId="{DBD01611-1A94-4C98-99DA-80E96E7E68D9}" dt="2022-02-24T02:37:13.091" v="1798"/>
          <ac:grpSpMkLst>
            <pc:docMk/>
            <pc:sldMk cId="1081121094" sldId="267"/>
            <ac:grpSpMk id="58" creationId="{65E23E72-E02D-48A6-B6C6-32FAE105E485}"/>
          </ac:grpSpMkLst>
        </pc:grpChg>
        <pc:grpChg chg="del mod">
          <ac:chgData name="Carlos Trejo" userId="b0663bc17b4728a9" providerId="LiveId" clId="{DBD01611-1A94-4C98-99DA-80E96E7E68D9}" dt="2022-02-24T02:37:13.472" v="1800"/>
          <ac:grpSpMkLst>
            <pc:docMk/>
            <pc:sldMk cId="1081121094" sldId="267"/>
            <ac:grpSpMk id="61" creationId="{56011310-83D7-44AD-AE02-2246C0909401}"/>
          </ac:grpSpMkLst>
        </pc:grpChg>
        <pc:grpChg chg="mod">
          <ac:chgData name="Carlos Trejo" userId="b0663bc17b4728a9" providerId="LiveId" clId="{DBD01611-1A94-4C98-99DA-80E96E7E68D9}" dt="2022-02-24T02:37:18.531" v="1805"/>
          <ac:grpSpMkLst>
            <pc:docMk/>
            <pc:sldMk cId="1081121094" sldId="267"/>
            <ac:grpSpMk id="65" creationId="{4AF92BD9-0822-4F0E-ACFB-4909B34A69C4}"/>
          </ac:grpSpMkLst>
        </pc:grpChg>
        <pc:grpChg chg="del mod">
          <ac:chgData name="Carlos Trejo" userId="b0663bc17b4728a9" providerId="LiveId" clId="{DBD01611-1A94-4C98-99DA-80E96E7E68D9}" dt="2022-02-24T02:38:18.808" v="1821"/>
          <ac:grpSpMkLst>
            <pc:docMk/>
            <pc:sldMk cId="1081121094" sldId="267"/>
            <ac:grpSpMk id="69" creationId="{D8F4AB6A-3F85-45F5-912E-4AB2691CACAB}"/>
          </ac:grpSpMkLst>
        </pc:grpChg>
        <pc:grpChg chg="add del mod">
          <ac:chgData name="Carlos Trejo" userId="b0663bc17b4728a9" providerId="LiveId" clId="{DBD01611-1A94-4C98-99DA-80E96E7E68D9}" dt="2022-02-24T02:38:28.014" v="1825"/>
          <ac:grpSpMkLst>
            <pc:docMk/>
            <pc:sldMk cId="1081121094" sldId="267"/>
            <ac:grpSpMk id="74" creationId="{59E07DC6-9152-4DFC-AB02-B2E61F1EBB3B}"/>
          </ac:grpSpMkLst>
        </pc:grpChg>
        <pc:grpChg chg="mod">
          <ac:chgData name="Carlos Trejo" userId="b0663bc17b4728a9" providerId="LiveId" clId="{DBD01611-1A94-4C98-99DA-80E96E7E68D9}" dt="2022-02-24T02:38:10.931" v="1819"/>
          <ac:grpSpMkLst>
            <pc:docMk/>
            <pc:sldMk cId="1081121094" sldId="267"/>
            <ac:grpSpMk id="76" creationId="{5CAB9858-28AD-4024-A194-49ADA86F558F}"/>
          </ac:grpSpMkLst>
        </pc:grpChg>
        <pc:grpChg chg="mod">
          <ac:chgData name="Carlos Trejo" userId="b0663bc17b4728a9" providerId="LiveId" clId="{DBD01611-1A94-4C98-99DA-80E96E7E68D9}" dt="2022-02-24T02:38:18.808" v="1821"/>
          <ac:grpSpMkLst>
            <pc:docMk/>
            <pc:sldMk cId="1081121094" sldId="267"/>
            <ac:grpSpMk id="78" creationId="{6AB0A4E0-86CB-416E-BE88-9B832E77A40F}"/>
          </ac:grpSpMkLst>
        </pc:grpChg>
        <pc:grpChg chg="mod">
          <ac:chgData name="Carlos Trejo" userId="b0663bc17b4728a9" providerId="LiveId" clId="{DBD01611-1A94-4C98-99DA-80E96E7E68D9}" dt="2022-02-24T02:38:28.014" v="1825"/>
          <ac:grpSpMkLst>
            <pc:docMk/>
            <pc:sldMk cId="1081121094" sldId="267"/>
            <ac:grpSpMk id="81" creationId="{C095F8E2-9FB3-4BAE-8344-08E82C0132A4}"/>
          </ac:grpSpMkLst>
        </pc:grpChg>
        <pc:grpChg chg="del mod">
          <ac:chgData name="Carlos Trejo" userId="b0663bc17b4728a9" providerId="LiveId" clId="{DBD01611-1A94-4C98-99DA-80E96E7E68D9}" dt="2022-02-24T02:39:35.703" v="1830"/>
          <ac:grpSpMkLst>
            <pc:docMk/>
            <pc:sldMk cId="1081121094" sldId="267"/>
            <ac:grpSpMk id="85" creationId="{3287BB54-879D-4C3C-BE75-0CA7B4E7CA8F}"/>
          </ac:grpSpMkLst>
        </pc:grpChg>
        <pc:inkChg chg="add del mod">
          <ac:chgData name="Carlos Trejo" userId="b0663bc17b4728a9" providerId="LiveId" clId="{DBD01611-1A94-4C98-99DA-80E96E7E68D9}" dt="2022-03-01T01:20:59.154" v="1985"/>
          <ac:inkMkLst>
            <pc:docMk/>
            <pc:sldMk cId="1081121094" sldId="267"/>
            <ac:inkMk id="2" creationId="{9BC76EE7-FE1F-4A08-9EA9-2DE118B8A362}"/>
          </ac:inkMkLst>
        </pc:inkChg>
        <pc:inkChg chg="add del mod">
          <ac:chgData name="Carlos Trejo" userId="b0663bc17b4728a9" providerId="LiveId" clId="{DBD01611-1A94-4C98-99DA-80E96E7E68D9}" dt="2022-02-24T02:33:08.088" v="1743"/>
          <ac:inkMkLst>
            <pc:docMk/>
            <pc:sldMk cId="1081121094" sldId="267"/>
            <ac:inkMk id="2" creationId="{CB1C4741-8FED-494C-94CE-B80510E0A0D8}"/>
          </ac:inkMkLst>
        </pc:inkChg>
        <pc:inkChg chg="add del mod">
          <ac:chgData name="Carlos Trejo" userId="b0663bc17b4728a9" providerId="LiveId" clId="{DBD01611-1A94-4C98-99DA-80E96E7E68D9}" dt="2022-02-24T02:33:09.084" v="1744"/>
          <ac:inkMkLst>
            <pc:docMk/>
            <pc:sldMk cId="1081121094" sldId="267"/>
            <ac:inkMk id="3" creationId="{1BAF79F5-3E1C-4C7E-8A8A-DCFEC2B3803E}"/>
          </ac:inkMkLst>
        </pc:inkChg>
        <pc:inkChg chg="add del mod">
          <ac:chgData name="Carlos Trejo" userId="b0663bc17b4728a9" providerId="LiveId" clId="{DBD01611-1A94-4C98-99DA-80E96E7E68D9}" dt="2022-03-01T01:20:59.161" v="1986"/>
          <ac:inkMkLst>
            <pc:docMk/>
            <pc:sldMk cId="1081121094" sldId="267"/>
            <ac:inkMk id="3" creationId="{33D20420-C944-4A73-AE83-F48304433203}"/>
          </ac:inkMkLst>
        </pc:inkChg>
        <pc:inkChg chg="add del mod">
          <ac:chgData name="Carlos Trejo" userId="b0663bc17b4728a9" providerId="LiveId" clId="{DBD01611-1A94-4C98-99DA-80E96E7E68D9}" dt="2022-03-01T01:21:57.500" v="1994"/>
          <ac:inkMkLst>
            <pc:docMk/>
            <pc:sldMk cId="1081121094" sldId="267"/>
            <ac:inkMk id="6" creationId="{C069B230-D5D3-4039-92D4-235E079EDC5D}"/>
          </ac:inkMkLst>
        </pc:inkChg>
        <pc:inkChg chg="add del">
          <ac:chgData name="Carlos Trejo" userId="b0663bc17b4728a9" providerId="LiveId" clId="{DBD01611-1A94-4C98-99DA-80E96E7E68D9}" dt="2022-02-24T02:30:51.697" v="1705"/>
          <ac:inkMkLst>
            <pc:docMk/>
            <pc:sldMk cId="1081121094" sldId="267"/>
            <ac:inkMk id="6" creationId="{CC592B53-5949-42C9-A0A7-A59E7472F4BC}"/>
          </ac:inkMkLst>
        </pc:inkChg>
        <pc:inkChg chg="add del mod">
          <ac:chgData name="Carlos Trejo" userId="b0663bc17b4728a9" providerId="LiveId" clId="{DBD01611-1A94-4C98-99DA-80E96E7E68D9}" dt="2022-03-01T01:21:57.761" v="1995"/>
          <ac:inkMkLst>
            <pc:docMk/>
            <pc:sldMk cId="1081121094" sldId="267"/>
            <ac:inkMk id="7" creationId="{90D1EBE4-44D8-4CDC-B760-62A14C3DAD76}"/>
          </ac:inkMkLst>
        </pc:inkChg>
        <pc:inkChg chg="add del">
          <ac:chgData name="Carlos Trejo" userId="b0663bc17b4728a9" providerId="LiveId" clId="{DBD01611-1A94-4C98-99DA-80E96E7E68D9}" dt="2022-02-24T02:30:51.695" v="1702"/>
          <ac:inkMkLst>
            <pc:docMk/>
            <pc:sldMk cId="1081121094" sldId="267"/>
            <ac:inkMk id="7" creationId="{FCB32783-A2C3-42D6-AC17-B970F0FDF203}"/>
          </ac:inkMkLst>
        </pc:inkChg>
        <pc:inkChg chg="add del">
          <ac:chgData name="Carlos Trejo" userId="b0663bc17b4728a9" providerId="LiveId" clId="{DBD01611-1A94-4C98-99DA-80E96E7E68D9}" dt="2022-02-24T02:30:51.695" v="1701"/>
          <ac:inkMkLst>
            <pc:docMk/>
            <pc:sldMk cId="1081121094" sldId="267"/>
            <ac:inkMk id="8" creationId="{BA06F5C7-76C9-4CF0-A29A-36F0F4CAA268}"/>
          </ac:inkMkLst>
        </pc:inkChg>
        <pc:inkChg chg="add del">
          <ac:chgData name="Carlos Trejo" userId="b0663bc17b4728a9" providerId="LiveId" clId="{DBD01611-1A94-4C98-99DA-80E96E7E68D9}" dt="2022-02-24T02:30:51.696" v="1703"/>
          <ac:inkMkLst>
            <pc:docMk/>
            <pc:sldMk cId="1081121094" sldId="267"/>
            <ac:inkMk id="9" creationId="{392B67C0-C246-436C-B736-FC3098374828}"/>
          </ac:inkMkLst>
        </pc:inkChg>
        <pc:inkChg chg="add del">
          <ac:chgData name="Carlos Trejo" userId="b0663bc17b4728a9" providerId="LiveId" clId="{DBD01611-1A94-4C98-99DA-80E96E7E68D9}" dt="2022-03-01T01:21:56.913" v="1992"/>
          <ac:inkMkLst>
            <pc:docMk/>
            <pc:sldMk cId="1081121094" sldId="267"/>
            <ac:inkMk id="9" creationId="{8AAAAB53-C626-46F1-B901-3EA5A5CC85D9}"/>
          </ac:inkMkLst>
        </pc:inkChg>
        <pc:inkChg chg="add del">
          <ac:chgData name="Carlos Trejo" userId="b0663bc17b4728a9" providerId="LiveId" clId="{DBD01611-1A94-4C98-99DA-80E96E7E68D9}" dt="2022-02-24T02:30:51.697" v="1706"/>
          <ac:inkMkLst>
            <pc:docMk/>
            <pc:sldMk cId="1081121094" sldId="267"/>
            <ac:inkMk id="10" creationId="{31175B2D-FC8B-4BBB-BCA2-15F810F264B4}"/>
          </ac:inkMkLst>
        </pc:inkChg>
        <pc:inkChg chg="add del">
          <ac:chgData name="Carlos Trejo" userId="b0663bc17b4728a9" providerId="LiveId" clId="{DBD01611-1A94-4C98-99DA-80E96E7E68D9}" dt="2022-03-01T01:21:56.914" v="1993"/>
          <ac:inkMkLst>
            <pc:docMk/>
            <pc:sldMk cId="1081121094" sldId="267"/>
            <ac:inkMk id="10" creationId="{815ABFB5-ACE5-4934-9EFE-D77BFA7FD911}"/>
          </ac:inkMkLst>
        </pc:inkChg>
        <pc:inkChg chg="add del">
          <ac:chgData name="Carlos Trejo" userId="b0663bc17b4728a9" providerId="LiveId" clId="{DBD01611-1A94-4C98-99DA-80E96E7E68D9}" dt="2022-02-24T02:30:51.696" v="1704"/>
          <ac:inkMkLst>
            <pc:docMk/>
            <pc:sldMk cId="1081121094" sldId="267"/>
            <ac:inkMk id="11" creationId="{7F2DBA94-52CA-43E7-8640-B3B46F5641B0}"/>
          </ac:inkMkLst>
        </pc:inkChg>
        <pc:inkChg chg="add del">
          <ac:chgData name="Carlos Trejo" userId="b0663bc17b4728a9" providerId="LiveId" clId="{DBD01611-1A94-4C98-99DA-80E96E7E68D9}" dt="2022-02-24T02:32:15.022" v="1716"/>
          <ac:inkMkLst>
            <pc:docMk/>
            <pc:sldMk cId="1081121094" sldId="267"/>
            <ac:inkMk id="12" creationId="{C30EC904-5642-4FCD-B2A6-4824CABD0B52}"/>
          </ac:inkMkLst>
        </pc:inkChg>
        <pc:inkChg chg="add del">
          <ac:chgData name="Carlos Trejo" userId="b0663bc17b4728a9" providerId="LiveId" clId="{DBD01611-1A94-4C98-99DA-80E96E7E68D9}" dt="2022-02-24T02:32:15.020" v="1714"/>
          <ac:inkMkLst>
            <pc:docMk/>
            <pc:sldMk cId="1081121094" sldId="267"/>
            <ac:inkMk id="13" creationId="{A10E77EC-10D5-491E-B07A-4663B1570DCF}"/>
          </ac:inkMkLst>
        </pc:inkChg>
        <pc:inkChg chg="add del">
          <ac:chgData name="Carlos Trejo" userId="b0663bc17b4728a9" providerId="LiveId" clId="{DBD01611-1A94-4C98-99DA-80E96E7E68D9}" dt="2022-02-24T02:32:15.021" v="1715"/>
          <ac:inkMkLst>
            <pc:docMk/>
            <pc:sldMk cId="1081121094" sldId="267"/>
            <ac:inkMk id="14" creationId="{45F355BA-ADE1-4F32-B7DE-5CCF42BA9644}"/>
          </ac:inkMkLst>
        </pc:inkChg>
        <pc:inkChg chg="add del">
          <ac:chgData name="Carlos Trejo" userId="b0663bc17b4728a9" providerId="LiveId" clId="{DBD01611-1A94-4C98-99DA-80E96E7E68D9}" dt="2022-02-24T02:32:15.016" v="1713"/>
          <ac:inkMkLst>
            <pc:docMk/>
            <pc:sldMk cId="1081121094" sldId="267"/>
            <ac:inkMk id="15" creationId="{44896325-3D41-44EA-8196-426A9EDBB367}"/>
          </ac:inkMkLst>
        </pc:inkChg>
        <pc:inkChg chg="add del">
          <ac:chgData name="Carlos Trejo" userId="b0663bc17b4728a9" providerId="LiveId" clId="{DBD01611-1A94-4C98-99DA-80E96E7E68D9}" dt="2022-02-24T02:32:15.797" v="1717"/>
          <ac:inkMkLst>
            <pc:docMk/>
            <pc:sldMk cId="1081121094" sldId="267"/>
            <ac:inkMk id="16" creationId="{E43B6435-A31A-402E-884F-B16DB27E01DD}"/>
          </ac:inkMkLst>
        </pc:inkChg>
        <pc:inkChg chg="add del">
          <ac:chgData name="Carlos Trejo" userId="b0663bc17b4728a9" providerId="LiveId" clId="{DBD01611-1A94-4C98-99DA-80E96E7E68D9}" dt="2022-02-24T02:32:15.798" v="1718"/>
          <ac:inkMkLst>
            <pc:docMk/>
            <pc:sldMk cId="1081121094" sldId="267"/>
            <ac:inkMk id="17" creationId="{37E3B586-1C54-4BA4-B0EF-725C4892A6F9}"/>
          </ac:inkMkLst>
        </pc:inkChg>
        <pc:inkChg chg="add del">
          <ac:chgData name="Carlos Trejo" userId="b0663bc17b4728a9" providerId="LiveId" clId="{DBD01611-1A94-4C98-99DA-80E96E7E68D9}" dt="2022-02-24T02:32:41.256" v="1722"/>
          <ac:inkMkLst>
            <pc:docMk/>
            <pc:sldMk cId="1081121094" sldId="267"/>
            <ac:inkMk id="18" creationId="{41678752-595B-481E-9125-1E5EA99DF910}"/>
          </ac:inkMkLst>
        </pc:inkChg>
        <pc:inkChg chg="add del">
          <ac:chgData name="Carlos Trejo" userId="b0663bc17b4728a9" providerId="LiveId" clId="{DBD01611-1A94-4C98-99DA-80E96E7E68D9}" dt="2022-02-24T02:32:41.238" v="1721"/>
          <ac:inkMkLst>
            <pc:docMk/>
            <pc:sldMk cId="1081121094" sldId="267"/>
            <ac:inkMk id="19" creationId="{21708FFA-F16A-4B72-B934-C0B2755F695D}"/>
          </ac:inkMkLst>
        </pc:inkChg>
        <pc:inkChg chg="add del">
          <ac:chgData name="Carlos Trejo" userId="b0663bc17b4728a9" providerId="LiveId" clId="{DBD01611-1A94-4C98-99DA-80E96E7E68D9}" dt="2022-02-24T02:32:44.142" v="1725"/>
          <ac:inkMkLst>
            <pc:docMk/>
            <pc:sldMk cId="1081121094" sldId="267"/>
            <ac:inkMk id="20" creationId="{2A20FE9D-30C6-48D6-9107-7A94C50F640B}"/>
          </ac:inkMkLst>
        </pc:inkChg>
        <pc:inkChg chg="add del">
          <ac:chgData name="Carlos Trejo" userId="b0663bc17b4728a9" providerId="LiveId" clId="{DBD01611-1A94-4C98-99DA-80E96E7E68D9}" dt="2022-02-24T02:32:44.144" v="1726"/>
          <ac:inkMkLst>
            <pc:docMk/>
            <pc:sldMk cId="1081121094" sldId="267"/>
            <ac:inkMk id="21" creationId="{8DD26F7E-9841-4F91-842D-10C9F790CDAD}"/>
          </ac:inkMkLst>
        </pc:inkChg>
        <pc:inkChg chg="add del">
          <ac:chgData name="Carlos Trejo" userId="b0663bc17b4728a9" providerId="LiveId" clId="{DBD01611-1A94-4C98-99DA-80E96E7E68D9}" dt="2022-02-24T02:32:46.258" v="1730"/>
          <ac:inkMkLst>
            <pc:docMk/>
            <pc:sldMk cId="1081121094" sldId="267"/>
            <ac:inkMk id="22" creationId="{6EA3B394-5E2A-424F-9B5C-4FD57B0C1467}"/>
          </ac:inkMkLst>
        </pc:inkChg>
        <pc:inkChg chg="add del">
          <ac:chgData name="Carlos Trejo" userId="b0663bc17b4728a9" providerId="LiveId" clId="{DBD01611-1A94-4C98-99DA-80E96E7E68D9}" dt="2022-02-24T02:32:46.257" v="1729"/>
          <ac:inkMkLst>
            <pc:docMk/>
            <pc:sldMk cId="1081121094" sldId="267"/>
            <ac:inkMk id="23" creationId="{091C57BC-F432-44F9-86B6-49DDBF918A9C}"/>
          </ac:inkMkLst>
        </pc:inkChg>
        <pc:inkChg chg="add del">
          <ac:chgData name="Carlos Trejo" userId="b0663bc17b4728a9" providerId="LiveId" clId="{DBD01611-1A94-4C98-99DA-80E96E7E68D9}" dt="2022-02-24T02:32:49.217" v="1734"/>
          <ac:inkMkLst>
            <pc:docMk/>
            <pc:sldMk cId="1081121094" sldId="267"/>
            <ac:inkMk id="24" creationId="{DB3F2885-1521-4C0D-A7D9-AA92BBBB4FD7}"/>
          </ac:inkMkLst>
        </pc:inkChg>
        <pc:inkChg chg="add del">
          <ac:chgData name="Carlos Trejo" userId="b0663bc17b4728a9" providerId="LiveId" clId="{DBD01611-1A94-4C98-99DA-80E96E7E68D9}" dt="2022-02-24T02:32:49.211" v="1733"/>
          <ac:inkMkLst>
            <pc:docMk/>
            <pc:sldMk cId="1081121094" sldId="267"/>
            <ac:inkMk id="25" creationId="{0BB6D4F3-B3F0-4053-B7C7-D8821007A9F4}"/>
          </ac:inkMkLst>
        </pc:inkChg>
        <pc:inkChg chg="add del">
          <ac:chgData name="Carlos Trejo" userId="b0663bc17b4728a9" providerId="LiveId" clId="{DBD01611-1A94-4C98-99DA-80E96E7E68D9}" dt="2022-02-24T02:32:54.204" v="1737"/>
          <ac:inkMkLst>
            <pc:docMk/>
            <pc:sldMk cId="1081121094" sldId="267"/>
            <ac:inkMk id="26" creationId="{8BDD8873-E0B2-45E5-8658-AAA4DE3DBDF4}"/>
          </ac:inkMkLst>
        </pc:inkChg>
        <pc:inkChg chg="add del">
          <ac:chgData name="Carlos Trejo" userId="b0663bc17b4728a9" providerId="LiveId" clId="{DBD01611-1A94-4C98-99DA-80E96E7E68D9}" dt="2022-02-24T02:32:54.205" v="1738"/>
          <ac:inkMkLst>
            <pc:docMk/>
            <pc:sldMk cId="1081121094" sldId="267"/>
            <ac:inkMk id="27" creationId="{C11518D5-6D14-466D-A2BA-3DCB665FDDD2}"/>
          </ac:inkMkLst>
        </pc:inkChg>
        <pc:inkChg chg="add del">
          <ac:chgData name="Carlos Trejo" userId="b0663bc17b4728a9" providerId="LiveId" clId="{DBD01611-1A94-4C98-99DA-80E96E7E68D9}" dt="2022-02-24T02:33:01.056" v="1742"/>
          <ac:inkMkLst>
            <pc:docMk/>
            <pc:sldMk cId="1081121094" sldId="267"/>
            <ac:inkMk id="28" creationId="{097E99A5-3E93-458C-AA04-67C866DD0024}"/>
          </ac:inkMkLst>
        </pc:inkChg>
        <pc:inkChg chg="add del">
          <ac:chgData name="Carlos Trejo" userId="b0663bc17b4728a9" providerId="LiveId" clId="{DBD01611-1A94-4C98-99DA-80E96E7E68D9}" dt="2022-02-24T02:32:58.794" v="1741"/>
          <ac:inkMkLst>
            <pc:docMk/>
            <pc:sldMk cId="1081121094" sldId="267"/>
            <ac:inkMk id="29" creationId="{70EF795B-3631-4CDB-B577-50F4B112EECD}"/>
          </ac:inkMkLst>
        </pc:inkChg>
        <pc:inkChg chg="add del">
          <ac:chgData name="Carlos Trejo" userId="b0663bc17b4728a9" providerId="LiveId" clId="{DBD01611-1A94-4C98-99DA-80E96E7E68D9}" dt="2022-02-24T02:33:17.114" v="1746"/>
          <ac:inkMkLst>
            <pc:docMk/>
            <pc:sldMk cId="1081121094" sldId="267"/>
            <ac:inkMk id="30" creationId="{84D4B440-7A7E-4657-AA92-F8D542A52556}"/>
          </ac:inkMkLst>
        </pc:inkChg>
        <pc:inkChg chg="add del">
          <ac:chgData name="Carlos Trejo" userId="b0663bc17b4728a9" providerId="LiveId" clId="{DBD01611-1A94-4C98-99DA-80E96E7E68D9}" dt="2022-02-24T02:33:47.621" v="1750"/>
          <ac:inkMkLst>
            <pc:docMk/>
            <pc:sldMk cId="1081121094" sldId="267"/>
            <ac:inkMk id="31" creationId="{5C220B71-56C6-4913-8928-1958906104B8}"/>
          </ac:inkMkLst>
        </pc:inkChg>
        <pc:inkChg chg="add del">
          <ac:chgData name="Carlos Trejo" userId="b0663bc17b4728a9" providerId="LiveId" clId="{DBD01611-1A94-4C98-99DA-80E96E7E68D9}" dt="2022-02-24T02:33:47.616" v="1749"/>
          <ac:inkMkLst>
            <pc:docMk/>
            <pc:sldMk cId="1081121094" sldId="267"/>
            <ac:inkMk id="32" creationId="{2F55C7EF-7DF2-4D61-9E91-E99D82483213}"/>
          </ac:inkMkLst>
        </pc:inkChg>
        <pc:inkChg chg="add del">
          <ac:chgData name="Carlos Trejo" userId="b0663bc17b4728a9" providerId="LiveId" clId="{DBD01611-1A94-4C98-99DA-80E96E7E68D9}" dt="2022-02-24T02:33:53.655" v="1752"/>
          <ac:inkMkLst>
            <pc:docMk/>
            <pc:sldMk cId="1081121094" sldId="267"/>
            <ac:inkMk id="33" creationId="{66FF52EA-3B15-43BA-BE75-E781E6AA9B87}"/>
          </ac:inkMkLst>
        </pc:inkChg>
        <pc:inkChg chg="add del mod">
          <ac:chgData name="Carlos Trejo" userId="b0663bc17b4728a9" providerId="LiveId" clId="{DBD01611-1A94-4C98-99DA-80E96E7E68D9}" dt="2022-02-24T02:34:29.897" v="1762"/>
          <ac:inkMkLst>
            <pc:docMk/>
            <pc:sldMk cId="1081121094" sldId="267"/>
            <ac:inkMk id="34" creationId="{AEFA925A-8D73-4C16-A6B0-960EEEE2DA7A}"/>
          </ac:inkMkLst>
        </pc:inkChg>
        <pc:inkChg chg="add del mod">
          <ac:chgData name="Carlos Trejo" userId="b0663bc17b4728a9" providerId="LiveId" clId="{DBD01611-1A94-4C98-99DA-80E96E7E68D9}" dt="2022-02-24T02:34:29.895" v="1761"/>
          <ac:inkMkLst>
            <pc:docMk/>
            <pc:sldMk cId="1081121094" sldId="267"/>
            <ac:inkMk id="35" creationId="{BA020291-78E7-4EB0-8036-3BA2B8E79CC3}"/>
          </ac:inkMkLst>
        </pc:inkChg>
        <pc:inkChg chg="add del mod">
          <ac:chgData name="Carlos Trejo" userId="b0663bc17b4728a9" providerId="LiveId" clId="{DBD01611-1A94-4C98-99DA-80E96E7E68D9}" dt="2022-02-24T02:34:10.610" v="1759"/>
          <ac:inkMkLst>
            <pc:docMk/>
            <pc:sldMk cId="1081121094" sldId="267"/>
            <ac:inkMk id="37" creationId="{1EB9561F-60EA-4E84-B08B-16DB178B88BD}"/>
          </ac:inkMkLst>
        </pc:inkChg>
        <pc:inkChg chg="add del mod">
          <ac:chgData name="Carlos Trejo" userId="b0663bc17b4728a9" providerId="LiveId" clId="{DBD01611-1A94-4C98-99DA-80E96E7E68D9}" dt="2022-02-24T02:34:10.908" v="1760"/>
          <ac:inkMkLst>
            <pc:docMk/>
            <pc:sldMk cId="1081121094" sldId="267"/>
            <ac:inkMk id="38" creationId="{2C46A7C7-CA52-4964-A1CC-4272022D25BF}"/>
          </ac:inkMkLst>
        </pc:inkChg>
        <pc:inkChg chg="add del mod">
          <ac:chgData name="Carlos Trejo" userId="b0663bc17b4728a9" providerId="LiveId" clId="{DBD01611-1A94-4C98-99DA-80E96E7E68D9}" dt="2022-02-24T02:34:38.519" v="1767"/>
          <ac:inkMkLst>
            <pc:docMk/>
            <pc:sldMk cId="1081121094" sldId="267"/>
            <ac:inkMk id="40" creationId="{612ED03A-321A-480D-92C5-9F1E3F53C908}"/>
          </ac:inkMkLst>
        </pc:inkChg>
        <pc:inkChg chg="add del mod">
          <ac:chgData name="Carlos Trejo" userId="b0663bc17b4728a9" providerId="LiveId" clId="{DBD01611-1A94-4C98-99DA-80E96E7E68D9}" dt="2022-02-24T02:34:37.456" v="1766"/>
          <ac:inkMkLst>
            <pc:docMk/>
            <pc:sldMk cId="1081121094" sldId="267"/>
            <ac:inkMk id="41" creationId="{9ED5C87E-B659-42CD-8634-6AC65A502CBC}"/>
          </ac:inkMkLst>
        </pc:inkChg>
        <pc:inkChg chg="add del">
          <ac:chgData name="Carlos Trejo" userId="b0663bc17b4728a9" providerId="LiveId" clId="{DBD01611-1A94-4C98-99DA-80E96E7E68D9}" dt="2022-02-24T02:34:41.206" v="1770"/>
          <ac:inkMkLst>
            <pc:docMk/>
            <pc:sldMk cId="1081121094" sldId="267"/>
            <ac:inkMk id="43" creationId="{8D6CAD15-00E5-4867-AEC9-3D629C531119}"/>
          </ac:inkMkLst>
        </pc:inkChg>
        <pc:inkChg chg="add del">
          <ac:chgData name="Carlos Trejo" userId="b0663bc17b4728a9" providerId="LiveId" clId="{DBD01611-1A94-4C98-99DA-80E96E7E68D9}" dt="2022-02-24T02:34:44.367" v="1771"/>
          <ac:inkMkLst>
            <pc:docMk/>
            <pc:sldMk cId="1081121094" sldId="267"/>
            <ac:inkMk id="44" creationId="{6D48FAC3-62A6-4905-8334-88524AA43EC8}"/>
          </ac:inkMkLst>
        </pc:inkChg>
        <pc:inkChg chg="add del mod">
          <ac:chgData name="Carlos Trejo" userId="b0663bc17b4728a9" providerId="LiveId" clId="{DBD01611-1A94-4C98-99DA-80E96E7E68D9}" dt="2022-02-24T02:34:52.557" v="1776"/>
          <ac:inkMkLst>
            <pc:docMk/>
            <pc:sldMk cId="1081121094" sldId="267"/>
            <ac:inkMk id="45" creationId="{CFD57ECE-8A04-40EA-A3AF-CAD492C24617}"/>
          </ac:inkMkLst>
        </pc:inkChg>
        <pc:inkChg chg="add del mod">
          <ac:chgData name="Carlos Trejo" userId="b0663bc17b4728a9" providerId="LiveId" clId="{DBD01611-1A94-4C98-99DA-80E96E7E68D9}" dt="2022-02-24T02:34:52.554" v="1775"/>
          <ac:inkMkLst>
            <pc:docMk/>
            <pc:sldMk cId="1081121094" sldId="267"/>
            <ac:inkMk id="46" creationId="{F22642ED-D8BF-4D75-8678-0127923890D4}"/>
          </ac:inkMkLst>
        </pc:inkChg>
        <pc:inkChg chg="add del mod">
          <ac:chgData name="Carlos Trejo" userId="b0663bc17b4728a9" providerId="LiveId" clId="{DBD01611-1A94-4C98-99DA-80E96E7E68D9}" dt="2022-02-24T02:34:57.055" v="1780"/>
          <ac:inkMkLst>
            <pc:docMk/>
            <pc:sldMk cId="1081121094" sldId="267"/>
            <ac:inkMk id="48" creationId="{21DA05D4-CA19-437E-8D2C-EA8313E4CD38}"/>
          </ac:inkMkLst>
        </pc:inkChg>
        <pc:inkChg chg="add del mod">
          <ac:chgData name="Carlos Trejo" userId="b0663bc17b4728a9" providerId="LiveId" clId="{DBD01611-1A94-4C98-99DA-80E96E7E68D9}" dt="2022-02-24T02:34:57.056" v="1781"/>
          <ac:inkMkLst>
            <pc:docMk/>
            <pc:sldMk cId="1081121094" sldId="267"/>
            <ac:inkMk id="49" creationId="{50872A12-C265-4AA3-A3D3-592FAB32C30A}"/>
          </ac:inkMkLst>
        </pc:inkChg>
        <pc:inkChg chg="add del">
          <ac:chgData name="Carlos Trejo" userId="b0663bc17b4728a9" providerId="LiveId" clId="{DBD01611-1A94-4C98-99DA-80E96E7E68D9}" dt="2022-02-24T02:35:11.371" v="1783"/>
          <ac:inkMkLst>
            <pc:docMk/>
            <pc:sldMk cId="1081121094" sldId="267"/>
            <ac:inkMk id="51" creationId="{368D1238-4CC7-458A-9C96-49D3398F68F6}"/>
          </ac:inkMkLst>
        </pc:inkChg>
        <pc:inkChg chg="add del">
          <ac:chgData name="Carlos Trejo" userId="b0663bc17b4728a9" providerId="LiveId" clId="{DBD01611-1A94-4C98-99DA-80E96E7E68D9}" dt="2022-02-24T02:36:42.292" v="1787"/>
          <ac:inkMkLst>
            <pc:docMk/>
            <pc:sldMk cId="1081121094" sldId="267"/>
            <ac:inkMk id="52" creationId="{D4C3A192-010B-4002-85D8-4EC61178C1EA}"/>
          </ac:inkMkLst>
        </pc:inkChg>
        <pc:inkChg chg="add del">
          <ac:chgData name="Carlos Trejo" userId="b0663bc17b4728a9" providerId="LiveId" clId="{DBD01611-1A94-4C98-99DA-80E96E7E68D9}" dt="2022-02-24T02:36:42.290" v="1786"/>
          <ac:inkMkLst>
            <pc:docMk/>
            <pc:sldMk cId="1081121094" sldId="267"/>
            <ac:inkMk id="53" creationId="{E179DF67-A7F0-45C5-92AD-AA94F1117641}"/>
          </ac:inkMkLst>
        </pc:inkChg>
        <pc:inkChg chg="add del">
          <ac:chgData name="Carlos Trejo" userId="b0663bc17b4728a9" providerId="LiveId" clId="{DBD01611-1A94-4C98-99DA-80E96E7E68D9}" dt="2022-02-24T02:36:50.183" v="1790"/>
          <ac:inkMkLst>
            <pc:docMk/>
            <pc:sldMk cId="1081121094" sldId="267"/>
            <ac:inkMk id="54" creationId="{3A95D4F0-F077-46CA-8D84-A91AB6917B71}"/>
          </ac:inkMkLst>
        </pc:inkChg>
        <pc:inkChg chg="add del">
          <ac:chgData name="Carlos Trejo" userId="b0663bc17b4728a9" providerId="LiveId" clId="{DBD01611-1A94-4C98-99DA-80E96E7E68D9}" dt="2022-02-24T02:36:50.184" v="1791"/>
          <ac:inkMkLst>
            <pc:docMk/>
            <pc:sldMk cId="1081121094" sldId="267"/>
            <ac:inkMk id="55" creationId="{C781BF65-D1CB-4D40-BD5A-FE8359CB9690}"/>
          </ac:inkMkLst>
        </pc:inkChg>
        <pc:inkChg chg="add del mod">
          <ac:chgData name="Carlos Trejo" userId="b0663bc17b4728a9" providerId="LiveId" clId="{DBD01611-1A94-4C98-99DA-80E96E7E68D9}" dt="2022-02-24T02:37:13.093" v="1799"/>
          <ac:inkMkLst>
            <pc:docMk/>
            <pc:sldMk cId="1081121094" sldId="267"/>
            <ac:inkMk id="56" creationId="{B3EAF3A2-39E3-46E0-A7BF-B3D2CE81DD83}"/>
          </ac:inkMkLst>
        </pc:inkChg>
        <pc:inkChg chg="add del mod">
          <ac:chgData name="Carlos Trejo" userId="b0663bc17b4728a9" providerId="LiveId" clId="{DBD01611-1A94-4C98-99DA-80E96E7E68D9}" dt="2022-02-24T02:37:13.091" v="1798"/>
          <ac:inkMkLst>
            <pc:docMk/>
            <pc:sldMk cId="1081121094" sldId="267"/>
            <ac:inkMk id="57" creationId="{DC659846-B7CC-43A8-8F7E-9A1140ADCCFA}"/>
          </ac:inkMkLst>
        </pc:inkChg>
        <pc:inkChg chg="add del mod">
          <ac:chgData name="Carlos Trejo" userId="b0663bc17b4728a9" providerId="LiveId" clId="{DBD01611-1A94-4C98-99DA-80E96E7E68D9}" dt="2022-02-24T02:37:13.472" v="1800"/>
          <ac:inkMkLst>
            <pc:docMk/>
            <pc:sldMk cId="1081121094" sldId="267"/>
            <ac:inkMk id="59" creationId="{98679DDD-0508-48C2-A12E-A81C708270BE}"/>
          </ac:inkMkLst>
        </pc:inkChg>
        <pc:inkChg chg="add del mod">
          <ac:chgData name="Carlos Trejo" userId="b0663bc17b4728a9" providerId="LiveId" clId="{DBD01611-1A94-4C98-99DA-80E96E7E68D9}" dt="2022-02-24T02:37:13.475" v="1801"/>
          <ac:inkMkLst>
            <pc:docMk/>
            <pc:sldMk cId="1081121094" sldId="267"/>
            <ac:inkMk id="60" creationId="{3E59CF3A-08B9-4357-9FD1-DA6A7BAA2B1D}"/>
          </ac:inkMkLst>
        </pc:inkChg>
        <pc:inkChg chg="add mod">
          <ac:chgData name="Carlos Trejo" userId="b0663bc17b4728a9" providerId="LiveId" clId="{DBD01611-1A94-4C98-99DA-80E96E7E68D9}" dt="2022-02-24T02:37:18.531" v="1805"/>
          <ac:inkMkLst>
            <pc:docMk/>
            <pc:sldMk cId="1081121094" sldId="267"/>
            <ac:inkMk id="62" creationId="{959C88BE-935F-4144-9BFC-C3A674D0A739}"/>
          </ac:inkMkLst>
        </pc:inkChg>
        <pc:inkChg chg="add mod">
          <ac:chgData name="Carlos Trejo" userId="b0663bc17b4728a9" providerId="LiveId" clId="{DBD01611-1A94-4C98-99DA-80E96E7E68D9}" dt="2022-02-24T02:37:18.531" v="1805"/>
          <ac:inkMkLst>
            <pc:docMk/>
            <pc:sldMk cId="1081121094" sldId="267"/>
            <ac:inkMk id="63" creationId="{E108813A-8BAC-4789-9219-59754B3FF1AC}"/>
          </ac:inkMkLst>
        </pc:inkChg>
        <pc:inkChg chg="add mod">
          <ac:chgData name="Carlos Trejo" userId="b0663bc17b4728a9" providerId="LiveId" clId="{DBD01611-1A94-4C98-99DA-80E96E7E68D9}" dt="2022-02-24T02:37:18.531" v="1805"/>
          <ac:inkMkLst>
            <pc:docMk/>
            <pc:sldMk cId="1081121094" sldId="267"/>
            <ac:inkMk id="64" creationId="{74BD3979-7009-41D1-8983-D01A67C322A9}"/>
          </ac:inkMkLst>
        </pc:inkChg>
        <pc:inkChg chg="add">
          <ac:chgData name="Carlos Trejo" userId="b0663bc17b4728a9" providerId="LiveId" clId="{DBD01611-1A94-4C98-99DA-80E96E7E68D9}" dt="2022-02-24T02:37:22.798" v="1806" actId="9405"/>
          <ac:inkMkLst>
            <pc:docMk/>
            <pc:sldMk cId="1081121094" sldId="267"/>
            <ac:inkMk id="66" creationId="{FEC6D8BF-EB87-49CC-AF64-19DD69B01FE4}"/>
          </ac:inkMkLst>
        </pc:inkChg>
        <pc:inkChg chg="add mod">
          <ac:chgData name="Carlos Trejo" userId="b0663bc17b4728a9" providerId="LiveId" clId="{DBD01611-1A94-4C98-99DA-80E96E7E68D9}" dt="2022-02-24T02:38:18.808" v="1821"/>
          <ac:inkMkLst>
            <pc:docMk/>
            <pc:sldMk cId="1081121094" sldId="267"/>
            <ac:inkMk id="67" creationId="{0898F5CC-8FBB-474D-A4B2-0DC5EDA38104}"/>
          </ac:inkMkLst>
        </pc:inkChg>
        <pc:inkChg chg="add mod">
          <ac:chgData name="Carlos Trejo" userId="b0663bc17b4728a9" providerId="LiveId" clId="{DBD01611-1A94-4C98-99DA-80E96E7E68D9}" dt="2022-02-24T02:38:18.808" v="1821"/>
          <ac:inkMkLst>
            <pc:docMk/>
            <pc:sldMk cId="1081121094" sldId="267"/>
            <ac:inkMk id="68" creationId="{90606FDF-BD1B-4133-886B-C09505EBDB2D}"/>
          </ac:inkMkLst>
        </pc:inkChg>
        <pc:inkChg chg="add del">
          <ac:chgData name="Carlos Trejo" userId="b0663bc17b4728a9" providerId="LiveId" clId="{DBD01611-1A94-4C98-99DA-80E96E7E68D9}" dt="2022-02-24T02:37:56.159" v="1811"/>
          <ac:inkMkLst>
            <pc:docMk/>
            <pc:sldMk cId="1081121094" sldId="267"/>
            <ac:inkMk id="70" creationId="{6CCE55A4-1D12-446B-97D1-83551CD28678}"/>
          </ac:inkMkLst>
        </pc:inkChg>
        <pc:inkChg chg="add mod">
          <ac:chgData name="Carlos Trejo" userId="b0663bc17b4728a9" providerId="LiveId" clId="{DBD01611-1A94-4C98-99DA-80E96E7E68D9}" dt="2022-02-24T02:38:28.014" v="1825"/>
          <ac:inkMkLst>
            <pc:docMk/>
            <pc:sldMk cId="1081121094" sldId="267"/>
            <ac:inkMk id="71" creationId="{D616A747-23A9-484F-93E5-2C370B9EACFC}"/>
          </ac:inkMkLst>
        </pc:inkChg>
        <pc:inkChg chg="add mod">
          <ac:chgData name="Carlos Trejo" userId="b0663bc17b4728a9" providerId="LiveId" clId="{DBD01611-1A94-4C98-99DA-80E96E7E68D9}" dt="2022-02-24T02:38:28.014" v="1825"/>
          <ac:inkMkLst>
            <pc:docMk/>
            <pc:sldMk cId="1081121094" sldId="267"/>
            <ac:inkMk id="72" creationId="{186DEC62-6D4E-46EC-A032-E3658BEDC91C}"/>
          </ac:inkMkLst>
        </pc:inkChg>
        <pc:inkChg chg="add mod">
          <ac:chgData name="Carlos Trejo" userId="b0663bc17b4728a9" providerId="LiveId" clId="{DBD01611-1A94-4C98-99DA-80E96E7E68D9}" dt="2022-02-24T02:38:28.014" v="1825"/>
          <ac:inkMkLst>
            <pc:docMk/>
            <pc:sldMk cId="1081121094" sldId="267"/>
            <ac:inkMk id="73" creationId="{F3D19A87-E1FE-4F40-AC30-30733230B825}"/>
          </ac:inkMkLst>
        </pc:inkChg>
        <pc:inkChg chg="add del mod">
          <ac:chgData name="Carlos Trejo" userId="b0663bc17b4728a9" providerId="LiveId" clId="{DBD01611-1A94-4C98-99DA-80E96E7E68D9}" dt="2022-02-24T02:38:10.931" v="1819"/>
          <ac:inkMkLst>
            <pc:docMk/>
            <pc:sldMk cId="1081121094" sldId="267"/>
            <ac:inkMk id="75" creationId="{C0BF4152-792B-4D9E-9305-8D916DA895DF}"/>
          </ac:inkMkLst>
        </pc:inkChg>
        <pc:inkChg chg="add mod">
          <ac:chgData name="Carlos Trejo" userId="b0663bc17b4728a9" providerId="LiveId" clId="{DBD01611-1A94-4C98-99DA-80E96E7E68D9}" dt="2022-02-24T02:38:18.808" v="1821"/>
          <ac:inkMkLst>
            <pc:docMk/>
            <pc:sldMk cId="1081121094" sldId="267"/>
            <ac:inkMk id="77" creationId="{C85E877C-8736-4A97-B590-27B189E53B10}"/>
          </ac:inkMkLst>
        </pc:inkChg>
        <pc:inkChg chg="add del">
          <ac:chgData name="Carlos Trejo" userId="b0663bc17b4728a9" providerId="LiveId" clId="{DBD01611-1A94-4C98-99DA-80E96E7E68D9}" dt="2022-02-24T02:38:22.327" v="1823" actId="9405"/>
          <ac:inkMkLst>
            <pc:docMk/>
            <pc:sldMk cId="1081121094" sldId="267"/>
            <ac:inkMk id="79" creationId="{DC9DEC93-DFF3-4518-9DA7-E046C86CDCB8}"/>
          </ac:inkMkLst>
        </pc:inkChg>
        <pc:inkChg chg="add mod">
          <ac:chgData name="Carlos Trejo" userId="b0663bc17b4728a9" providerId="LiveId" clId="{DBD01611-1A94-4C98-99DA-80E96E7E68D9}" dt="2022-02-24T02:38:28.014" v="1825"/>
          <ac:inkMkLst>
            <pc:docMk/>
            <pc:sldMk cId="1081121094" sldId="267"/>
            <ac:inkMk id="80" creationId="{C7F0A700-B057-4FA4-BCC0-17DB484BA125}"/>
          </ac:inkMkLst>
        </pc:inkChg>
        <pc:inkChg chg="add del">
          <ac:chgData name="Carlos Trejo" userId="b0663bc17b4728a9" providerId="LiveId" clId="{DBD01611-1A94-4C98-99DA-80E96E7E68D9}" dt="2022-02-24T02:39:58.644" v="1835"/>
          <ac:inkMkLst>
            <pc:docMk/>
            <pc:sldMk cId="1081121094" sldId="267"/>
            <ac:inkMk id="82" creationId="{D6ADA9C7-1A79-4E54-80D5-E902B87925F8}"/>
          </ac:inkMkLst>
        </pc:inkChg>
        <pc:inkChg chg="add del mod">
          <ac:chgData name="Carlos Trejo" userId="b0663bc17b4728a9" providerId="LiveId" clId="{DBD01611-1A94-4C98-99DA-80E96E7E68D9}" dt="2022-02-24T02:39:35.703" v="1830"/>
          <ac:inkMkLst>
            <pc:docMk/>
            <pc:sldMk cId="1081121094" sldId="267"/>
            <ac:inkMk id="83" creationId="{CB414162-9614-41AA-98AF-6F6672F26D24}"/>
          </ac:inkMkLst>
        </pc:inkChg>
        <pc:inkChg chg="add del mod">
          <ac:chgData name="Carlos Trejo" userId="b0663bc17b4728a9" providerId="LiveId" clId="{DBD01611-1A94-4C98-99DA-80E96E7E68D9}" dt="2022-02-24T02:39:35.704" v="1831"/>
          <ac:inkMkLst>
            <pc:docMk/>
            <pc:sldMk cId="1081121094" sldId="267"/>
            <ac:inkMk id="84" creationId="{95954087-2661-4309-919E-12619F6DBE1D}"/>
          </ac:inkMkLst>
        </pc:inkChg>
        <pc:inkChg chg="add del">
          <ac:chgData name="Carlos Trejo" userId="b0663bc17b4728a9" providerId="LiveId" clId="{DBD01611-1A94-4C98-99DA-80E96E7E68D9}" dt="2022-02-24T02:39:38.126" v="1833"/>
          <ac:inkMkLst>
            <pc:docMk/>
            <pc:sldMk cId="1081121094" sldId="267"/>
            <ac:inkMk id="86" creationId="{D7F0187B-AA39-4FDC-8EB0-A09AD6953571}"/>
          </ac:inkMkLst>
        </pc:inkChg>
        <pc:inkChg chg="add">
          <ac:chgData name="Carlos Trejo" userId="b0663bc17b4728a9" providerId="LiveId" clId="{DBD01611-1A94-4C98-99DA-80E96E7E68D9}" dt="2022-02-24T02:39:45.284" v="1834" actId="9405"/>
          <ac:inkMkLst>
            <pc:docMk/>
            <pc:sldMk cId="1081121094" sldId="267"/>
            <ac:inkMk id="87" creationId="{E82C83DA-1A9E-4FC3-ABC7-596DA97D18BD}"/>
          </ac:inkMkLst>
        </pc:inkChg>
      </pc:sldChg>
      <pc:sldChg chg="addSp modSp mod setBg">
        <pc:chgData name="Carlos Trejo" userId="b0663bc17b4728a9" providerId="LiveId" clId="{DBD01611-1A94-4C98-99DA-80E96E7E68D9}" dt="2022-02-23T23:52:05.383" v="1685" actId="403"/>
        <pc:sldMkLst>
          <pc:docMk/>
          <pc:sldMk cId="1568015639" sldId="268"/>
        </pc:sldMkLst>
        <pc:spChg chg="mod">
          <ac:chgData name="Carlos Trejo" userId="b0663bc17b4728a9" providerId="LiveId" clId="{DBD01611-1A94-4C98-99DA-80E96E7E68D9}" dt="2022-02-23T23:51:56.223" v="1681" actId="26606"/>
          <ac:spMkLst>
            <pc:docMk/>
            <pc:sldMk cId="1568015639" sldId="268"/>
            <ac:spMk id="2" creationId="{F72B0224-1BB6-4617-BB1B-8ED9D42255E7}"/>
          </ac:spMkLst>
        </pc:spChg>
        <pc:spChg chg="mod">
          <ac:chgData name="Carlos Trejo" userId="b0663bc17b4728a9" providerId="LiveId" clId="{DBD01611-1A94-4C98-99DA-80E96E7E68D9}" dt="2022-02-23T23:52:05.383" v="1685" actId="403"/>
          <ac:spMkLst>
            <pc:docMk/>
            <pc:sldMk cId="1568015639" sldId="268"/>
            <ac:spMk id="3" creationId="{5B3ADE07-ED53-4BFF-86AF-04738784AD27}"/>
          </ac:spMkLst>
        </pc:spChg>
        <pc:spChg chg="add">
          <ac:chgData name="Carlos Trejo" userId="b0663bc17b4728a9" providerId="LiveId" clId="{DBD01611-1A94-4C98-99DA-80E96E7E68D9}" dt="2022-02-23T23:51:56.223" v="1681" actId="26606"/>
          <ac:spMkLst>
            <pc:docMk/>
            <pc:sldMk cId="1568015639" sldId="268"/>
            <ac:spMk id="8" creationId="{B6CDA21F-E7AF-4C75-8395-33F58D5B0E45}"/>
          </ac:spMkLst>
        </pc:spChg>
        <pc:spChg chg="add">
          <ac:chgData name="Carlos Trejo" userId="b0663bc17b4728a9" providerId="LiveId" clId="{DBD01611-1A94-4C98-99DA-80E96E7E68D9}" dt="2022-02-23T23:51:56.223" v="1681" actId="26606"/>
          <ac:spMkLst>
            <pc:docMk/>
            <pc:sldMk cId="1568015639" sldId="268"/>
            <ac:spMk id="15" creationId="{D5B0017B-2ECA-49AF-B397-DC140825DF8D}"/>
          </ac:spMkLst>
        </pc:spChg>
        <pc:grpChg chg="add">
          <ac:chgData name="Carlos Trejo" userId="b0663bc17b4728a9" providerId="LiveId" clId="{DBD01611-1A94-4C98-99DA-80E96E7E68D9}" dt="2022-02-23T23:51:56.223" v="1681" actId="26606"/>
          <ac:grpSpMkLst>
            <pc:docMk/>
            <pc:sldMk cId="1568015639" sldId="268"/>
            <ac:grpSpMk id="10" creationId="{AE1C45F0-260A-458C-96ED-C1F6D2151219}"/>
          </ac:grpSpMkLst>
        </pc:grpChg>
        <pc:cxnChg chg="add">
          <ac:chgData name="Carlos Trejo" userId="b0663bc17b4728a9" providerId="LiveId" clId="{DBD01611-1A94-4C98-99DA-80E96E7E68D9}" dt="2022-02-23T23:51:56.223" v="1681" actId="26606"/>
          <ac:cxnSpMkLst>
            <pc:docMk/>
            <pc:sldMk cId="1568015639" sldId="268"/>
            <ac:cxnSpMk id="17" creationId="{6CF1BAF6-AD41-4082-B212-8A1F9A2E8779}"/>
          </ac:cxnSpMkLst>
        </pc:cxnChg>
      </pc:sldChg>
      <pc:sldChg chg="addSp delSp modSp mod setBg">
        <pc:chgData name="Carlos Trejo" userId="b0663bc17b4728a9" providerId="LiveId" clId="{DBD01611-1A94-4C98-99DA-80E96E7E68D9}" dt="2022-03-01T01:27:10.739" v="1997"/>
        <pc:sldMkLst>
          <pc:docMk/>
          <pc:sldMk cId="2021421538" sldId="269"/>
        </pc:sldMkLst>
        <pc:spChg chg="mod">
          <ac:chgData name="Carlos Trejo" userId="b0663bc17b4728a9" providerId="LiveId" clId="{DBD01611-1A94-4C98-99DA-80E96E7E68D9}" dt="2022-02-23T23:52:09.293" v="1686" actId="26606"/>
          <ac:spMkLst>
            <pc:docMk/>
            <pc:sldMk cId="2021421538" sldId="269"/>
            <ac:spMk id="2" creationId="{D9B95B7D-3419-470F-9548-E1B7638EA20A}"/>
          </ac:spMkLst>
        </pc:spChg>
        <pc:spChg chg="mod">
          <ac:chgData name="Carlos Trejo" userId="b0663bc17b4728a9" providerId="LiveId" clId="{DBD01611-1A94-4C98-99DA-80E96E7E68D9}" dt="2022-02-24T02:41:57.631" v="1845" actId="20577"/>
          <ac:spMkLst>
            <pc:docMk/>
            <pc:sldMk cId="2021421538" sldId="269"/>
            <ac:spMk id="3" creationId="{3E1CCF62-653A-4B60-A562-340668F2D6BB}"/>
          </ac:spMkLst>
        </pc:spChg>
        <pc:spChg chg="add">
          <ac:chgData name="Carlos Trejo" userId="b0663bc17b4728a9" providerId="LiveId" clId="{DBD01611-1A94-4C98-99DA-80E96E7E68D9}" dt="2022-02-23T23:52:09.293" v="1686" actId="26606"/>
          <ac:spMkLst>
            <pc:docMk/>
            <pc:sldMk cId="2021421538" sldId="269"/>
            <ac:spMk id="8" creationId="{B6CDA21F-E7AF-4C75-8395-33F58D5B0E45}"/>
          </ac:spMkLst>
        </pc:spChg>
        <pc:spChg chg="add">
          <ac:chgData name="Carlos Trejo" userId="b0663bc17b4728a9" providerId="LiveId" clId="{DBD01611-1A94-4C98-99DA-80E96E7E68D9}" dt="2022-02-23T23:52:09.293" v="1686" actId="26606"/>
          <ac:spMkLst>
            <pc:docMk/>
            <pc:sldMk cId="2021421538" sldId="269"/>
            <ac:spMk id="15" creationId="{D5B0017B-2ECA-49AF-B397-DC140825DF8D}"/>
          </ac:spMkLst>
        </pc:spChg>
        <pc:grpChg chg="add">
          <ac:chgData name="Carlos Trejo" userId="b0663bc17b4728a9" providerId="LiveId" clId="{DBD01611-1A94-4C98-99DA-80E96E7E68D9}" dt="2022-02-23T23:52:09.293" v="1686" actId="26606"/>
          <ac:grpSpMkLst>
            <pc:docMk/>
            <pc:sldMk cId="2021421538" sldId="269"/>
            <ac:grpSpMk id="10" creationId="{AE1C45F0-260A-458C-96ED-C1F6D2151219}"/>
          </ac:grpSpMkLst>
        </pc:grpChg>
        <pc:inkChg chg="add del">
          <ac:chgData name="Carlos Trejo" userId="b0663bc17b4728a9" providerId="LiveId" clId="{DBD01611-1A94-4C98-99DA-80E96E7E68D9}" dt="2022-03-01T01:27:10.739" v="1997"/>
          <ac:inkMkLst>
            <pc:docMk/>
            <pc:sldMk cId="2021421538" sldId="269"/>
            <ac:inkMk id="4" creationId="{6C0A1EA3-796E-4FCB-A797-2CDAD8761507}"/>
          </ac:inkMkLst>
        </pc:inkChg>
        <pc:cxnChg chg="add">
          <ac:chgData name="Carlos Trejo" userId="b0663bc17b4728a9" providerId="LiveId" clId="{DBD01611-1A94-4C98-99DA-80E96E7E68D9}" dt="2022-02-23T23:52:09.293" v="1686" actId="26606"/>
          <ac:cxnSpMkLst>
            <pc:docMk/>
            <pc:sldMk cId="2021421538" sldId="269"/>
            <ac:cxnSpMk id="17" creationId="{6CF1BAF6-AD41-4082-B212-8A1F9A2E8779}"/>
          </ac:cxnSpMkLst>
        </pc:cxnChg>
      </pc:sldChg>
      <pc:sldChg chg="addSp delSp modSp mod">
        <pc:chgData name="Carlos Trejo" userId="b0663bc17b4728a9" providerId="LiveId" clId="{DBD01611-1A94-4C98-99DA-80E96E7E68D9}" dt="2022-02-24T02:48:29.650" v="1912"/>
        <pc:sldMkLst>
          <pc:docMk/>
          <pc:sldMk cId="1217583044" sldId="270"/>
        </pc:sldMkLst>
        <pc:grpChg chg="del mod">
          <ac:chgData name="Carlos Trejo" userId="b0663bc17b4728a9" providerId="LiveId" clId="{DBD01611-1A94-4C98-99DA-80E96E7E68D9}" dt="2022-02-24T02:44:46.507" v="1862"/>
          <ac:grpSpMkLst>
            <pc:docMk/>
            <pc:sldMk cId="1217583044" sldId="270"/>
            <ac:grpSpMk id="15" creationId="{9892A8AE-8D94-41FB-9198-28A65A49F40B}"/>
          </ac:grpSpMkLst>
        </pc:grpChg>
        <pc:grpChg chg="mod">
          <ac:chgData name="Carlos Trejo" userId="b0663bc17b4728a9" providerId="LiveId" clId="{DBD01611-1A94-4C98-99DA-80E96E7E68D9}" dt="2022-02-24T02:44:47.824" v="1863"/>
          <ac:grpSpMkLst>
            <pc:docMk/>
            <pc:sldMk cId="1217583044" sldId="270"/>
            <ac:grpSpMk id="17" creationId="{A6A9D133-5FD6-4A22-B736-E661FBA40684}"/>
          </ac:grpSpMkLst>
        </pc:grpChg>
        <pc:grpChg chg="mod">
          <ac:chgData name="Carlos Trejo" userId="b0663bc17b4728a9" providerId="LiveId" clId="{DBD01611-1A94-4C98-99DA-80E96E7E68D9}" dt="2022-02-24T02:48:29.650" v="1912"/>
          <ac:grpSpMkLst>
            <pc:docMk/>
            <pc:sldMk cId="1217583044" sldId="270"/>
            <ac:grpSpMk id="53" creationId="{0E313DF6-F95C-485A-BCA0-DBA07CA3A591}"/>
          </ac:grpSpMkLst>
        </pc:grpChg>
        <pc:grpChg chg="mod">
          <ac:chgData name="Carlos Trejo" userId="b0663bc17b4728a9" providerId="LiveId" clId="{DBD01611-1A94-4C98-99DA-80E96E7E68D9}" dt="2022-02-24T02:48:29.650" v="1912"/>
          <ac:grpSpMkLst>
            <pc:docMk/>
            <pc:sldMk cId="1217583044" sldId="270"/>
            <ac:grpSpMk id="54" creationId="{D4D39408-879B-46F9-88F5-52C68608C643}"/>
          </ac:grpSpMkLst>
        </pc:grpChg>
        <pc:inkChg chg="add del">
          <ac:chgData name="Carlos Trejo" userId="b0663bc17b4728a9" providerId="LiveId" clId="{DBD01611-1A94-4C98-99DA-80E96E7E68D9}" dt="2022-02-24T02:43:46.962" v="1851"/>
          <ac:inkMkLst>
            <pc:docMk/>
            <pc:sldMk cId="1217583044" sldId="270"/>
            <ac:inkMk id="4" creationId="{9CD6350D-9AC3-457E-89FC-B6DAF2596105}"/>
          </ac:inkMkLst>
        </pc:inkChg>
        <pc:inkChg chg="add del">
          <ac:chgData name="Carlos Trejo" userId="b0663bc17b4728a9" providerId="LiveId" clId="{DBD01611-1A94-4C98-99DA-80E96E7E68D9}" dt="2022-02-24T02:43:16.719" v="1848"/>
          <ac:inkMkLst>
            <pc:docMk/>
            <pc:sldMk cId="1217583044" sldId="270"/>
            <ac:inkMk id="6" creationId="{E27D27A3-843B-423B-8532-42AE1AD2E386}"/>
          </ac:inkMkLst>
        </pc:inkChg>
        <pc:inkChg chg="add del">
          <ac:chgData name="Carlos Trejo" userId="b0663bc17b4728a9" providerId="LiveId" clId="{DBD01611-1A94-4C98-99DA-80E96E7E68D9}" dt="2022-02-24T02:43:42.997" v="1850"/>
          <ac:inkMkLst>
            <pc:docMk/>
            <pc:sldMk cId="1217583044" sldId="270"/>
            <ac:inkMk id="7" creationId="{54B8D458-4EA3-48ED-9811-1DD4B44D84D1}"/>
          </ac:inkMkLst>
        </pc:inkChg>
        <pc:inkChg chg="add del">
          <ac:chgData name="Carlos Trejo" userId="b0663bc17b4728a9" providerId="LiveId" clId="{DBD01611-1A94-4C98-99DA-80E96E7E68D9}" dt="2022-02-24T02:47:03.874" v="1896"/>
          <ac:inkMkLst>
            <pc:docMk/>
            <pc:sldMk cId="1217583044" sldId="270"/>
            <ac:inkMk id="8" creationId="{883869BE-65A6-4F61-806A-4CABE46520F9}"/>
          </ac:inkMkLst>
        </pc:inkChg>
        <pc:inkChg chg="add">
          <ac:chgData name="Carlos Trejo" userId="b0663bc17b4728a9" providerId="LiveId" clId="{DBD01611-1A94-4C98-99DA-80E96E7E68D9}" dt="2022-02-24T02:43:48.777" v="1853" actId="9405"/>
          <ac:inkMkLst>
            <pc:docMk/>
            <pc:sldMk cId="1217583044" sldId="270"/>
            <ac:inkMk id="9" creationId="{44DAAF43-1BFD-4435-87E8-B1B468E76A82}"/>
          </ac:inkMkLst>
        </pc:inkChg>
        <pc:inkChg chg="add">
          <ac:chgData name="Carlos Trejo" userId="b0663bc17b4728a9" providerId="LiveId" clId="{DBD01611-1A94-4C98-99DA-80E96E7E68D9}" dt="2022-02-24T02:44:01.153" v="1854" actId="9405"/>
          <ac:inkMkLst>
            <pc:docMk/>
            <pc:sldMk cId="1217583044" sldId="270"/>
            <ac:inkMk id="10" creationId="{BB90EFBB-D4D8-4246-B7EF-05AEEFA3C1EE}"/>
          </ac:inkMkLst>
        </pc:inkChg>
        <pc:inkChg chg="add del">
          <ac:chgData name="Carlos Trejo" userId="b0663bc17b4728a9" providerId="LiveId" clId="{DBD01611-1A94-4C98-99DA-80E96E7E68D9}" dt="2022-02-24T02:44:11.220" v="1856"/>
          <ac:inkMkLst>
            <pc:docMk/>
            <pc:sldMk cId="1217583044" sldId="270"/>
            <ac:inkMk id="11" creationId="{D3E7C2CC-7CC1-4296-9844-BBC6E004F7FA}"/>
          </ac:inkMkLst>
        </pc:inkChg>
        <pc:inkChg chg="add">
          <ac:chgData name="Carlos Trejo" userId="b0663bc17b4728a9" providerId="LiveId" clId="{DBD01611-1A94-4C98-99DA-80E96E7E68D9}" dt="2022-02-24T02:44:20.611" v="1857" actId="9405"/>
          <ac:inkMkLst>
            <pc:docMk/>
            <pc:sldMk cId="1217583044" sldId="270"/>
            <ac:inkMk id="12" creationId="{9A555820-3E5D-49C2-B3E0-88331DA58CDE}"/>
          </ac:inkMkLst>
        </pc:inkChg>
        <pc:inkChg chg="add mod">
          <ac:chgData name="Carlos Trejo" userId="b0663bc17b4728a9" providerId="LiveId" clId="{DBD01611-1A94-4C98-99DA-80E96E7E68D9}" dt="2022-02-24T02:44:47.824" v="1863"/>
          <ac:inkMkLst>
            <pc:docMk/>
            <pc:sldMk cId="1217583044" sldId="270"/>
            <ac:inkMk id="13" creationId="{BE737FB2-E832-403A-8AD5-8D2FE3EB9142}"/>
          </ac:inkMkLst>
        </pc:inkChg>
        <pc:inkChg chg="add del mod">
          <ac:chgData name="Carlos Trejo" userId="b0663bc17b4728a9" providerId="LiveId" clId="{DBD01611-1A94-4C98-99DA-80E96E7E68D9}" dt="2022-02-24T02:44:47.824" v="1863"/>
          <ac:inkMkLst>
            <pc:docMk/>
            <pc:sldMk cId="1217583044" sldId="270"/>
            <ac:inkMk id="14" creationId="{C7110720-31BC-4551-ACCB-9F1540CC44B2}"/>
          </ac:inkMkLst>
        </pc:inkChg>
        <pc:inkChg chg="add mod">
          <ac:chgData name="Carlos Trejo" userId="b0663bc17b4728a9" providerId="LiveId" clId="{DBD01611-1A94-4C98-99DA-80E96E7E68D9}" dt="2022-02-24T02:44:47.824" v="1863"/>
          <ac:inkMkLst>
            <pc:docMk/>
            <pc:sldMk cId="1217583044" sldId="270"/>
            <ac:inkMk id="16" creationId="{C6B88414-2419-4C5A-8E2F-BD1954FF398A}"/>
          </ac:inkMkLst>
        </pc:inkChg>
        <pc:inkChg chg="add">
          <ac:chgData name="Carlos Trejo" userId="b0663bc17b4728a9" providerId="LiveId" clId="{DBD01611-1A94-4C98-99DA-80E96E7E68D9}" dt="2022-02-24T02:44:49.534" v="1864" actId="9405"/>
          <ac:inkMkLst>
            <pc:docMk/>
            <pc:sldMk cId="1217583044" sldId="270"/>
            <ac:inkMk id="18" creationId="{D3BFFE04-184E-4218-8FAB-3F1A41CC0484}"/>
          </ac:inkMkLst>
        </pc:inkChg>
        <pc:inkChg chg="add del">
          <ac:chgData name="Carlos Trejo" userId="b0663bc17b4728a9" providerId="LiveId" clId="{DBD01611-1A94-4C98-99DA-80E96E7E68D9}" dt="2022-02-24T02:44:55.001" v="1868"/>
          <ac:inkMkLst>
            <pc:docMk/>
            <pc:sldMk cId="1217583044" sldId="270"/>
            <ac:inkMk id="19" creationId="{424B82C4-1179-4F96-BC96-EA2219EC2BF5}"/>
          </ac:inkMkLst>
        </pc:inkChg>
        <pc:inkChg chg="add del">
          <ac:chgData name="Carlos Trejo" userId="b0663bc17b4728a9" providerId="LiveId" clId="{DBD01611-1A94-4C98-99DA-80E96E7E68D9}" dt="2022-02-24T02:44:54.999" v="1867"/>
          <ac:inkMkLst>
            <pc:docMk/>
            <pc:sldMk cId="1217583044" sldId="270"/>
            <ac:inkMk id="20" creationId="{D0008900-6520-4992-9462-19F6CE309C5A}"/>
          </ac:inkMkLst>
        </pc:inkChg>
        <pc:inkChg chg="add">
          <ac:chgData name="Carlos Trejo" userId="b0663bc17b4728a9" providerId="LiveId" clId="{DBD01611-1A94-4C98-99DA-80E96E7E68D9}" dt="2022-02-24T02:44:58.621" v="1869" actId="9405"/>
          <ac:inkMkLst>
            <pc:docMk/>
            <pc:sldMk cId="1217583044" sldId="270"/>
            <ac:inkMk id="21" creationId="{AA2171CE-3E55-4828-B4EE-A0984B9B9815}"/>
          </ac:inkMkLst>
        </pc:inkChg>
        <pc:inkChg chg="add del">
          <ac:chgData name="Carlos Trejo" userId="b0663bc17b4728a9" providerId="LiveId" clId="{DBD01611-1A94-4C98-99DA-80E96E7E68D9}" dt="2022-02-24T02:45:31.632" v="1871"/>
          <ac:inkMkLst>
            <pc:docMk/>
            <pc:sldMk cId="1217583044" sldId="270"/>
            <ac:inkMk id="22" creationId="{55F0E285-1A0C-4E44-92E8-259BB862E17F}"/>
          </ac:inkMkLst>
        </pc:inkChg>
        <pc:inkChg chg="add">
          <ac:chgData name="Carlos Trejo" userId="b0663bc17b4728a9" providerId="LiveId" clId="{DBD01611-1A94-4C98-99DA-80E96E7E68D9}" dt="2022-02-24T02:45:33.158" v="1872" actId="9405"/>
          <ac:inkMkLst>
            <pc:docMk/>
            <pc:sldMk cId="1217583044" sldId="270"/>
            <ac:inkMk id="23" creationId="{1A8C0841-DF9E-48F3-9733-17ECCDF01EA4}"/>
          </ac:inkMkLst>
        </pc:inkChg>
        <pc:inkChg chg="add del">
          <ac:chgData name="Carlos Trejo" userId="b0663bc17b4728a9" providerId="LiveId" clId="{DBD01611-1A94-4C98-99DA-80E96E7E68D9}" dt="2022-02-24T02:45:37.468" v="1874"/>
          <ac:inkMkLst>
            <pc:docMk/>
            <pc:sldMk cId="1217583044" sldId="270"/>
            <ac:inkMk id="24" creationId="{DBFC5076-5ECE-45AE-B4F6-769EB3CC8721}"/>
          </ac:inkMkLst>
        </pc:inkChg>
        <pc:inkChg chg="add del">
          <ac:chgData name="Carlos Trejo" userId="b0663bc17b4728a9" providerId="LiveId" clId="{DBD01611-1A94-4C98-99DA-80E96E7E68D9}" dt="2022-02-24T02:45:47.514" v="1876"/>
          <ac:inkMkLst>
            <pc:docMk/>
            <pc:sldMk cId="1217583044" sldId="270"/>
            <ac:inkMk id="25" creationId="{8CB62088-BA28-4FE2-8F88-A4F28BBBC60B}"/>
          </ac:inkMkLst>
        </pc:inkChg>
        <pc:inkChg chg="add del">
          <ac:chgData name="Carlos Trejo" userId="b0663bc17b4728a9" providerId="LiveId" clId="{DBD01611-1A94-4C98-99DA-80E96E7E68D9}" dt="2022-02-24T02:45:49.493" v="1878"/>
          <ac:inkMkLst>
            <pc:docMk/>
            <pc:sldMk cId="1217583044" sldId="270"/>
            <ac:inkMk id="26" creationId="{07201F83-1605-486E-B186-0A3BDBC7E6D0}"/>
          </ac:inkMkLst>
        </pc:inkChg>
        <pc:inkChg chg="add">
          <ac:chgData name="Carlos Trejo" userId="b0663bc17b4728a9" providerId="LiveId" clId="{DBD01611-1A94-4C98-99DA-80E96E7E68D9}" dt="2022-02-24T02:45:52.260" v="1879" actId="9405"/>
          <ac:inkMkLst>
            <pc:docMk/>
            <pc:sldMk cId="1217583044" sldId="270"/>
            <ac:inkMk id="27" creationId="{16A697A0-D896-46B1-80F1-6863DD680B29}"/>
          </ac:inkMkLst>
        </pc:inkChg>
        <pc:inkChg chg="add">
          <ac:chgData name="Carlos Trejo" userId="b0663bc17b4728a9" providerId="LiveId" clId="{DBD01611-1A94-4C98-99DA-80E96E7E68D9}" dt="2022-02-24T02:45:59.163" v="1880" actId="9405"/>
          <ac:inkMkLst>
            <pc:docMk/>
            <pc:sldMk cId="1217583044" sldId="270"/>
            <ac:inkMk id="28" creationId="{0685B213-4804-459D-81B7-1061819259D0}"/>
          </ac:inkMkLst>
        </pc:inkChg>
        <pc:inkChg chg="add">
          <ac:chgData name="Carlos Trejo" userId="b0663bc17b4728a9" providerId="LiveId" clId="{DBD01611-1A94-4C98-99DA-80E96E7E68D9}" dt="2022-02-24T02:46:06.126" v="1881" actId="9405"/>
          <ac:inkMkLst>
            <pc:docMk/>
            <pc:sldMk cId="1217583044" sldId="270"/>
            <ac:inkMk id="29" creationId="{25017857-18ED-46A0-B225-ACDAC00E4215}"/>
          </ac:inkMkLst>
        </pc:inkChg>
        <pc:inkChg chg="add del">
          <ac:chgData name="Carlos Trejo" userId="b0663bc17b4728a9" providerId="LiveId" clId="{DBD01611-1A94-4C98-99DA-80E96E7E68D9}" dt="2022-02-24T02:46:12.665" v="1883"/>
          <ac:inkMkLst>
            <pc:docMk/>
            <pc:sldMk cId="1217583044" sldId="270"/>
            <ac:inkMk id="30" creationId="{F3E377D3-DFD7-47AC-A4E4-0D40AD0C1D55}"/>
          </ac:inkMkLst>
        </pc:inkChg>
        <pc:inkChg chg="add del">
          <ac:chgData name="Carlos Trejo" userId="b0663bc17b4728a9" providerId="LiveId" clId="{DBD01611-1A94-4C98-99DA-80E96E7E68D9}" dt="2022-02-24T02:46:23.837" v="1885"/>
          <ac:inkMkLst>
            <pc:docMk/>
            <pc:sldMk cId="1217583044" sldId="270"/>
            <ac:inkMk id="31" creationId="{80D038E7-FC93-4FBC-9B28-FC440C619669}"/>
          </ac:inkMkLst>
        </pc:inkChg>
        <pc:inkChg chg="add del">
          <ac:chgData name="Carlos Trejo" userId="b0663bc17b4728a9" providerId="LiveId" clId="{DBD01611-1A94-4C98-99DA-80E96E7E68D9}" dt="2022-02-24T02:46:31.117" v="1891"/>
          <ac:inkMkLst>
            <pc:docMk/>
            <pc:sldMk cId="1217583044" sldId="270"/>
            <ac:inkMk id="32" creationId="{FB199B74-5E2C-4B8F-892A-35747BD5FF76}"/>
          </ac:inkMkLst>
        </pc:inkChg>
        <pc:inkChg chg="add del">
          <ac:chgData name="Carlos Trejo" userId="b0663bc17b4728a9" providerId="LiveId" clId="{DBD01611-1A94-4C98-99DA-80E96E7E68D9}" dt="2022-02-24T02:46:31.116" v="1890"/>
          <ac:inkMkLst>
            <pc:docMk/>
            <pc:sldMk cId="1217583044" sldId="270"/>
            <ac:inkMk id="33" creationId="{AF140654-27F9-4F58-A7FE-BC0BCDD50A95}"/>
          </ac:inkMkLst>
        </pc:inkChg>
        <pc:inkChg chg="add del">
          <ac:chgData name="Carlos Trejo" userId="b0663bc17b4728a9" providerId="LiveId" clId="{DBD01611-1A94-4C98-99DA-80E96E7E68D9}" dt="2022-02-24T02:46:30.184" v="1889"/>
          <ac:inkMkLst>
            <pc:docMk/>
            <pc:sldMk cId="1217583044" sldId="270"/>
            <ac:inkMk id="34" creationId="{AE526732-64FE-4C64-A696-B93211B76097}"/>
          </ac:inkMkLst>
        </pc:inkChg>
        <pc:inkChg chg="add">
          <ac:chgData name="Carlos Trejo" userId="b0663bc17b4728a9" providerId="LiveId" clId="{DBD01611-1A94-4C98-99DA-80E96E7E68D9}" dt="2022-02-24T02:46:32.981" v="1892" actId="9405"/>
          <ac:inkMkLst>
            <pc:docMk/>
            <pc:sldMk cId="1217583044" sldId="270"/>
            <ac:inkMk id="35" creationId="{930554B9-07DC-470A-B957-1CD573D7F86B}"/>
          </ac:inkMkLst>
        </pc:inkChg>
        <pc:inkChg chg="add">
          <ac:chgData name="Carlos Trejo" userId="b0663bc17b4728a9" providerId="LiveId" clId="{DBD01611-1A94-4C98-99DA-80E96E7E68D9}" dt="2022-02-24T02:46:37.826" v="1893" actId="9405"/>
          <ac:inkMkLst>
            <pc:docMk/>
            <pc:sldMk cId="1217583044" sldId="270"/>
            <ac:inkMk id="36" creationId="{66F3F929-9956-4A01-8A14-3741E876FC2C}"/>
          </ac:inkMkLst>
        </pc:inkChg>
        <pc:inkChg chg="add">
          <ac:chgData name="Carlos Trejo" userId="b0663bc17b4728a9" providerId="LiveId" clId="{DBD01611-1A94-4C98-99DA-80E96E7E68D9}" dt="2022-02-24T02:46:54.612" v="1894" actId="9405"/>
          <ac:inkMkLst>
            <pc:docMk/>
            <pc:sldMk cId="1217583044" sldId="270"/>
            <ac:inkMk id="37" creationId="{A89F37BA-2E4E-4F7B-A72E-BBAF1FEB506E}"/>
          </ac:inkMkLst>
        </pc:inkChg>
        <pc:inkChg chg="add">
          <ac:chgData name="Carlos Trejo" userId="b0663bc17b4728a9" providerId="LiveId" clId="{DBD01611-1A94-4C98-99DA-80E96E7E68D9}" dt="2022-02-24T02:47:01.757" v="1895" actId="9405"/>
          <ac:inkMkLst>
            <pc:docMk/>
            <pc:sldMk cId="1217583044" sldId="270"/>
            <ac:inkMk id="38" creationId="{9873D694-CFF2-4F86-9809-3EFACD47CC20}"/>
          </ac:inkMkLst>
        </pc:inkChg>
        <pc:inkChg chg="add">
          <ac:chgData name="Carlos Trejo" userId="b0663bc17b4728a9" providerId="LiveId" clId="{DBD01611-1A94-4C98-99DA-80E96E7E68D9}" dt="2022-02-24T02:47:08.844" v="1897" actId="9405"/>
          <ac:inkMkLst>
            <pc:docMk/>
            <pc:sldMk cId="1217583044" sldId="270"/>
            <ac:inkMk id="39" creationId="{E3364455-A4E2-45B9-ACE4-A972070E1937}"/>
          </ac:inkMkLst>
        </pc:inkChg>
        <pc:inkChg chg="add">
          <ac:chgData name="Carlos Trejo" userId="b0663bc17b4728a9" providerId="LiveId" clId="{DBD01611-1A94-4C98-99DA-80E96E7E68D9}" dt="2022-02-24T02:47:09.489" v="1898" actId="9405"/>
          <ac:inkMkLst>
            <pc:docMk/>
            <pc:sldMk cId="1217583044" sldId="270"/>
            <ac:inkMk id="40" creationId="{65D5908B-79E5-4926-805B-F1FDBA285912}"/>
          </ac:inkMkLst>
        </pc:inkChg>
        <pc:inkChg chg="add">
          <ac:chgData name="Carlos Trejo" userId="b0663bc17b4728a9" providerId="LiveId" clId="{DBD01611-1A94-4C98-99DA-80E96E7E68D9}" dt="2022-02-24T02:47:29.633" v="1899" actId="9405"/>
          <ac:inkMkLst>
            <pc:docMk/>
            <pc:sldMk cId="1217583044" sldId="270"/>
            <ac:inkMk id="41" creationId="{13BEB6E3-BAA7-4305-B55A-C5554BA30B45}"/>
          </ac:inkMkLst>
        </pc:inkChg>
        <pc:inkChg chg="add">
          <ac:chgData name="Carlos Trejo" userId="b0663bc17b4728a9" providerId="LiveId" clId="{DBD01611-1A94-4C98-99DA-80E96E7E68D9}" dt="2022-02-24T02:47:33.031" v="1900" actId="9405"/>
          <ac:inkMkLst>
            <pc:docMk/>
            <pc:sldMk cId="1217583044" sldId="270"/>
            <ac:inkMk id="42" creationId="{CBA512C9-2EED-455A-8765-602606CC90D3}"/>
          </ac:inkMkLst>
        </pc:inkChg>
        <pc:inkChg chg="add mod">
          <ac:chgData name="Carlos Trejo" userId="b0663bc17b4728a9" providerId="LiveId" clId="{DBD01611-1A94-4C98-99DA-80E96E7E68D9}" dt="2022-02-24T02:48:29.650" v="1912"/>
          <ac:inkMkLst>
            <pc:docMk/>
            <pc:sldMk cId="1217583044" sldId="270"/>
            <ac:inkMk id="43" creationId="{5710851A-D1D6-4063-BB55-B888D08664C6}"/>
          </ac:inkMkLst>
        </pc:inkChg>
        <pc:inkChg chg="add mod">
          <ac:chgData name="Carlos Trejo" userId="b0663bc17b4728a9" providerId="LiveId" clId="{DBD01611-1A94-4C98-99DA-80E96E7E68D9}" dt="2022-02-24T02:48:29.650" v="1912"/>
          <ac:inkMkLst>
            <pc:docMk/>
            <pc:sldMk cId="1217583044" sldId="270"/>
            <ac:inkMk id="44" creationId="{FCE7511D-D21F-4731-8C60-BB8ED828288F}"/>
          </ac:inkMkLst>
        </pc:inkChg>
        <pc:inkChg chg="add mod">
          <ac:chgData name="Carlos Trejo" userId="b0663bc17b4728a9" providerId="LiveId" clId="{DBD01611-1A94-4C98-99DA-80E96E7E68D9}" dt="2022-02-24T02:48:29.650" v="1912"/>
          <ac:inkMkLst>
            <pc:docMk/>
            <pc:sldMk cId="1217583044" sldId="270"/>
            <ac:inkMk id="45" creationId="{DC5C59C7-83FD-428E-8098-B4A014190037}"/>
          </ac:inkMkLst>
        </pc:inkChg>
        <pc:inkChg chg="add mod">
          <ac:chgData name="Carlos Trejo" userId="b0663bc17b4728a9" providerId="LiveId" clId="{DBD01611-1A94-4C98-99DA-80E96E7E68D9}" dt="2022-02-24T02:48:29.650" v="1912"/>
          <ac:inkMkLst>
            <pc:docMk/>
            <pc:sldMk cId="1217583044" sldId="270"/>
            <ac:inkMk id="46" creationId="{FDC3E9D7-6195-460A-89CF-5CA19DCF1187}"/>
          </ac:inkMkLst>
        </pc:inkChg>
        <pc:inkChg chg="add mod">
          <ac:chgData name="Carlos Trejo" userId="b0663bc17b4728a9" providerId="LiveId" clId="{DBD01611-1A94-4C98-99DA-80E96E7E68D9}" dt="2022-02-24T02:48:29.650" v="1912"/>
          <ac:inkMkLst>
            <pc:docMk/>
            <pc:sldMk cId="1217583044" sldId="270"/>
            <ac:inkMk id="47" creationId="{21E675D4-B02C-4859-BF26-06D404B49C7D}"/>
          </ac:inkMkLst>
        </pc:inkChg>
        <pc:inkChg chg="add mod">
          <ac:chgData name="Carlos Trejo" userId="b0663bc17b4728a9" providerId="LiveId" clId="{DBD01611-1A94-4C98-99DA-80E96E7E68D9}" dt="2022-02-24T02:48:29.650" v="1912"/>
          <ac:inkMkLst>
            <pc:docMk/>
            <pc:sldMk cId="1217583044" sldId="270"/>
            <ac:inkMk id="48" creationId="{22503D89-4E80-4BCC-9E00-4521A7D3AB4F}"/>
          </ac:inkMkLst>
        </pc:inkChg>
        <pc:inkChg chg="add mod">
          <ac:chgData name="Carlos Trejo" userId="b0663bc17b4728a9" providerId="LiveId" clId="{DBD01611-1A94-4C98-99DA-80E96E7E68D9}" dt="2022-02-24T02:48:29.650" v="1912"/>
          <ac:inkMkLst>
            <pc:docMk/>
            <pc:sldMk cId="1217583044" sldId="270"/>
            <ac:inkMk id="49" creationId="{31650C0A-9044-4990-98B3-B3E228F260C8}"/>
          </ac:inkMkLst>
        </pc:inkChg>
        <pc:inkChg chg="add mod">
          <ac:chgData name="Carlos Trejo" userId="b0663bc17b4728a9" providerId="LiveId" clId="{DBD01611-1A94-4C98-99DA-80E96E7E68D9}" dt="2022-02-24T02:48:29.650" v="1912"/>
          <ac:inkMkLst>
            <pc:docMk/>
            <pc:sldMk cId="1217583044" sldId="270"/>
            <ac:inkMk id="50" creationId="{06AAC0D2-0A81-4C78-A585-BFC2C15F73F0}"/>
          </ac:inkMkLst>
        </pc:inkChg>
        <pc:inkChg chg="add mod">
          <ac:chgData name="Carlos Trejo" userId="b0663bc17b4728a9" providerId="LiveId" clId="{DBD01611-1A94-4C98-99DA-80E96E7E68D9}" dt="2022-02-24T02:48:29.650" v="1912"/>
          <ac:inkMkLst>
            <pc:docMk/>
            <pc:sldMk cId="1217583044" sldId="270"/>
            <ac:inkMk id="51" creationId="{61F4F35C-D9B2-4606-B5A7-AAC63B517417}"/>
          </ac:inkMkLst>
        </pc:inkChg>
        <pc:inkChg chg="add mod">
          <ac:chgData name="Carlos Trejo" userId="b0663bc17b4728a9" providerId="LiveId" clId="{DBD01611-1A94-4C98-99DA-80E96E7E68D9}" dt="2022-02-24T02:48:29.650" v="1912"/>
          <ac:inkMkLst>
            <pc:docMk/>
            <pc:sldMk cId="1217583044" sldId="270"/>
            <ac:inkMk id="52" creationId="{D0CE944F-6801-43DA-8CBC-1B8D5C4BA8B7}"/>
          </ac:inkMkLst>
        </pc:inkChg>
      </pc:sldChg>
      <pc:sldChg chg="modSp mod">
        <pc:chgData name="Carlos Trejo" userId="b0663bc17b4728a9" providerId="LiveId" clId="{DBD01611-1A94-4C98-99DA-80E96E7E68D9}" dt="2022-02-24T02:48:15.305" v="1901" actId="20577"/>
        <pc:sldMkLst>
          <pc:docMk/>
          <pc:sldMk cId="15974552" sldId="271"/>
        </pc:sldMkLst>
        <pc:spChg chg="mod">
          <ac:chgData name="Carlos Trejo" userId="b0663bc17b4728a9" providerId="LiveId" clId="{DBD01611-1A94-4C98-99DA-80E96E7E68D9}" dt="2022-02-24T02:48:15.305" v="1901" actId="20577"/>
          <ac:spMkLst>
            <pc:docMk/>
            <pc:sldMk cId="15974552" sldId="271"/>
            <ac:spMk id="3" creationId="{45BA2DEF-BC4E-4015-91E1-71EC7A91E1E4}"/>
          </ac:spMkLst>
        </pc:spChg>
      </pc:sldChg>
      <pc:sldChg chg="addSp delSp modSp mod">
        <pc:chgData name="Carlos Trejo" userId="b0663bc17b4728a9" providerId="LiveId" clId="{DBD01611-1A94-4C98-99DA-80E96E7E68D9}" dt="2022-03-01T01:51:42.323" v="2137"/>
        <pc:sldMkLst>
          <pc:docMk/>
          <pc:sldMk cId="1758210867" sldId="272"/>
        </pc:sldMkLst>
        <pc:grpChg chg="del mod">
          <ac:chgData name="Carlos Trejo" userId="b0663bc17b4728a9" providerId="LiveId" clId="{DBD01611-1A94-4C98-99DA-80E96E7E68D9}" dt="2022-02-24T02:50:54.727" v="1922"/>
          <ac:grpSpMkLst>
            <pc:docMk/>
            <pc:sldMk cId="1758210867" sldId="272"/>
            <ac:grpSpMk id="7" creationId="{7AD4F5F0-D8C4-48A8-BCC0-B33C183E6B07}"/>
          </ac:grpSpMkLst>
        </pc:grpChg>
        <pc:grpChg chg="del mod">
          <ac:chgData name="Carlos Trejo" userId="b0663bc17b4728a9" providerId="LiveId" clId="{DBD01611-1A94-4C98-99DA-80E96E7E68D9}" dt="2022-03-01T01:28:26.303" v="2006"/>
          <ac:grpSpMkLst>
            <pc:docMk/>
            <pc:sldMk cId="1758210867" sldId="272"/>
            <ac:grpSpMk id="7" creationId="{D7D04447-3D2E-4B90-A63E-2A062B7FB19A}"/>
          </ac:grpSpMkLst>
        </pc:grpChg>
        <pc:grpChg chg="del mod">
          <ac:chgData name="Carlos Trejo" userId="b0663bc17b4728a9" providerId="LiveId" clId="{DBD01611-1A94-4C98-99DA-80E96E7E68D9}" dt="2022-02-24T02:51:23.868" v="1938"/>
          <ac:grpSpMkLst>
            <pc:docMk/>
            <pc:sldMk cId="1758210867" sldId="272"/>
            <ac:grpSpMk id="16" creationId="{9DFEC87E-92A0-43D0-8F40-1CCFF0034618}"/>
          </ac:grpSpMkLst>
        </pc:grpChg>
        <pc:grpChg chg="del mod">
          <ac:chgData name="Carlos Trejo" userId="b0663bc17b4728a9" providerId="LiveId" clId="{DBD01611-1A94-4C98-99DA-80E96E7E68D9}" dt="2022-02-24T02:52:01.400" v="1958"/>
          <ac:grpSpMkLst>
            <pc:docMk/>
            <pc:sldMk cId="1758210867" sldId="272"/>
            <ac:grpSpMk id="20" creationId="{8152B68E-80AB-4DBC-A56E-128441EE6401}"/>
          </ac:grpSpMkLst>
        </pc:grpChg>
        <pc:grpChg chg="del mod">
          <ac:chgData name="Carlos Trejo" userId="b0663bc17b4728a9" providerId="LiveId" clId="{DBD01611-1A94-4C98-99DA-80E96E7E68D9}" dt="2022-03-01T01:46:50.102" v="2052"/>
          <ac:grpSpMkLst>
            <pc:docMk/>
            <pc:sldMk cId="1758210867" sldId="272"/>
            <ac:grpSpMk id="24" creationId="{A274B353-B872-4A0A-B942-562218C6BE16}"/>
          </ac:grpSpMkLst>
        </pc:grpChg>
        <pc:grpChg chg="del mod">
          <ac:chgData name="Carlos Trejo" userId="b0663bc17b4728a9" providerId="LiveId" clId="{DBD01611-1A94-4C98-99DA-80E96E7E68D9}" dt="2022-03-01T01:46:50.098" v="2049"/>
          <ac:grpSpMkLst>
            <pc:docMk/>
            <pc:sldMk cId="1758210867" sldId="272"/>
            <ac:grpSpMk id="25" creationId="{58D6CDD3-31EF-46B4-9A82-7BA60F1FA238}"/>
          </ac:grpSpMkLst>
        </pc:grpChg>
        <pc:grpChg chg="del mod">
          <ac:chgData name="Carlos Trejo" userId="b0663bc17b4728a9" providerId="LiveId" clId="{DBD01611-1A94-4C98-99DA-80E96E7E68D9}" dt="2022-02-24T02:51:59.289" v="1956"/>
          <ac:grpSpMkLst>
            <pc:docMk/>
            <pc:sldMk cId="1758210867" sldId="272"/>
            <ac:grpSpMk id="27" creationId="{2FA196AF-47C0-4AB1-972C-B56A3799AC23}"/>
          </ac:grpSpMkLst>
        </pc:grpChg>
        <pc:grpChg chg="del mod">
          <ac:chgData name="Carlos Trejo" userId="b0663bc17b4728a9" providerId="LiveId" clId="{DBD01611-1A94-4C98-99DA-80E96E7E68D9}" dt="2022-03-01T01:46:50.094" v="2045"/>
          <ac:grpSpMkLst>
            <pc:docMk/>
            <pc:sldMk cId="1758210867" sldId="272"/>
            <ac:grpSpMk id="31" creationId="{40B49549-5038-4074-AB2D-B5C84D325A00}"/>
          </ac:grpSpMkLst>
        </pc:grpChg>
        <pc:grpChg chg="del mod">
          <ac:chgData name="Carlos Trejo" userId="b0663bc17b4728a9" providerId="LiveId" clId="{DBD01611-1A94-4C98-99DA-80E96E7E68D9}" dt="2022-03-01T01:47:35.641" v="2065"/>
          <ac:grpSpMkLst>
            <pc:docMk/>
            <pc:sldMk cId="1758210867" sldId="272"/>
            <ac:grpSpMk id="36" creationId="{60B52D66-165A-43AD-9F54-689774DF776A}"/>
          </ac:grpSpMkLst>
        </pc:grpChg>
        <pc:grpChg chg="del mod">
          <ac:chgData name="Carlos Trejo" userId="b0663bc17b4728a9" providerId="LiveId" clId="{DBD01611-1A94-4C98-99DA-80E96E7E68D9}" dt="2022-03-01T01:49:03.548" v="2069"/>
          <ac:grpSpMkLst>
            <pc:docMk/>
            <pc:sldMk cId="1758210867" sldId="272"/>
            <ac:grpSpMk id="38" creationId="{3F674B18-FDC6-47D1-9D09-4516F5CA8E10}"/>
          </ac:grpSpMkLst>
        </pc:grpChg>
        <pc:grpChg chg="del mod">
          <ac:chgData name="Carlos Trejo" userId="b0663bc17b4728a9" providerId="LiveId" clId="{DBD01611-1A94-4C98-99DA-80E96E7E68D9}" dt="2022-03-01T01:49:26.385" v="2078"/>
          <ac:grpSpMkLst>
            <pc:docMk/>
            <pc:sldMk cId="1758210867" sldId="272"/>
            <ac:grpSpMk id="45" creationId="{74E63EA9-6469-4168-A276-FA0C104A42E6}"/>
          </ac:grpSpMkLst>
        </pc:grpChg>
        <pc:grpChg chg="del mod">
          <ac:chgData name="Carlos Trejo" userId="b0663bc17b4728a9" providerId="LiveId" clId="{DBD01611-1A94-4C98-99DA-80E96E7E68D9}" dt="2022-03-01T01:49:28.768" v="2081"/>
          <ac:grpSpMkLst>
            <pc:docMk/>
            <pc:sldMk cId="1758210867" sldId="272"/>
            <ac:grpSpMk id="47" creationId="{54A2E6D4-7674-4A3E-B364-5FD57CACF749}"/>
          </ac:grpSpMkLst>
        </pc:grpChg>
        <pc:grpChg chg="del mod">
          <ac:chgData name="Carlos Trejo" userId="b0663bc17b4728a9" providerId="LiveId" clId="{DBD01611-1A94-4C98-99DA-80E96E7E68D9}" dt="2022-03-01T01:50:09.850" v="2089"/>
          <ac:grpSpMkLst>
            <pc:docMk/>
            <pc:sldMk cId="1758210867" sldId="272"/>
            <ac:grpSpMk id="50" creationId="{0CDB5C2B-BDE2-42E5-9263-BC74FEC7BBE2}"/>
          </ac:grpSpMkLst>
        </pc:grpChg>
        <pc:grpChg chg="mod">
          <ac:chgData name="Carlos Trejo" userId="b0663bc17b4728a9" providerId="LiveId" clId="{DBD01611-1A94-4C98-99DA-80E96E7E68D9}" dt="2022-03-01T01:50:18.521" v="2099"/>
          <ac:grpSpMkLst>
            <pc:docMk/>
            <pc:sldMk cId="1758210867" sldId="272"/>
            <ac:grpSpMk id="61" creationId="{C9D9360A-C316-4AED-8A7D-65D03CC828D1}"/>
          </ac:grpSpMkLst>
        </pc:grpChg>
        <pc:grpChg chg="mod">
          <ac:chgData name="Carlos Trejo" userId="b0663bc17b4728a9" providerId="LiveId" clId="{DBD01611-1A94-4C98-99DA-80E96E7E68D9}" dt="2022-03-01T01:50:18.521" v="2099"/>
          <ac:grpSpMkLst>
            <pc:docMk/>
            <pc:sldMk cId="1758210867" sldId="272"/>
            <ac:grpSpMk id="62" creationId="{1C7987BA-3290-4F69-BC29-50F264C8C84F}"/>
          </ac:grpSpMkLst>
        </pc:grpChg>
        <pc:grpChg chg="del mod">
          <ac:chgData name="Carlos Trejo" userId="b0663bc17b4728a9" providerId="LiveId" clId="{DBD01611-1A94-4C98-99DA-80E96E7E68D9}" dt="2022-03-01T01:51:15.975" v="2130"/>
          <ac:grpSpMkLst>
            <pc:docMk/>
            <pc:sldMk cId="1758210867" sldId="272"/>
            <ac:grpSpMk id="71" creationId="{7E0D77BC-4345-4E11-8AF9-ACC4F2BDFD97}"/>
          </ac:grpSpMkLst>
        </pc:grpChg>
        <pc:grpChg chg="mod">
          <ac:chgData name="Carlos Trejo" userId="b0663bc17b4728a9" providerId="LiveId" clId="{DBD01611-1A94-4C98-99DA-80E96E7E68D9}" dt="2022-03-01T01:50:45.275" v="2112"/>
          <ac:grpSpMkLst>
            <pc:docMk/>
            <pc:sldMk cId="1758210867" sldId="272"/>
            <ac:grpSpMk id="72" creationId="{546BE1B2-75D4-450E-8AAA-87721034B8FA}"/>
          </ac:grpSpMkLst>
        </pc:grpChg>
        <pc:grpChg chg="del mod">
          <ac:chgData name="Carlos Trejo" userId="b0663bc17b4728a9" providerId="LiveId" clId="{DBD01611-1A94-4C98-99DA-80E96E7E68D9}" dt="2022-03-01T01:51:15.975" v="2130"/>
          <ac:grpSpMkLst>
            <pc:docMk/>
            <pc:sldMk cId="1758210867" sldId="272"/>
            <ac:grpSpMk id="75" creationId="{ACFF73A1-0634-4156-A287-FBE1B4C14BC7}"/>
          </ac:grpSpMkLst>
        </pc:grpChg>
        <pc:grpChg chg="mod">
          <ac:chgData name="Carlos Trejo" userId="b0663bc17b4728a9" providerId="LiveId" clId="{DBD01611-1A94-4C98-99DA-80E96E7E68D9}" dt="2022-03-01T01:50:58.326" v="2126"/>
          <ac:grpSpMkLst>
            <pc:docMk/>
            <pc:sldMk cId="1758210867" sldId="272"/>
            <ac:grpSpMk id="86" creationId="{8EFC5B5E-D2EF-41E1-8EDE-8940DC723163}"/>
          </ac:grpSpMkLst>
        </pc:grpChg>
        <pc:grpChg chg="mod">
          <ac:chgData name="Carlos Trejo" userId="b0663bc17b4728a9" providerId="LiveId" clId="{DBD01611-1A94-4C98-99DA-80E96E7E68D9}" dt="2022-03-01T01:50:58.326" v="2126"/>
          <ac:grpSpMkLst>
            <pc:docMk/>
            <pc:sldMk cId="1758210867" sldId="272"/>
            <ac:grpSpMk id="87" creationId="{3CA4E4CE-7B50-4A23-A97B-4B3B681066D6}"/>
          </ac:grpSpMkLst>
        </pc:grpChg>
        <pc:grpChg chg="mod">
          <ac:chgData name="Carlos Trejo" userId="b0663bc17b4728a9" providerId="LiveId" clId="{DBD01611-1A94-4C98-99DA-80E96E7E68D9}" dt="2022-03-01T01:51:15.975" v="2130"/>
          <ac:grpSpMkLst>
            <pc:docMk/>
            <pc:sldMk cId="1758210867" sldId="272"/>
            <ac:grpSpMk id="91" creationId="{9E9416F1-2319-438E-ACE8-02355F56FA75}"/>
          </ac:grpSpMkLst>
        </pc:grpChg>
        <pc:grpChg chg="mod">
          <ac:chgData name="Carlos Trejo" userId="b0663bc17b4728a9" providerId="LiveId" clId="{DBD01611-1A94-4C98-99DA-80E96E7E68D9}" dt="2022-03-01T01:51:15.975" v="2130"/>
          <ac:grpSpMkLst>
            <pc:docMk/>
            <pc:sldMk cId="1758210867" sldId="272"/>
            <ac:grpSpMk id="92" creationId="{F1D50E93-29C6-460E-9DCE-AF8E6252B0C6}"/>
          </ac:grpSpMkLst>
        </pc:grpChg>
        <pc:picChg chg="mod">
          <ac:chgData name="Carlos Trejo" userId="b0663bc17b4728a9" providerId="LiveId" clId="{DBD01611-1A94-4C98-99DA-80E96E7E68D9}" dt="2022-03-01T01:28:16.905" v="1998" actId="1076"/>
          <ac:picMkLst>
            <pc:docMk/>
            <pc:sldMk cId="1758210867" sldId="272"/>
            <ac:picMk id="5" creationId="{952F4254-0959-47B5-8008-9308E4B2FB7D}"/>
          </ac:picMkLst>
        </pc:picChg>
        <pc:inkChg chg="add del mod">
          <ac:chgData name="Carlos Trejo" userId="b0663bc17b4728a9" providerId="LiveId" clId="{DBD01611-1A94-4C98-99DA-80E96E7E68D9}" dt="2022-02-24T02:50:54.725" v="1920"/>
          <ac:inkMkLst>
            <pc:docMk/>
            <pc:sldMk cId="1758210867" sldId="272"/>
            <ac:inkMk id="2" creationId="{C633F98D-D6C2-4ECA-B1DC-C97366F03F66}"/>
          </ac:inkMkLst>
        </pc:inkChg>
        <pc:inkChg chg="add del mod">
          <ac:chgData name="Carlos Trejo" userId="b0663bc17b4728a9" providerId="LiveId" clId="{DBD01611-1A94-4C98-99DA-80E96E7E68D9}" dt="2022-03-01T01:28:26.303" v="2006"/>
          <ac:inkMkLst>
            <pc:docMk/>
            <pc:sldMk cId="1758210867" sldId="272"/>
            <ac:inkMk id="2" creationId="{D729CA04-15B7-4C24-9F8F-2BAFBD8AA259}"/>
          </ac:inkMkLst>
        </pc:inkChg>
        <pc:inkChg chg="add del mod">
          <ac:chgData name="Carlos Trejo" userId="b0663bc17b4728a9" providerId="LiveId" clId="{DBD01611-1A94-4C98-99DA-80E96E7E68D9}" dt="2022-03-01T01:28:26.304" v="2007"/>
          <ac:inkMkLst>
            <pc:docMk/>
            <pc:sldMk cId="1758210867" sldId="272"/>
            <ac:inkMk id="3" creationId="{C8FFCEB6-B2D3-439A-836A-E699815EDEE6}"/>
          </ac:inkMkLst>
        </pc:inkChg>
        <pc:inkChg chg="add del mod">
          <ac:chgData name="Carlos Trejo" userId="b0663bc17b4728a9" providerId="LiveId" clId="{DBD01611-1A94-4C98-99DA-80E96E7E68D9}" dt="2022-02-24T02:50:54.728" v="1923"/>
          <ac:inkMkLst>
            <pc:docMk/>
            <pc:sldMk cId="1758210867" sldId="272"/>
            <ac:inkMk id="3" creationId="{DADF3182-DFE4-48E8-81A3-49CAB065ECEB}"/>
          </ac:inkMkLst>
        </pc:inkChg>
        <pc:inkChg chg="add del mod">
          <ac:chgData name="Carlos Trejo" userId="b0663bc17b4728a9" providerId="LiveId" clId="{DBD01611-1A94-4C98-99DA-80E96E7E68D9}" dt="2022-02-24T02:50:54.726" v="1921"/>
          <ac:inkMkLst>
            <pc:docMk/>
            <pc:sldMk cId="1758210867" sldId="272"/>
            <ac:inkMk id="4" creationId="{2B15DE98-7C29-4CEB-9A5F-F316A0FD143F}"/>
          </ac:inkMkLst>
        </pc:inkChg>
        <pc:inkChg chg="add del mod">
          <ac:chgData name="Carlos Trejo" userId="b0663bc17b4728a9" providerId="LiveId" clId="{DBD01611-1A94-4C98-99DA-80E96E7E68D9}" dt="2022-03-01T01:28:26.301" v="2005"/>
          <ac:inkMkLst>
            <pc:docMk/>
            <pc:sldMk cId="1758210867" sldId="272"/>
            <ac:inkMk id="4" creationId="{99D48886-A977-4BD3-B0DA-0F2961BAB4A3}"/>
          </ac:inkMkLst>
        </pc:inkChg>
        <pc:inkChg chg="add del mod">
          <ac:chgData name="Carlos Trejo" userId="b0663bc17b4728a9" providerId="LiveId" clId="{DBD01611-1A94-4C98-99DA-80E96E7E68D9}" dt="2022-03-01T01:28:26.300" v="2004"/>
          <ac:inkMkLst>
            <pc:docMk/>
            <pc:sldMk cId="1758210867" sldId="272"/>
            <ac:inkMk id="6" creationId="{69A9FDFF-A242-4B57-BA3E-E11D2C13581F}"/>
          </ac:inkMkLst>
        </pc:inkChg>
        <pc:inkChg chg="add del mod">
          <ac:chgData name="Carlos Trejo" userId="b0663bc17b4728a9" providerId="LiveId" clId="{DBD01611-1A94-4C98-99DA-80E96E7E68D9}" dt="2022-02-24T02:50:54.727" v="1922"/>
          <ac:inkMkLst>
            <pc:docMk/>
            <pc:sldMk cId="1758210867" sldId="272"/>
            <ac:inkMk id="6" creationId="{F7DE3703-898D-419E-874F-ABCF5761B586}"/>
          </ac:inkMkLst>
        </pc:inkChg>
        <pc:inkChg chg="add del">
          <ac:chgData name="Carlos Trejo" userId="b0663bc17b4728a9" providerId="LiveId" clId="{DBD01611-1A94-4C98-99DA-80E96E7E68D9}" dt="2022-03-01T01:28:32.152" v="2009"/>
          <ac:inkMkLst>
            <pc:docMk/>
            <pc:sldMk cId="1758210867" sldId="272"/>
            <ac:inkMk id="8" creationId="{8C917C2D-AB73-4CB2-9502-29C887CFC113}"/>
          </ac:inkMkLst>
        </pc:inkChg>
        <pc:inkChg chg="add del">
          <ac:chgData name="Carlos Trejo" userId="b0663bc17b4728a9" providerId="LiveId" clId="{DBD01611-1A94-4C98-99DA-80E96E7E68D9}" dt="2022-02-24T02:51:54.103" v="1948"/>
          <ac:inkMkLst>
            <pc:docMk/>
            <pc:sldMk cId="1758210867" sldId="272"/>
            <ac:inkMk id="8" creationId="{F7883EB2-139D-4FA9-96D0-863F3B7FF920}"/>
          </ac:inkMkLst>
        </pc:inkChg>
        <pc:inkChg chg="add del">
          <ac:chgData name="Carlos Trejo" userId="b0663bc17b4728a9" providerId="LiveId" clId="{DBD01611-1A94-4C98-99DA-80E96E7E68D9}" dt="2022-03-01T01:28:40.716" v="2013"/>
          <ac:inkMkLst>
            <pc:docMk/>
            <pc:sldMk cId="1758210867" sldId="272"/>
            <ac:inkMk id="9" creationId="{0D8330F3-5E70-4B6F-AB42-EFD480E04BEE}"/>
          </ac:inkMkLst>
        </pc:inkChg>
        <pc:inkChg chg="add del">
          <ac:chgData name="Carlos Trejo" userId="b0663bc17b4728a9" providerId="LiveId" clId="{DBD01611-1A94-4C98-99DA-80E96E7E68D9}" dt="2022-02-24T02:52:19.444" v="1971"/>
          <ac:inkMkLst>
            <pc:docMk/>
            <pc:sldMk cId="1758210867" sldId="272"/>
            <ac:inkMk id="9" creationId="{97E74DE5-E18A-4E6C-9631-FF98553F4CFA}"/>
          </ac:inkMkLst>
        </pc:inkChg>
        <pc:inkChg chg="add del">
          <ac:chgData name="Carlos Trejo" userId="b0663bc17b4728a9" providerId="LiveId" clId="{DBD01611-1A94-4C98-99DA-80E96E7E68D9}" dt="2022-03-01T01:28:40.716" v="2012"/>
          <ac:inkMkLst>
            <pc:docMk/>
            <pc:sldMk cId="1758210867" sldId="272"/>
            <ac:inkMk id="10" creationId="{56BE3DC4-D92E-49F9-A6BB-5C02C57A3B6E}"/>
          </ac:inkMkLst>
        </pc:inkChg>
        <pc:inkChg chg="add del mod">
          <ac:chgData name="Carlos Trejo" userId="b0663bc17b4728a9" providerId="LiveId" clId="{DBD01611-1A94-4C98-99DA-80E96E7E68D9}" dt="2022-02-24T02:51:23.850" v="1937"/>
          <ac:inkMkLst>
            <pc:docMk/>
            <pc:sldMk cId="1758210867" sldId="272"/>
            <ac:inkMk id="10" creationId="{FFEFA2B2-5B6A-4979-83EB-E4BA15419736}"/>
          </ac:inkMkLst>
        </pc:inkChg>
        <pc:inkChg chg="add del mod">
          <ac:chgData name="Carlos Trejo" userId="b0663bc17b4728a9" providerId="LiveId" clId="{DBD01611-1A94-4C98-99DA-80E96E7E68D9}" dt="2022-02-24T02:51:23.221" v="1936"/>
          <ac:inkMkLst>
            <pc:docMk/>
            <pc:sldMk cId="1758210867" sldId="272"/>
            <ac:inkMk id="11" creationId="{048FB7A7-C365-4F6B-8025-1939B4374CBD}"/>
          </ac:inkMkLst>
        </pc:inkChg>
        <pc:inkChg chg="add del">
          <ac:chgData name="Carlos Trejo" userId="b0663bc17b4728a9" providerId="LiveId" clId="{DBD01611-1A94-4C98-99DA-80E96E7E68D9}" dt="2022-03-01T01:28:43.765" v="2016"/>
          <ac:inkMkLst>
            <pc:docMk/>
            <pc:sldMk cId="1758210867" sldId="272"/>
            <ac:inkMk id="11" creationId="{D8FEBA33-01C1-49C0-AB25-9AB507A81654}"/>
          </ac:inkMkLst>
        </pc:inkChg>
        <pc:inkChg chg="add del">
          <ac:chgData name="Carlos Trejo" userId="b0663bc17b4728a9" providerId="LiveId" clId="{DBD01611-1A94-4C98-99DA-80E96E7E68D9}" dt="2022-03-01T01:28:44.653" v="2017"/>
          <ac:inkMkLst>
            <pc:docMk/>
            <pc:sldMk cId="1758210867" sldId="272"/>
            <ac:inkMk id="12" creationId="{E3098147-F7B5-41F2-9A4F-DC53D640CBE9}"/>
          </ac:inkMkLst>
        </pc:inkChg>
        <pc:inkChg chg="add del mod">
          <ac:chgData name="Carlos Trejo" userId="b0663bc17b4728a9" providerId="LiveId" clId="{DBD01611-1A94-4C98-99DA-80E96E7E68D9}" dt="2022-02-24T02:51:24.707" v="1939"/>
          <ac:inkMkLst>
            <pc:docMk/>
            <pc:sldMk cId="1758210867" sldId="272"/>
            <ac:inkMk id="12" creationId="{F1E8E771-9844-492F-A517-BCA589E3C226}"/>
          </ac:inkMkLst>
        </pc:inkChg>
        <pc:inkChg chg="add del">
          <ac:chgData name="Carlos Trejo" userId="b0663bc17b4728a9" providerId="LiveId" clId="{DBD01611-1A94-4C98-99DA-80E96E7E68D9}" dt="2022-03-01T01:28:57.928" v="2021"/>
          <ac:inkMkLst>
            <pc:docMk/>
            <pc:sldMk cId="1758210867" sldId="272"/>
            <ac:inkMk id="13" creationId="{87F03DF7-6C41-4F39-A669-564B8BC2C05E}"/>
          </ac:inkMkLst>
        </pc:inkChg>
        <pc:inkChg chg="add del mod">
          <ac:chgData name="Carlos Trejo" userId="b0663bc17b4728a9" providerId="LiveId" clId="{DBD01611-1A94-4C98-99DA-80E96E7E68D9}" dt="2022-02-24T02:51:24.708" v="1940"/>
          <ac:inkMkLst>
            <pc:docMk/>
            <pc:sldMk cId="1758210867" sldId="272"/>
            <ac:inkMk id="13" creationId="{B15CD583-1041-4363-81AE-F0FED6A6176A}"/>
          </ac:inkMkLst>
        </pc:inkChg>
        <pc:inkChg chg="add del">
          <ac:chgData name="Carlos Trejo" userId="b0663bc17b4728a9" providerId="LiveId" clId="{DBD01611-1A94-4C98-99DA-80E96E7E68D9}" dt="2022-03-01T01:28:57.074" v="2020"/>
          <ac:inkMkLst>
            <pc:docMk/>
            <pc:sldMk cId="1758210867" sldId="272"/>
            <ac:inkMk id="14" creationId="{2D70A6F3-4B61-48EC-A791-2616FC731922}"/>
          </ac:inkMkLst>
        </pc:inkChg>
        <pc:inkChg chg="add del mod">
          <ac:chgData name="Carlos Trejo" userId="b0663bc17b4728a9" providerId="LiveId" clId="{DBD01611-1A94-4C98-99DA-80E96E7E68D9}" dt="2022-02-24T02:52:01.400" v="1959"/>
          <ac:inkMkLst>
            <pc:docMk/>
            <pc:sldMk cId="1758210867" sldId="272"/>
            <ac:inkMk id="14" creationId="{E5384CA9-5579-4C0A-B694-88DA8C20B7E7}"/>
          </ac:inkMkLst>
        </pc:inkChg>
        <pc:inkChg chg="add del mod">
          <ac:chgData name="Carlos Trejo" userId="b0663bc17b4728a9" providerId="LiveId" clId="{DBD01611-1A94-4C98-99DA-80E96E7E68D9}" dt="2022-02-24T02:52:01.400" v="1958"/>
          <ac:inkMkLst>
            <pc:docMk/>
            <pc:sldMk cId="1758210867" sldId="272"/>
            <ac:inkMk id="15" creationId="{218525D7-959F-4EF6-B3A5-A5FDA1F8F9F8}"/>
          </ac:inkMkLst>
        </pc:inkChg>
        <pc:inkChg chg="add">
          <ac:chgData name="Carlos Trejo" userId="b0663bc17b4728a9" providerId="LiveId" clId="{DBD01611-1A94-4C98-99DA-80E96E7E68D9}" dt="2022-03-01T01:46:30.014" v="2028" actId="9405"/>
          <ac:inkMkLst>
            <pc:docMk/>
            <pc:sldMk cId="1758210867" sldId="272"/>
            <ac:inkMk id="15" creationId="{DD34D04F-4E86-482F-A7C5-6DD5BE775E3C}"/>
          </ac:inkMkLst>
        </pc:inkChg>
        <pc:inkChg chg="add del mod">
          <ac:chgData name="Carlos Trejo" userId="b0663bc17b4728a9" providerId="LiveId" clId="{DBD01611-1A94-4C98-99DA-80E96E7E68D9}" dt="2022-03-01T01:46:50.098" v="2049"/>
          <ac:inkMkLst>
            <pc:docMk/>
            <pc:sldMk cId="1758210867" sldId="272"/>
            <ac:inkMk id="16" creationId="{0C2CB009-57FB-498C-AA3E-962D3E2FE4A3}"/>
          </ac:inkMkLst>
        </pc:inkChg>
        <pc:inkChg chg="add del mod">
          <ac:chgData name="Carlos Trejo" userId="b0663bc17b4728a9" providerId="LiveId" clId="{DBD01611-1A94-4C98-99DA-80E96E7E68D9}" dt="2022-02-24T02:51:54.102" v="1947"/>
          <ac:inkMkLst>
            <pc:docMk/>
            <pc:sldMk cId="1758210867" sldId="272"/>
            <ac:inkMk id="17" creationId="{6DF99C4D-D193-4524-8312-D054C5049847}"/>
          </ac:inkMkLst>
        </pc:inkChg>
        <pc:inkChg chg="add mod">
          <ac:chgData name="Carlos Trejo" userId="b0663bc17b4728a9" providerId="LiveId" clId="{DBD01611-1A94-4C98-99DA-80E96E7E68D9}" dt="2022-03-01T01:46:50.118" v="2055"/>
          <ac:inkMkLst>
            <pc:docMk/>
            <pc:sldMk cId="1758210867" sldId="272"/>
            <ac:inkMk id="17" creationId="{C899EBAA-6C0A-4179-B384-7F06F9C37519}"/>
          </ac:inkMkLst>
        </pc:inkChg>
        <pc:inkChg chg="add del mod">
          <ac:chgData name="Carlos Trejo" userId="b0663bc17b4728a9" providerId="LiveId" clId="{DBD01611-1A94-4C98-99DA-80E96E7E68D9}" dt="2022-03-01T01:46:50.097" v="2048"/>
          <ac:inkMkLst>
            <pc:docMk/>
            <pc:sldMk cId="1758210867" sldId="272"/>
            <ac:inkMk id="18" creationId="{6FD2194D-4424-4BEC-B6EC-48DE566DA11D}"/>
          </ac:inkMkLst>
        </pc:inkChg>
        <pc:inkChg chg="add del mod">
          <ac:chgData name="Carlos Trejo" userId="b0663bc17b4728a9" providerId="LiveId" clId="{DBD01611-1A94-4C98-99DA-80E96E7E68D9}" dt="2022-02-24T02:51:26.347" v="1941"/>
          <ac:inkMkLst>
            <pc:docMk/>
            <pc:sldMk cId="1758210867" sldId="272"/>
            <ac:inkMk id="18" creationId="{96DC60A4-5B1E-4417-8D48-0707CDE58994}"/>
          </ac:inkMkLst>
        </pc:inkChg>
        <pc:inkChg chg="add del">
          <ac:chgData name="Carlos Trejo" userId="b0663bc17b4728a9" providerId="LiveId" clId="{DBD01611-1A94-4C98-99DA-80E96E7E68D9}" dt="2022-03-01T01:46:50.101" v="2051"/>
          <ac:inkMkLst>
            <pc:docMk/>
            <pc:sldMk cId="1758210867" sldId="272"/>
            <ac:inkMk id="19" creationId="{12C5709C-4252-472A-9EED-6F6D5C430455}"/>
          </ac:inkMkLst>
        </pc:inkChg>
        <pc:inkChg chg="add del mod">
          <ac:chgData name="Carlos Trejo" userId="b0663bc17b4728a9" providerId="LiveId" clId="{DBD01611-1A94-4C98-99DA-80E96E7E68D9}" dt="2022-02-24T02:51:26.348" v="1942"/>
          <ac:inkMkLst>
            <pc:docMk/>
            <pc:sldMk cId="1758210867" sldId="272"/>
            <ac:inkMk id="19" creationId="{26FAF9B9-21C9-47DA-848A-CC56D7630A1E}"/>
          </ac:inkMkLst>
        </pc:inkChg>
        <pc:inkChg chg="add del mod">
          <ac:chgData name="Carlos Trejo" userId="b0663bc17b4728a9" providerId="LiveId" clId="{DBD01611-1A94-4C98-99DA-80E96E7E68D9}" dt="2022-03-01T01:46:50.102" v="2053"/>
          <ac:inkMkLst>
            <pc:docMk/>
            <pc:sldMk cId="1758210867" sldId="272"/>
            <ac:inkMk id="20" creationId="{E8702AE0-9BA3-48A7-9177-C54D1388B626}"/>
          </ac:inkMkLst>
        </pc:inkChg>
        <pc:inkChg chg="add del">
          <ac:chgData name="Carlos Trejo" userId="b0663bc17b4728a9" providerId="LiveId" clId="{DBD01611-1A94-4C98-99DA-80E96E7E68D9}" dt="2022-02-24T02:51:53.050" v="1945"/>
          <ac:inkMkLst>
            <pc:docMk/>
            <pc:sldMk cId="1758210867" sldId="272"/>
            <ac:inkMk id="21" creationId="{16040342-919A-4DC9-8871-710439A00A2A}"/>
          </ac:inkMkLst>
        </pc:inkChg>
        <pc:inkChg chg="add del mod">
          <ac:chgData name="Carlos Trejo" userId="b0663bc17b4728a9" providerId="LiveId" clId="{DBD01611-1A94-4C98-99DA-80E96E7E68D9}" dt="2022-03-01T01:46:50.102" v="2052"/>
          <ac:inkMkLst>
            <pc:docMk/>
            <pc:sldMk cId="1758210867" sldId="272"/>
            <ac:inkMk id="21" creationId="{415E4599-12E6-43FF-A8C3-349D1D53BCAE}"/>
          </ac:inkMkLst>
        </pc:inkChg>
        <pc:inkChg chg="add del">
          <ac:chgData name="Carlos Trejo" userId="b0663bc17b4728a9" providerId="LiveId" clId="{DBD01611-1A94-4C98-99DA-80E96E7E68D9}" dt="2022-02-24T02:51:54.102" v="1946"/>
          <ac:inkMkLst>
            <pc:docMk/>
            <pc:sldMk cId="1758210867" sldId="272"/>
            <ac:inkMk id="22" creationId="{4CE69948-99FD-47E6-A614-AFCC11D55F16}"/>
          </ac:inkMkLst>
        </pc:inkChg>
        <pc:inkChg chg="add del mod">
          <ac:chgData name="Carlos Trejo" userId="b0663bc17b4728a9" providerId="LiveId" clId="{DBD01611-1A94-4C98-99DA-80E96E7E68D9}" dt="2022-03-01T01:46:50.093" v="2044"/>
          <ac:inkMkLst>
            <pc:docMk/>
            <pc:sldMk cId="1758210867" sldId="272"/>
            <ac:inkMk id="22" creationId="{527E54F8-3180-47DB-82A5-E67D2CB4C63E}"/>
          </ac:inkMkLst>
        </pc:inkChg>
        <pc:inkChg chg="add del mod">
          <ac:chgData name="Carlos Trejo" userId="b0663bc17b4728a9" providerId="LiveId" clId="{DBD01611-1A94-4C98-99DA-80E96E7E68D9}" dt="2022-02-24T02:51:59.290" v="1957"/>
          <ac:inkMkLst>
            <pc:docMk/>
            <pc:sldMk cId="1758210867" sldId="272"/>
            <ac:inkMk id="23" creationId="{EA990BE0-0618-4EDA-AF75-CCB56ED88F2D}"/>
          </ac:inkMkLst>
        </pc:inkChg>
        <pc:inkChg chg="add del">
          <ac:chgData name="Carlos Trejo" userId="b0663bc17b4728a9" providerId="LiveId" clId="{DBD01611-1A94-4C98-99DA-80E96E7E68D9}" dt="2022-03-01T01:46:50.096" v="2047"/>
          <ac:inkMkLst>
            <pc:docMk/>
            <pc:sldMk cId="1758210867" sldId="272"/>
            <ac:inkMk id="23" creationId="{FFD3B815-F5B6-4252-8445-7C13787C3403}"/>
          </ac:inkMkLst>
        </pc:inkChg>
        <pc:inkChg chg="add del">
          <ac:chgData name="Carlos Trejo" userId="b0663bc17b4728a9" providerId="LiveId" clId="{DBD01611-1A94-4C98-99DA-80E96E7E68D9}" dt="2022-02-24T02:51:57.884" v="1953"/>
          <ac:inkMkLst>
            <pc:docMk/>
            <pc:sldMk cId="1758210867" sldId="272"/>
            <ac:inkMk id="24" creationId="{46456520-DAEA-4166-A582-F73C28E99A0C}"/>
          </ac:inkMkLst>
        </pc:inkChg>
        <pc:inkChg chg="add del mod">
          <ac:chgData name="Carlos Trejo" userId="b0663bc17b4728a9" providerId="LiveId" clId="{DBD01611-1A94-4C98-99DA-80E96E7E68D9}" dt="2022-02-24T02:51:59.289" v="1956"/>
          <ac:inkMkLst>
            <pc:docMk/>
            <pc:sldMk cId="1758210867" sldId="272"/>
            <ac:inkMk id="25" creationId="{31DE2FBE-BF55-418C-8D13-01C2BE35164B}"/>
          </ac:inkMkLst>
        </pc:inkChg>
        <pc:inkChg chg="add del mod">
          <ac:chgData name="Carlos Trejo" userId="b0663bc17b4728a9" providerId="LiveId" clId="{DBD01611-1A94-4C98-99DA-80E96E7E68D9}" dt="2022-02-24T02:51:59.287" v="1955"/>
          <ac:inkMkLst>
            <pc:docMk/>
            <pc:sldMk cId="1758210867" sldId="272"/>
            <ac:inkMk id="26" creationId="{41B99E7D-D644-4479-BBC0-C3177419E4DA}"/>
          </ac:inkMkLst>
        </pc:inkChg>
        <pc:inkChg chg="add del">
          <ac:chgData name="Carlos Trejo" userId="b0663bc17b4728a9" providerId="LiveId" clId="{DBD01611-1A94-4C98-99DA-80E96E7E68D9}" dt="2022-03-01T01:46:50.100" v="2050"/>
          <ac:inkMkLst>
            <pc:docMk/>
            <pc:sldMk cId="1758210867" sldId="272"/>
            <ac:inkMk id="26" creationId="{BA7FCE6F-4243-43DD-B81A-51D791BF9D30}"/>
          </ac:inkMkLst>
        </pc:inkChg>
        <pc:inkChg chg="add del">
          <ac:chgData name="Carlos Trejo" userId="b0663bc17b4728a9" providerId="LiveId" clId="{DBD01611-1A94-4C98-99DA-80E96E7E68D9}" dt="2022-03-01T01:46:50.095" v="2046"/>
          <ac:inkMkLst>
            <pc:docMk/>
            <pc:sldMk cId="1758210867" sldId="272"/>
            <ac:inkMk id="27" creationId="{A542F466-759A-4C2E-A0F3-E38A2B6BC5AC}"/>
          </ac:inkMkLst>
        </pc:inkChg>
        <pc:inkChg chg="add">
          <ac:chgData name="Carlos Trejo" userId="b0663bc17b4728a9" providerId="LiveId" clId="{DBD01611-1A94-4C98-99DA-80E96E7E68D9}" dt="2022-03-01T01:46:43.047" v="2040" actId="9405"/>
          <ac:inkMkLst>
            <pc:docMk/>
            <pc:sldMk cId="1758210867" sldId="272"/>
            <ac:inkMk id="28" creationId="{2E486716-AC74-469C-A170-81F5A84F5F15}"/>
          </ac:inkMkLst>
        </pc:inkChg>
        <pc:inkChg chg="add del">
          <ac:chgData name="Carlos Trejo" userId="b0663bc17b4728a9" providerId="LiveId" clId="{DBD01611-1A94-4C98-99DA-80E96E7E68D9}" dt="2022-02-24T02:52:08.775" v="1963"/>
          <ac:inkMkLst>
            <pc:docMk/>
            <pc:sldMk cId="1758210867" sldId="272"/>
            <ac:inkMk id="28" creationId="{3D5186BB-7C09-417D-9A74-D4FA9743F13C}"/>
          </ac:inkMkLst>
        </pc:inkChg>
        <pc:inkChg chg="add del">
          <ac:chgData name="Carlos Trejo" userId="b0663bc17b4728a9" providerId="LiveId" clId="{DBD01611-1A94-4C98-99DA-80E96E7E68D9}" dt="2022-02-24T02:52:08.793" v="1964"/>
          <ac:inkMkLst>
            <pc:docMk/>
            <pc:sldMk cId="1758210867" sldId="272"/>
            <ac:inkMk id="29" creationId="{5C53E275-6343-469B-A4A0-2D994C62F6D7}"/>
          </ac:inkMkLst>
        </pc:inkChg>
        <pc:inkChg chg="add del mod">
          <ac:chgData name="Carlos Trejo" userId="b0663bc17b4728a9" providerId="LiveId" clId="{DBD01611-1A94-4C98-99DA-80E96E7E68D9}" dt="2022-03-01T01:46:50.103" v="2054"/>
          <ac:inkMkLst>
            <pc:docMk/>
            <pc:sldMk cId="1758210867" sldId="272"/>
            <ac:inkMk id="29" creationId="{B76D88E6-0264-4EC4-9E15-7744E8E43773}"/>
          </ac:inkMkLst>
        </pc:inkChg>
        <pc:inkChg chg="add del">
          <ac:chgData name="Carlos Trejo" userId="b0663bc17b4728a9" providerId="LiveId" clId="{DBD01611-1A94-4C98-99DA-80E96E7E68D9}" dt="2022-02-24T02:52:10.623" v="1966"/>
          <ac:inkMkLst>
            <pc:docMk/>
            <pc:sldMk cId="1758210867" sldId="272"/>
            <ac:inkMk id="30" creationId="{73C8EA03-6E60-47E9-9A33-E185190AFEDB}"/>
          </ac:inkMkLst>
        </pc:inkChg>
        <pc:inkChg chg="add del mod">
          <ac:chgData name="Carlos Trejo" userId="b0663bc17b4728a9" providerId="LiveId" clId="{DBD01611-1A94-4C98-99DA-80E96E7E68D9}" dt="2022-03-01T01:46:50.094" v="2045"/>
          <ac:inkMkLst>
            <pc:docMk/>
            <pc:sldMk cId="1758210867" sldId="272"/>
            <ac:inkMk id="30" creationId="{C7D4FD44-F00B-4B20-B447-BB45F3E8FCA4}"/>
          </ac:inkMkLst>
        </pc:inkChg>
        <pc:inkChg chg="add del">
          <ac:chgData name="Carlos Trejo" userId="b0663bc17b4728a9" providerId="LiveId" clId="{DBD01611-1A94-4C98-99DA-80E96E7E68D9}" dt="2022-02-24T02:52:14.610" v="1968"/>
          <ac:inkMkLst>
            <pc:docMk/>
            <pc:sldMk cId="1758210867" sldId="272"/>
            <ac:inkMk id="31" creationId="{0DA5909C-B42A-45A7-9EDF-01122C2F40F1}"/>
          </ac:inkMkLst>
        </pc:inkChg>
        <pc:inkChg chg="add del">
          <ac:chgData name="Carlos Trejo" userId="b0663bc17b4728a9" providerId="LiveId" clId="{DBD01611-1A94-4C98-99DA-80E96E7E68D9}" dt="2022-03-01T01:47:18.383" v="2058"/>
          <ac:inkMkLst>
            <pc:docMk/>
            <pc:sldMk cId="1758210867" sldId="272"/>
            <ac:inkMk id="32" creationId="{7001D9F6-E2E1-47EB-B345-F298B54A444C}"/>
          </ac:inkMkLst>
        </pc:inkChg>
        <pc:inkChg chg="add del">
          <ac:chgData name="Carlos Trejo" userId="b0663bc17b4728a9" providerId="LiveId" clId="{DBD01611-1A94-4C98-99DA-80E96E7E68D9}" dt="2022-03-01T01:47:18.976" v="2059"/>
          <ac:inkMkLst>
            <pc:docMk/>
            <pc:sldMk cId="1758210867" sldId="272"/>
            <ac:inkMk id="33" creationId="{AF0C1E6E-4586-42D4-ABE1-0F1B98AA44AF}"/>
          </ac:inkMkLst>
        </pc:inkChg>
        <pc:inkChg chg="add del mod">
          <ac:chgData name="Carlos Trejo" userId="b0663bc17b4728a9" providerId="LiveId" clId="{DBD01611-1A94-4C98-99DA-80E96E7E68D9}" dt="2022-03-01T01:49:03.548" v="2069"/>
          <ac:inkMkLst>
            <pc:docMk/>
            <pc:sldMk cId="1758210867" sldId="272"/>
            <ac:inkMk id="34" creationId="{E55E824A-00F8-4141-B3EB-1CE71BAB9490}"/>
          </ac:inkMkLst>
        </pc:inkChg>
        <pc:inkChg chg="add mod">
          <ac:chgData name="Carlos Trejo" userId="b0663bc17b4728a9" providerId="LiveId" clId="{DBD01611-1A94-4C98-99DA-80E96E7E68D9}" dt="2022-03-01T01:49:03.548" v="2069"/>
          <ac:inkMkLst>
            <pc:docMk/>
            <pc:sldMk cId="1758210867" sldId="272"/>
            <ac:inkMk id="35" creationId="{9C088C79-A314-444C-844D-82426ACCB6ED}"/>
          </ac:inkMkLst>
        </pc:inkChg>
        <pc:inkChg chg="add del mod">
          <ac:chgData name="Carlos Trejo" userId="b0663bc17b4728a9" providerId="LiveId" clId="{DBD01611-1A94-4C98-99DA-80E96E7E68D9}" dt="2022-03-01T01:47:39.566" v="2066"/>
          <ac:inkMkLst>
            <pc:docMk/>
            <pc:sldMk cId="1758210867" sldId="272"/>
            <ac:inkMk id="37" creationId="{B8F57EF3-9BFC-4A06-B376-651F07E00FC4}"/>
          </ac:inkMkLst>
        </pc:inkChg>
        <pc:inkChg chg="add del">
          <ac:chgData name="Carlos Trejo" userId="b0663bc17b4728a9" providerId="LiveId" clId="{DBD01611-1A94-4C98-99DA-80E96E7E68D9}" dt="2022-03-01T01:49:03.547" v="2068"/>
          <ac:inkMkLst>
            <pc:docMk/>
            <pc:sldMk cId="1758210867" sldId="272"/>
            <ac:inkMk id="39" creationId="{660E2B92-488A-4410-B2B4-A0F101F39C88}"/>
          </ac:inkMkLst>
        </pc:inkChg>
        <pc:inkChg chg="add del">
          <ac:chgData name="Carlos Trejo" userId="b0663bc17b4728a9" providerId="LiveId" clId="{DBD01611-1A94-4C98-99DA-80E96E7E68D9}" dt="2022-03-01T01:49:07.563" v="2071"/>
          <ac:inkMkLst>
            <pc:docMk/>
            <pc:sldMk cId="1758210867" sldId="272"/>
            <ac:inkMk id="40" creationId="{F6C8A575-DFE0-444E-88BF-65F317A1C694}"/>
          </ac:inkMkLst>
        </pc:inkChg>
        <pc:inkChg chg="add del">
          <ac:chgData name="Carlos Trejo" userId="b0663bc17b4728a9" providerId="LiveId" clId="{DBD01611-1A94-4C98-99DA-80E96E7E68D9}" dt="2022-03-01T01:49:54.405" v="2082"/>
          <ac:inkMkLst>
            <pc:docMk/>
            <pc:sldMk cId="1758210867" sldId="272"/>
            <ac:inkMk id="41" creationId="{BE053D2B-599D-48BA-A91C-E1A98A12E57A}"/>
          </ac:inkMkLst>
        </pc:inkChg>
        <pc:inkChg chg="add del mod">
          <ac:chgData name="Carlos Trejo" userId="b0663bc17b4728a9" providerId="LiveId" clId="{DBD01611-1A94-4C98-99DA-80E96E7E68D9}" dt="2022-03-01T01:50:09.850" v="2089"/>
          <ac:inkMkLst>
            <pc:docMk/>
            <pc:sldMk cId="1758210867" sldId="272"/>
            <ac:inkMk id="42" creationId="{3990B3CB-C32E-4F24-B9D5-EB1E1CB61DA1}"/>
          </ac:inkMkLst>
        </pc:inkChg>
        <pc:inkChg chg="add del mod">
          <ac:chgData name="Carlos Trejo" userId="b0663bc17b4728a9" providerId="LiveId" clId="{DBD01611-1A94-4C98-99DA-80E96E7E68D9}" dt="2022-03-01T01:50:09.848" v="2087"/>
          <ac:inkMkLst>
            <pc:docMk/>
            <pc:sldMk cId="1758210867" sldId="272"/>
            <ac:inkMk id="43" creationId="{7D51EFBF-A96B-4676-818C-FE76512DF7D2}"/>
          </ac:inkMkLst>
        </pc:inkChg>
        <pc:inkChg chg="add del mod">
          <ac:chgData name="Carlos Trejo" userId="b0663bc17b4728a9" providerId="LiveId" clId="{DBD01611-1A94-4C98-99DA-80E96E7E68D9}" dt="2022-03-01T01:50:09.846" v="2085"/>
          <ac:inkMkLst>
            <pc:docMk/>
            <pc:sldMk cId="1758210867" sldId="272"/>
            <ac:inkMk id="44" creationId="{1ACCFACB-041E-4F02-81BB-0B95B8A13CCC}"/>
          </ac:inkMkLst>
        </pc:inkChg>
        <pc:inkChg chg="add del mod">
          <ac:chgData name="Carlos Trejo" userId="b0663bc17b4728a9" providerId="LiveId" clId="{DBD01611-1A94-4C98-99DA-80E96E7E68D9}" dt="2022-03-01T01:50:09.847" v="2086"/>
          <ac:inkMkLst>
            <pc:docMk/>
            <pc:sldMk cId="1758210867" sldId="272"/>
            <ac:inkMk id="46" creationId="{25213320-5CA4-4F9D-8BB4-FF0127D5A90C}"/>
          </ac:inkMkLst>
        </pc:inkChg>
        <pc:inkChg chg="add del mod">
          <ac:chgData name="Carlos Trejo" userId="b0663bc17b4728a9" providerId="LiveId" clId="{DBD01611-1A94-4C98-99DA-80E96E7E68D9}" dt="2022-03-01T01:50:09.851" v="2090"/>
          <ac:inkMkLst>
            <pc:docMk/>
            <pc:sldMk cId="1758210867" sldId="272"/>
            <ac:inkMk id="48" creationId="{A9AF6C3D-5145-47A6-9344-53567E759041}"/>
          </ac:inkMkLst>
        </pc:inkChg>
        <pc:inkChg chg="add del mod">
          <ac:chgData name="Carlos Trejo" userId="b0663bc17b4728a9" providerId="LiveId" clId="{DBD01611-1A94-4C98-99DA-80E96E7E68D9}" dt="2022-03-01T01:50:09.849" v="2088"/>
          <ac:inkMkLst>
            <pc:docMk/>
            <pc:sldMk cId="1758210867" sldId="272"/>
            <ac:inkMk id="49" creationId="{DA0BE84B-5FEF-452A-AFD2-83D15D85A8D3}"/>
          </ac:inkMkLst>
        </pc:inkChg>
        <pc:inkChg chg="add del">
          <ac:chgData name="Carlos Trejo" userId="b0663bc17b4728a9" providerId="LiveId" clId="{DBD01611-1A94-4C98-99DA-80E96E7E68D9}" dt="2022-03-01T01:50:32.841" v="2103"/>
          <ac:inkMkLst>
            <pc:docMk/>
            <pc:sldMk cId="1758210867" sldId="272"/>
            <ac:inkMk id="51" creationId="{91665CD8-074D-49C9-8255-42F897912D79}"/>
          </ac:inkMkLst>
        </pc:inkChg>
        <pc:inkChg chg="add del">
          <ac:chgData name="Carlos Trejo" userId="b0663bc17b4728a9" providerId="LiveId" clId="{DBD01611-1A94-4C98-99DA-80E96E7E68D9}" dt="2022-03-01T01:50:32.841" v="2102"/>
          <ac:inkMkLst>
            <pc:docMk/>
            <pc:sldMk cId="1758210867" sldId="272"/>
            <ac:inkMk id="52" creationId="{DDF846AA-62AD-4B25-AAF7-D8CEF8E80358}"/>
          </ac:inkMkLst>
        </pc:inkChg>
        <pc:inkChg chg="add">
          <ac:chgData name="Carlos Trejo" userId="b0663bc17b4728a9" providerId="LiveId" clId="{DBD01611-1A94-4C98-99DA-80E96E7E68D9}" dt="2022-03-01T01:50:12.398" v="2091" actId="9405"/>
          <ac:inkMkLst>
            <pc:docMk/>
            <pc:sldMk cId="1758210867" sldId="272"/>
            <ac:inkMk id="53" creationId="{ABE2838D-EF24-4F1F-B8BA-E2220407067C}"/>
          </ac:inkMkLst>
        </pc:inkChg>
        <pc:inkChg chg="add mod">
          <ac:chgData name="Carlos Trejo" userId="b0663bc17b4728a9" providerId="LiveId" clId="{DBD01611-1A94-4C98-99DA-80E96E7E68D9}" dt="2022-03-01T01:50:18.521" v="2099"/>
          <ac:inkMkLst>
            <pc:docMk/>
            <pc:sldMk cId="1758210867" sldId="272"/>
            <ac:inkMk id="54" creationId="{0BA2D5FC-88BF-4110-A40C-56ED4B9305F4}"/>
          </ac:inkMkLst>
        </pc:inkChg>
        <pc:inkChg chg="add mod">
          <ac:chgData name="Carlos Trejo" userId="b0663bc17b4728a9" providerId="LiveId" clId="{DBD01611-1A94-4C98-99DA-80E96E7E68D9}" dt="2022-03-01T01:50:18.521" v="2099"/>
          <ac:inkMkLst>
            <pc:docMk/>
            <pc:sldMk cId="1758210867" sldId="272"/>
            <ac:inkMk id="55" creationId="{48C527DE-F0B9-499C-A5AD-16D972A89AEB}"/>
          </ac:inkMkLst>
        </pc:inkChg>
        <pc:inkChg chg="add">
          <ac:chgData name="Carlos Trejo" userId="b0663bc17b4728a9" providerId="LiveId" clId="{DBD01611-1A94-4C98-99DA-80E96E7E68D9}" dt="2022-03-01T01:50:14.516" v="2094" actId="9405"/>
          <ac:inkMkLst>
            <pc:docMk/>
            <pc:sldMk cId="1758210867" sldId="272"/>
            <ac:inkMk id="56" creationId="{FBEED74F-F584-49CB-AF8F-51CF04C1E556}"/>
          </ac:inkMkLst>
        </pc:inkChg>
        <pc:inkChg chg="add mod">
          <ac:chgData name="Carlos Trejo" userId="b0663bc17b4728a9" providerId="LiveId" clId="{DBD01611-1A94-4C98-99DA-80E96E7E68D9}" dt="2022-03-01T01:50:18.521" v="2099"/>
          <ac:inkMkLst>
            <pc:docMk/>
            <pc:sldMk cId="1758210867" sldId="272"/>
            <ac:inkMk id="57" creationId="{0555A270-95FA-43F4-8A48-8ACD68B6B5F7}"/>
          </ac:inkMkLst>
        </pc:inkChg>
        <pc:inkChg chg="add mod">
          <ac:chgData name="Carlos Trejo" userId="b0663bc17b4728a9" providerId="LiveId" clId="{DBD01611-1A94-4C98-99DA-80E96E7E68D9}" dt="2022-03-01T01:50:18.521" v="2099"/>
          <ac:inkMkLst>
            <pc:docMk/>
            <pc:sldMk cId="1758210867" sldId="272"/>
            <ac:inkMk id="58" creationId="{2E569078-1862-4BD6-BAE9-D507F257DE08}"/>
          </ac:inkMkLst>
        </pc:inkChg>
        <pc:inkChg chg="add">
          <ac:chgData name="Carlos Trejo" userId="b0663bc17b4728a9" providerId="LiveId" clId="{DBD01611-1A94-4C98-99DA-80E96E7E68D9}" dt="2022-03-01T01:50:16.981" v="2097" actId="9405"/>
          <ac:inkMkLst>
            <pc:docMk/>
            <pc:sldMk cId="1758210867" sldId="272"/>
            <ac:inkMk id="59" creationId="{F6AB1CF0-A401-4408-849A-D30FF93A3D3B}"/>
          </ac:inkMkLst>
        </pc:inkChg>
        <pc:inkChg chg="add mod">
          <ac:chgData name="Carlos Trejo" userId="b0663bc17b4728a9" providerId="LiveId" clId="{DBD01611-1A94-4C98-99DA-80E96E7E68D9}" dt="2022-03-01T01:50:18.521" v="2099"/>
          <ac:inkMkLst>
            <pc:docMk/>
            <pc:sldMk cId="1758210867" sldId="272"/>
            <ac:inkMk id="60" creationId="{D999D3B5-159D-41B2-8F03-FB8E2FC073D8}"/>
          </ac:inkMkLst>
        </pc:inkChg>
        <pc:inkChg chg="add del">
          <ac:chgData name="Carlos Trejo" userId="b0663bc17b4728a9" providerId="LiveId" clId="{DBD01611-1A94-4C98-99DA-80E96E7E68D9}" dt="2022-03-01T01:51:17.054" v="2131"/>
          <ac:inkMkLst>
            <pc:docMk/>
            <pc:sldMk cId="1758210867" sldId="272"/>
            <ac:inkMk id="63" creationId="{4187A603-8919-4F4C-9205-DB77F825CD47}"/>
          </ac:inkMkLst>
        </pc:inkChg>
        <pc:inkChg chg="add">
          <ac:chgData name="Carlos Trejo" userId="b0663bc17b4728a9" providerId="LiveId" clId="{DBD01611-1A94-4C98-99DA-80E96E7E68D9}" dt="2022-03-01T01:50:40.748" v="2105" actId="9405"/>
          <ac:inkMkLst>
            <pc:docMk/>
            <pc:sldMk cId="1758210867" sldId="272"/>
            <ac:inkMk id="64" creationId="{1DD4EA65-C5F7-4432-94D5-EF32524195B9}"/>
          </ac:inkMkLst>
        </pc:inkChg>
        <pc:inkChg chg="add">
          <ac:chgData name="Carlos Trejo" userId="b0663bc17b4728a9" providerId="LiveId" clId="{DBD01611-1A94-4C98-99DA-80E96E7E68D9}" dt="2022-03-01T01:50:41.749" v="2106" actId="9405"/>
          <ac:inkMkLst>
            <pc:docMk/>
            <pc:sldMk cId="1758210867" sldId="272"/>
            <ac:inkMk id="65" creationId="{B07842FC-5344-4BC0-A58D-F376A6409E19}"/>
          </ac:inkMkLst>
        </pc:inkChg>
        <pc:inkChg chg="add mod">
          <ac:chgData name="Carlos Trejo" userId="b0663bc17b4728a9" providerId="LiveId" clId="{DBD01611-1A94-4C98-99DA-80E96E7E68D9}" dt="2022-03-01T01:50:45.275" v="2112"/>
          <ac:inkMkLst>
            <pc:docMk/>
            <pc:sldMk cId="1758210867" sldId="272"/>
            <ac:inkMk id="66" creationId="{E7466647-EC13-4B4C-929D-284FCD70A11C}"/>
          </ac:inkMkLst>
        </pc:inkChg>
        <pc:inkChg chg="add mod">
          <ac:chgData name="Carlos Trejo" userId="b0663bc17b4728a9" providerId="LiveId" clId="{DBD01611-1A94-4C98-99DA-80E96E7E68D9}" dt="2022-03-01T01:50:45.275" v="2112"/>
          <ac:inkMkLst>
            <pc:docMk/>
            <pc:sldMk cId="1758210867" sldId="272"/>
            <ac:inkMk id="67" creationId="{63B933CF-F136-45CD-B30C-C046AAC8C834}"/>
          </ac:inkMkLst>
        </pc:inkChg>
        <pc:inkChg chg="add mod">
          <ac:chgData name="Carlos Trejo" userId="b0663bc17b4728a9" providerId="LiveId" clId="{DBD01611-1A94-4C98-99DA-80E96E7E68D9}" dt="2022-03-01T01:50:45.275" v="2112"/>
          <ac:inkMkLst>
            <pc:docMk/>
            <pc:sldMk cId="1758210867" sldId="272"/>
            <ac:inkMk id="68" creationId="{03E308C2-BE00-41CD-B639-C75280D08D32}"/>
          </ac:inkMkLst>
        </pc:inkChg>
        <pc:inkChg chg="add mod">
          <ac:chgData name="Carlos Trejo" userId="b0663bc17b4728a9" providerId="LiveId" clId="{DBD01611-1A94-4C98-99DA-80E96E7E68D9}" dt="2022-03-01T01:51:15.975" v="2130"/>
          <ac:inkMkLst>
            <pc:docMk/>
            <pc:sldMk cId="1758210867" sldId="272"/>
            <ac:inkMk id="69" creationId="{2C77F1E9-2365-4147-A6B2-83F2CFFAD75B}"/>
          </ac:inkMkLst>
        </pc:inkChg>
        <pc:inkChg chg="add mod">
          <ac:chgData name="Carlos Trejo" userId="b0663bc17b4728a9" providerId="LiveId" clId="{DBD01611-1A94-4C98-99DA-80E96E7E68D9}" dt="2022-03-01T01:51:15.975" v="2130"/>
          <ac:inkMkLst>
            <pc:docMk/>
            <pc:sldMk cId="1758210867" sldId="272"/>
            <ac:inkMk id="70" creationId="{30AE9DFE-157C-4583-B4D9-AC41E7FC9D1D}"/>
          </ac:inkMkLst>
        </pc:inkChg>
        <pc:inkChg chg="add mod">
          <ac:chgData name="Carlos Trejo" userId="b0663bc17b4728a9" providerId="LiveId" clId="{DBD01611-1A94-4C98-99DA-80E96E7E68D9}" dt="2022-03-01T01:51:15.975" v="2130"/>
          <ac:inkMkLst>
            <pc:docMk/>
            <pc:sldMk cId="1758210867" sldId="272"/>
            <ac:inkMk id="73" creationId="{08531A2D-7A35-4502-8B9C-462F0AC1584B}"/>
          </ac:inkMkLst>
        </pc:inkChg>
        <pc:inkChg chg="add mod">
          <ac:chgData name="Carlos Trejo" userId="b0663bc17b4728a9" providerId="LiveId" clId="{DBD01611-1A94-4C98-99DA-80E96E7E68D9}" dt="2022-03-01T01:51:15.975" v="2130"/>
          <ac:inkMkLst>
            <pc:docMk/>
            <pc:sldMk cId="1758210867" sldId="272"/>
            <ac:inkMk id="74" creationId="{86969FCF-93DF-4ED4-B4C4-B50CA6B9548E}"/>
          </ac:inkMkLst>
        </pc:inkChg>
        <pc:inkChg chg="add mod">
          <ac:chgData name="Carlos Trejo" userId="b0663bc17b4728a9" providerId="LiveId" clId="{DBD01611-1A94-4C98-99DA-80E96E7E68D9}" dt="2022-03-01T01:50:58.326" v="2126"/>
          <ac:inkMkLst>
            <pc:docMk/>
            <pc:sldMk cId="1758210867" sldId="272"/>
            <ac:inkMk id="76" creationId="{7F00F71D-0F6F-4B3A-909F-FB60EE3A5F4A}"/>
          </ac:inkMkLst>
        </pc:inkChg>
        <pc:inkChg chg="add mod">
          <ac:chgData name="Carlos Trejo" userId="b0663bc17b4728a9" providerId="LiveId" clId="{DBD01611-1A94-4C98-99DA-80E96E7E68D9}" dt="2022-03-01T01:50:58.326" v="2126"/>
          <ac:inkMkLst>
            <pc:docMk/>
            <pc:sldMk cId="1758210867" sldId="272"/>
            <ac:inkMk id="77" creationId="{54AF5E79-9916-49B0-9BDA-9A90AA749399}"/>
          </ac:inkMkLst>
        </pc:inkChg>
        <pc:inkChg chg="add mod">
          <ac:chgData name="Carlos Trejo" userId="b0663bc17b4728a9" providerId="LiveId" clId="{DBD01611-1A94-4C98-99DA-80E96E7E68D9}" dt="2022-03-01T01:50:58.326" v="2126"/>
          <ac:inkMkLst>
            <pc:docMk/>
            <pc:sldMk cId="1758210867" sldId="272"/>
            <ac:inkMk id="78" creationId="{BC38EB5E-6EE5-4FAF-8104-0AA436243DFC}"/>
          </ac:inkMkLst>
        </pc:inkChg>
        <pc:inkChg chg="add mod">
          <ac:chgData name="Carlos Trejo" userId="b0663bc17b4728a9" providerId="LiveId" clId="{DBD01611-1A94-4C98-99DA-80E96E7E68D9}" dt="2022-03-01T01:50:58.326" v="2126"/>
          <ac:inkMkLst>
            <pc:docMk/>
            <pc:sldMk cId="1758210867" sldId="272"/>
            <ac:inkMk id="79" creationId="{426C6201-ED0A-4E2C-B968-3CD77899DD34}"/>
          </ac:inkMkLst>
        </pc:inkChg>
        <pc:inkChg chg="add mod">
          <ac:chgData name="Carlos Trejo" userId="b0663bc17b4728a9" providerId="LiveId" clId="{DBD01611-1A94-4C98-99DA-80E96E7E68D9}" dt="2022-03-01T01:50:58.326" v="2126"/>
          <ac:inkMkLst>
            <pc:docMk/>
            <pc:sldMk cId="1758210867" sldId="272"/>
            <ac:inkMk id="80" creationId="{8443FFF0-90B7-4892-99FF-9C898235712F}"/>
          </ac:inkMkLst>
        </pc:inkChg>
        <pc:inkChg chg="add mod">
          <ac:chgData name="Carlos Trejo" userId="b0663bc17b4728a9" providerId="LiveId" clId="{DBD01611-1A94-4C98-99DA-80E96E7E68D9}" dt="2022-03-01T01:50:58.326" v="2126"/>
          <ac:inkMkLst>
            <pc:docMk/>
            <pc:sldMk cId="1758210867" sldId="272"/>
            <ac:inkMk id="81" creationId="{0530771B-4C93-46A9-8F9A-FCBE6C8B4923}"/>
          </ac:inkMkLst>
        </pc:inkChg>
        <pc:inkChg chg="add mod">
          <ac:chgData name="Carlos Trejo" userId="b0663bc17b4728a9" providerId="LiveId" clId="{DBD01611-1A94-4C98-99DA-80E96E7E68D9}" dt="2022-03-01T01:50:58.326" v="2126"/>
          <ac:inkMkLst>
            <pc:docMk/>
            <pc:sldMk cId="1758210867" sldId="272"/>
            <ac:inkMk id="82" creationId="{C8DB8042-A2D7-4BA9-AE70-A4E700D1A753}"/>
          </ac:inkMkLst>
        </pc:inkChg>
        <pc:inkChg chg="add mod">
          <ac:chgData name="Carlos Trejo" userId="b0663bc17b4728a9" providerId="LiveId" clId="{DBD01611-1A94-4C98-99DA-80E96E7E68D9}" dt="2022-03-01T01:50:58.326" v="2126"/>
          <ac:inkMkLst>
            <pc:docMk/>
            <pc:sldMk cId="1758210867" sldId="272"/>
            <ac:inkMk id="83" creationId="{471A64F5-A8BD-4677-A09C-3892CB061A23}"/>
          </ac:inkMkLst>
        </pc:inkChg>
        <pc:inkChg chg="add mod">
          <ac:chgData name="Carlos Trejo" userId="b0663bc17b4728a9" providerId="LiveId" clId="{DBD01611-1A94-4C98-99DA-80E96E7E68D9}" dt="2022-03-01T01:50:58.326" v="2126"/>
          <ac:inkMkLst>
            <pc:docMk/>
            <pc:sldMk cId="1758210867" sldId="272"/>
            <ac:inkMk id="84" creationId="{67A16859-6D33-4AF3-8174-030A63B11B05}"/>
          </ac:inkMkLst>
        </pc:inkChg>
        <pc:inkChg chg="add mod">
          <ac:chgData name="Carlos Trejo" userId="b0663bc17b4728a9" providerId="LiveId" clId="{DBD01611-1A94-4C98-99DA-80E96E7E68D9}" dt="2022-03-01T01:51:15.975" v="2130"/>
          <ac:inkMkLst>
            <pc:docMk/>
            <pc:sldMk cId="1758210867" sldId="272"/>
            <ac:inkMk id="85" creationId="{ECAB977A-D749-4AC8-B5E9-4BC8AFB25099}"/>
          </ac:inkMkLst>
        </pc:inkChg>
        <pc:inkChg chg="add mod">
          <ac:chgData name="Carlos Trejo" userId="b0663bc17b4728a9" providerId="LiveId" clId="{DBD01611-1A94-4C98-99DA-80E96E7E68D9}" dt="2022-03-01T01:51:15.975" v="2130"/>
          <ac:inkMkLst>
            <pc:docMk/>
            <pc:sldMk cId="1758210867" sldId="272"/>
            <ac:inkMk id="88" creationId="{611145F0-4FE2-44B5-8A1F-F3A7B0474EB6}"/>
          </ac:inkMkLst>
        </pc:inkChg>
        <pc:inkChg chg="add">
          <ac:chgData name="Carlos Trejo" userId="b0663bc17b4728a9" providerId="LiveId" clId="{DBD01611-1A94-4C98-99DA-80E96E7E68D9}" dt="2022-03-01T01:51:13.842" v="2128" actId="9405"/>
          <ac:inkMkLst>
            <pc:docMk/>
            <pc:sldMk cId="1758210867" sldId="272"/>
            <ac:inkMk id="89" creationId="{F6C7F2D7-E26E-4041-9293-D8489C64AAA5}"/>
          </ac:inkMkLst>
        </pc:inkChg>
        <pc:inkChg chg="add mod">
          <ac:chgData name="Carlos Trejo" userId="b0663bc17b4728a9" providerId="LiveId" clId="{DBD01611-1A94-4C98-99DA-80E96E7E68D9}" dt="2022-03-01T01:51:15.975" v="2130"/>
          <ac:inkMkLst>
            <pc:docMk/>
            <pc:sldMk cId="1758210867" sldId="272"/>
            <ac:inkMk id="90" creationId="{4CF7C19B-D2E5-4A65-B839-86F9CC2AABF1}"/>
          </ac:inkMkLst>
        </pc:inkChg>
        <pc:inkChg chg="add">
          <ac:chgData name="Carlos Trejo" userId="b0663bc17b4728a9" providerId="LiveId" clId="{DBD01611-1A94-4C98-99DA-80E96E7E68D9}" dt="2022-03-01T01:51:22.854" v="2132" actId="9405"/>
          <ac:inkMkLst>
            <pc:docMk/>
            <pc:sldMk cId="1758210867" sldId="272"/>
            <ac:inkMk id="93" creationId="{2CE1A46B-38D5-42C4-9C88-9F39AFCAAEFE}"/>
          </ac:inkMkLst>
        </pc:inkChg>
        <pc:inkChg chg="add">
          <ac:chgData name="Carlos Trejo" userId="b0663bc17b4728a9" providerId="LiveId" clId="{DBD01611-1A94-4C98-99DA-80E96E7E68D9}" dt="2022-03-01T01:51:23.778" v="2133" actId="9405"/>
          <ac:inkMkLst>
            <pc:docMk/>
            <pc:sldMk cId="1758210867" sldId="272"/>
            <ac:inkMk id="94" creationId="{2BA58586-2F0E-477E-9F7E-AB309580C4B3}"/>
          </ac:inkMkLst>
        </pc:inkChg>
        <pc:inkChg chg="add del">
          <ac:chgData name="Carlos Trejo" userId="b0663bc17b4728a9" providerId="LiveId" clId="{DBD01611-1A94-4C98-99DA-80E96E7E68D9}" dt="2022-03-01T01:51:38.251" v="2135"/>
          <ac:inkMkLst>
            <pc:docMk/>
            <pc:sldMk cId="1758210867" sldId="272"/>
            <ac:inkMk id="95" creationId="{B9A5307A-0CF0-407B-BEF1-30E3E46C33CE}"/>
          </ac:inkMkLst>
        </pc:inkChg>
        <pc:inkChg chg="add del">
          <ac:chgData name="Carlos Trejo" userId="b0663bc17b4728a9" providerId="LiveId" clId="{DBD01611-1A94-4C98-99DA-80E96E7E68D9}" dt="2022-03-01T01:51:42.323" v="2137"/>
          <ac:inkMkLst>
            <pc:docMk/>
            <pc:sldMk cId="1758210867" sldId="272"/>
            <ac:inkMk id="96" creationId="{510EEC4F-AFCC-4BEA-983F-60829D9FAFA7}"/>
          </ac:inkMkLst>
        </pc:inkChg>
      </pc:sldChg>
      <pc:sldChg chg="addSp delSp modSp mod">
        <pc:chgData name="Carlos Trejo" userId="b0663bc17b4728a9" providerId="LiveId" clId="{DBD01611-1A94-4C98-99DA-80E96E7E68D9}" dt="2022-03-01T02:04:41.469" v="2139"/>
        <pc:sldMkLst>
          <pc:docMk/>
          <pc:sldMk cId="3008165028" sldId="273"/>
        </pc:sldMkLst>
        <pc:spChg chg="mod">
          <ac:chgData name="Carlos Trejo" userId="b0663bc17b4728a9" providerId="LiveId" clId="{DBD01611-1A94-4C98-99DA-80E96E7E68D9}" dt="2022-02-23T23:07:46.624" v="634" actId="313"/>
          <ac:spMkLst>
            <pc:docMk/>
            <pc:sldMk cId="3008165028" sldId="273"/>
            <ac:spMk id="3" creationId="{E6978EE1-03C8-4A8C-98A1-3BD25BDDA817}"/>
          </ac:spMkLst>
        </pc:spChg>
        <pc:inkChg chg="add del">
          <ac:chgData name="Carlos Trejo" userId="b0663bc17b4728a9" providerId="LiveId" clId="{DBD01611-1A94-4C98-99DA-80E96E7E68D9}" dt="2022-03-01T02:04:41.469" v="2139"/>
          <ac:inkMkLst>
            <pc:docMk/>
            <pc:sldMk cId="3008165028" sldId="273"/>
            <ac:inkMk id="4" creationId="{39D48369-7625-4FC3-A8D9-3779B71928B2}"/>
          </ac:inkMkLst>
        </pc:inkChg>
        <pc:inkChg chg="add del">
          <ac:chgData name="Carlos Trejo" userId="b0663bc17b4728a9" providerId="LiveId" clId="{DBD01611-1A94-4C98-99DA-80E96E7E68D9}" dt="2022-02-24T02:52:51.418" v="1973"/>
          <ac:inkMkLst>
            <pc:docMk/>
            <pc:sldMk cId="3008165028" sldId="273"/>
            <ac:inkMk id="4" creationId="{BDDDA1B1-D338-419C-BFA2-97C708A4DDD8}"/>
          </ac:inkMkLst>
        </pc:inkChg>
        <pc:inkChg chg="add del">
          <ac:chgData name="Carlos Trejo" userId="b0663bc17b4728a9" providerId="LiveId" clId="{DBD01611-1A94-4C98-99DA-80E96E7E68D9}" dt="2022-02-24T02:52:58.185" v="1975"/>
          <ac:inkMkLst>
            <pc:docMk/>
            <pc:sldMk cId="3008165028" sldId="273"/>
            <ac:inkMk id="5" creationId="{3577C99E-2007-4A9B-B461-3FE2D7FB3AC1}"/>
          </ac:inkMkLst>
        </pc:inkChg>
        <pc:inkChg chg="add del">
          <ac:chgData name="Carlos Trejo" userId="b0663bc17b4728a9" providerId="LiveId" clId="{DBD01611-1A94-4C98-99DA-80E96E7E68D9}" dt="2022-02-24T02:53:03.152" v="1977"/>
          <ac:inkMkLst>
            <pc:docMk/>
            <pc:sldMk cId="3008165028" sldId="273"/>
            <ac:inkMk id="6" creationId="{B7D15FE0-D615-4BAE-B70B-89974B1AA972}"/>
          </ac:inkMkLst>
        </pc:inkChg>
        <pc:inkChg chg="add del">
          <ac:chgData name="Carlos Trejo" userId="b0663bc17b4728a9" providerId="LiveId" clId="{DBD01611-1A94-4C98-99DA-80E96E7E68D9}" dt="2022-02-24T02:54:37.683" v="1981"/>
          <ac:inkMkLst>
            <pc:docMk/>
            <pc:sldMk cId="3008165028" sldId="273"/>
            <ac:inkMk id="7" creationId="{ED0C7160-B2D6-4F20-A62E-3E0867BE3913}"/>
          </ac:inkMkLst>
        </pc:inkChg>
        <pc:inkChg chg="add del">
          <ac:chgData name="Carlos Trejo" userId="b0663bc17b4728a9" providerId="LiveId" clId="{DBD01611-1A94-4C98-99DA-80E96E7E68D9}" dt="2022-02-24T02:53:46.673" v="1980"/>
          <ac:inkMkLst>
            <pc:docMk/>
            <pc:sldMk cId="3008165028" sldId="273"/>
            <ac:inkMk id="8" creationId="{76B0F75B-DDF5-494C-9F5A-4E8B37D62904}"/>
          </ac:inkMkLst>
        </pc:inkChg>
      </pc:sldChg>
      <pc:sldChg chg="addSp delSp mod">
        <pc:chgData name="Carlos Trejo" userId="b0663bc17b4728a9" providerId="LiveId" clId="{DBD01611-1A94-4C98-99DA-80E96E7E68D9}" dt="2022-03-01T01:46:22.535" v="2027" actId="9405"/>
        <pc:sldMkLst>
          <pc:docMk/>
          <pc:sldMk cId="2860354425" sldId="274"/>
        </pc:sldMkLst>
        <pc:inkChg chg="add del">
          <ac:chgData name="Carlos Trejo" userId="b0663bc17b4728a9" providerId="LiveId" clId="{DBD01611-1A94-4C98-99DA-80E96E7E68D9}" dt="2022-03-01T01:46:16.360" v="2025"/>
          <ac:inkMkLst>
            <pc:docMk/>
            <pc:sldMk cId="2860354425" sldId="274"/>
            <ac:inkMk id="2" creationId="{D723BD14-BE72-47F2-89A2-3B4F27DC5014}"/>
          </ac:inkMkLst>
        </pc:inkChg>
        <pc:inkChg chg="add del">
          <ac:chgData name="Carlos Trejo" userId="b0663bc17b4728a9" providerId="LiveId" clId="{DBD01611-1A94-4C98-99DA-80E96E7E68D9}" dt="2022-03-01T01:46:16.355" v="2024"/>
          <ac:inkMkLst>
            <pc:docMk/>
            <pc:sldMk cId="2860354425" sldId="274"/>
            <ac:inkMk id="3" creationId="{036360FA-4CD2-4933-8C3D-2B335C33ECCD}"/>
          </ac:inkMkLst>
        </pc:inkChg>
        <pc:inkChg chg="add">
          <ac:chgData name="Carlos Trejo" userId="b0663bc17b4728a9" providerId="LiveId" clId="{DBD01611-1A94-4C98-99DA-80E96E7E68D9}" dt="2022-03-01T01:46:17.449" v="2026" actId="9405"/>
          <ac:inkMkLst>
            <pc:docMk/>
            <pc:sldMk cId="2860354425" sldId="274"/>
            <ac:inkMk id="4" creationId="{5B4B6DDF-E13E-40B4-8FB5-0B014AFDD1D4}"/>
          </ac:inkMkLst>
        </pc:inkChg>
        <pc:inkChg chg="add">
          <ac:chgData name="Carlos Trejo" userId="b0663bc17b4728a9" providerId="LiveId" clId="{DBD01611-1A94-4C98-99DA-80E96E7E68D9}" dt="2022-03-01T01:46:22.535" v="2027" actId="9405"/>
          <ac:inkMkLst>
            <pc:docMk/>
            <pc:sldMk cId="2860354425" sldId="274"/>
            <ac:inkMk id="6" creationId="{7C08575E-F1BF-4C4B-82CB-730D0A074F08}"/>
          </ac:inkMkLst>
        </pc:inkChg>
      </pc:sldChg>
      <pc:sldChg chg="addSp mod">
        <pc:chgData name="Carlos Trejo" userId="b0663bc17b4728a9" providerId="LiveId" clId="{DBD01611-1A94-4C98-99DA-80E96E7E68D9}" dt="2022-03-01T01:47:22.595" v="2060" actId="9405"/>
        <pc:sldMkLst>
          <pc:docMk/>
          <pc:sldMk cId="1061717577" sldId="275"/>
        </pc:sldMkLst>
        <pc:inkChg chg="add">
          <ac:chgData name="Carlos Trejo" userId="b0663bc17b4728a9" providerId="LiveId" clId="{DBD01611-1A94-4C98-99DA-80E96E7E68D9}" dt="2022-03-01T01:47:22.595" v="2060" actId="9405"/>
          <ac:inkMkLst>
            <pc:docMk/>
            <pc:sldMk cId="1061717577" sldId="275"/>
            <ac:inkMk id="2" creationId="{0B2A1C33-EC3E-49EC-87AB-667DF1C7CF48}"/>
          </ac:inkMkLst>
        </pc:inkChg>
      </pc:sldChg>
      <pc:sldChg chg="addSp mod">
        <pc:chgData name="Carlos Trejo" userId="b0663bc17b4728a9" providerId="LiveId" clId="{DBD01611-1A94-4C98-99DA-80E96E7E68D9}" dt="2022-03-01T01:50:26.930" v="2101" actId="9405"/>
        <pc:sldMkLst>
          <pc:docMk/>
          <pc:sldMk cId="3796561240" sldId="276"/>
        </pc:sldMkLst>
        <pc:inkChg chg="add">
          <ac:chgData name="Carlos Trejo" userId="b0663bc17b4728a9" providerId="LiveId" clId="{DBD01611-1A94-4C98-99DA-80E96E7E68D9}" dt="2022-03-01T01:50:22.128" v="2100" actId="9405"/>
          <ac:inkMkLst>
            <pc:docMk/>
            <pc:sldMk cId="3796561240" sldId="276"/>
            <ac:inkMk id="4" creationId="{B44FCF07-7F13-468E-B00A-634A8372A48A}"/>
          </ac:inkMkLst>
        </pc:inkChg>
        <pc:inkChg chg="add">
          <ac:chgData name="Carlos Trejo" userId="b0663bc17b4728a9" providerId="LiveId" clId="{DBD01611-1A94-4C98-99DA-80E96E7E68D9}" dt="2022-03-01T01:50:26.930" v="2101" actId="9405"/>
          <ac:inkMkLst>
            <pc:docMk/>
            <pc:sldMk cId="3796561240" sldId="276"/>
            <ac:inkMk id="5" creationId="{F6A46EEE-69AD-455D-890D-AF2EB96A6C8A}"/>
          </ac:inkMkLst>
        </pc:inkChg>
      </pc:sldChg>
      <pc:sldChg chg="modSp mod">
        <pc:chgData name="Carlos Trejo" userId="b0663bc17b4728a9" providerId="LiveId" clId="{DBD01611-1A94-4C98-99DA-80E96E7E68D9}" dt="2022-02-23T21:57:54.170" v="405" actId="20577"/>
        <pc:sldMkLst>
          <pc:docMk/>
          <pc:sldMk cId="1892877531" sldId="277"/>
        </pc:sldMkLst>
        <pc:spChg chg="mod">
          <ac:chgData name="Carlos Trejo" userId="b0663bc17b4728a9" providerId="LiveId" clId="{DBD01611-1A94-4C98-99DA-80E96E7E68D9}" dt="2022-02-23T21:57:54.170" v="405" actId="20577"/>
          <ac:spMkLst>
            <pc:docMk/>
            <pc:sldMk cId="1892877531" sldId="277"/>
            <ac:spMk id="3" creationId="{330AA165-A399-4E7F-8BFB-C099AC7D218F}"/>
          </ac:spMkLst>
        </pc:spChg>
      </pc:sldChg>
      <pc:sldChg chg="modSp new mod">
        <pc:chgData name="Carlos Trejo" userId="b0663bc17b4728a9" providerId="LiveId" clId="{DBD01611-1A94-4C98-99DA-80E96E7E68D9}" dt="2022-02-23T21:42:44.117" v="301" actId="20577"/>
        <pc:sldMkLst>
          <pc:docMk/>
          <pc:sldMk cId="75990111" sldId="278"/>
        </pc:sldMkLst>
        <pc:spChg chg="mod">
          <ac:chgData name="Carlos Trejo" userId="b0663bc17b4728a9" providerId="LiveId" clId="{DBD01611-1A94-4C98-99DA-80E96E7E68D9}" dt="2022-02-23T21:40:54.257" v="10" actId="20577"/>
          <ac:spMkLst>
            <pc:docMk/>
            <pc:sldMk cId="75990111" sldId="278"/>
            <ac:spMk id="2" creationId="{8E14BA17-0469-4A68-9073-D026074D9176}"/>
          </ac:spMkLst>
        </pc:spChg>
        <pc:spChg chg="mod">
          <ac:chgData name="Carlos Trejo" userId="b0663bc17b4728a9" providerId="LiveId" clId="{DBD01611-1A94-4C98-99DA-80E96E7E68D9}" dt="2022-02-23T21:42:44.117" v="301" actId="20577"/>
          <ac:spMkLst>
            <pc:docMk/>
            <pc:sldMk cId="75990111" sldId="278"/>
            <ac:spMk id="3" creationId="{759B6393-1CCE-4E80-A28F-1E57A5F0E2CC}"/>
          </ac:spMkLst>
        </pc:spChg>
      </pc:sldChg>
      <pc:sldChg chg="addSp delSp modSp new mod">
        <pc:chgData name="Carlos Trejo" userId="b0663bc17b4728a9" providerId="LiveId" clId="{DBD01611-1A94-4C98-99DA-80E96E7E68D9}" dt="2022-03-01T02:07:20.708" v="2184"/>
        <pc:sldMkLst>
          <pc:docMk/>
          <pc:sldMk cId="3500673370" sldId="279"/>
        </pc:sldMkLst>
        <pc:spChg chg="mod">
          <ac:chgData name="Carlos Trejo" userId="b0663bc17b4728a9" providerId="LiveId" clId="{DBD01611-1A94-4C98-99DA-80E96E7E68D9}" dt="2022-02-23T22:18:04.068" v="407" actId="20577"/>
          <ac:spMkLst>
            <pc:docMk/>
            <pc:sldMk cId="3500673370" sldId="279"/>
            <ac:spMk id="2" creationId="{81D66417-2390-4947-8218-B0C45118FB26}"/>
          </ac:spMkLst>
        </pc:spChg>
        <pc:spChg chg="del">
          <ac:chgData name="Carlos Trejo" userId="b0663bc17b4728a9" providerId="LiveId" clId="{DBD01611-1A94-4C98-99DA-80E96E7E68D9}" dt="2022-02-23T22:18:05.171" v="408" actId="478"/>
          <ac:spMkLst>
            <pc:docMk/>
            <pc:sldMk cId="3500673370" sldId="279"/>
            <ac:spMk id="3" creationId="{626FD155-0417-4D2E-B448-949E4650E0C8}"/>
          </ac:spMkLst>
        </pc:spChg>
        <pc:grpChg chg="del mod">
          <ac:chgData name="Carlos Trejo" userId="b0663bc17b4728a9" providerId="LiveId" clId="{DBD01611-1A94-4C98-99DA-80E96E7E68D9}" dt="2022-02-23T22:19:24.855" v="433"/>
          <ac:grpSpMkLst>
            <pc:docMk/>
            <pc:sldMk cId="3500673370" sldId="279"/>
            <ac:grpSpMk id="9" creationId="{6E7A5240-3AB0-44D7-915F-C3DF45B764EC}"/>
          </ac:grpSpMkLst>
        </pc:grpChg>
        <pc:grpChg chg="mod">
          <ac:chgData name="Carlos Trejo" userId="b0663bc17b4728a9" providerId="LiveId" clId="{DBD01611-1A94-4C98-99DA-80E96E7E68D9}" dt="2022-02-23T22:18:31.724" v="420"/>
          <ac:grpSpMkLst>
            <pc:docMk/>
            <pc:sldMk cId="3500673370" sldId="279"/>
            <ac:grpSpMk id="14" creationId="{3CF8F88B-425C-4B4D-B475-8F26BE39B370}"/>
          </ac:grpSpMkLst>
        </pc:grpChg>
        <pc:grpChg chg="mod">
          <ac:chgData name="Carlos Trejo" userId="b0663bc17b4728a9" providerId="LiveId" clId="{DBD01611-1A94-4C98-99DA-80E96E7E68D9}" dt="2022-02-23T22:19:24.855" v="433"/>
          <ac:grpSpMkLst>
            <pc:docMk/>
            <pc:sldMk cId="3500673370" sldId="279"/>
            <ac:grpSpMk id="27" creationId="{1EBBC704-F39B-49D9-AB76-FF826FF41376}"/>
          </ac:grpSpMkLst>
        </pc:grpChg>
        <pc:grpChg chg="mod">
          <ac:chgData name="Carlos Trejo" userId="b0663bc17b4728a9" providerId="LiveId" clId="{DBD01611-1A94-4C98-99DA-80E96E7E68D9}" dt="2022-02-23T22:19:24.855" v="433"/>
          <ac:grpSpMkLst>
            <pc:docMk/>
            <pc:sldMk cId="3500673370" sldId="279"/>
            <ac:grpSpMk id="28" creationId="{DF29E94A-FD19-4F2A-ABC6-03BF123936D5}"/>
          </ac:grpSpMkLst>
        </pc:grpChg>
        <pc:grpChg chg="mod">
          <ac:chgData name="Carlos Trejo" userId="b0663bc17b4728a9" providerId="LiveId" clId="{DBD01611-1A94-4C98-99DA-80E96E7E68D9}" dt="2022-02-23T22:19:49.437" v="446"/>
          <ac:grpSpMkLst>
            <pc:docMk/>
            <pc:sldMk cId="3500673370" sldId="279"/>
            <ac:grpSpMk id="41" creationId="{A82F2951-3214-4BFB-8E8B-37514FF57097}"/>
          </ac:grpSpMkLst>
        </pc:grpChg>
        <pc:grpChg chg="mod">
          <ac:chgData name="Carlos Trejo" userId="b0663bc17b4728a9" providerId="LiveId" clId="{DBD01611-1A94-4C98-99DA-80E96E7E68D9}" dt="2022-02-23T22:19:49.437" v="446"/>
          <ac:grpSpMkLst>
            <pc:docMk/>
            <pc:sldMk cId="3500673370" sldId="279"/>
            <ac:grpSpMk id="42" creationId="{07530DC3-EEC8-4BD2-8152-EFC7CB30E4BB}"/>
          </ac:grpSpMkLst>
        </pc:grpChg>
        <pc:grpChg chg="mod">
          <ac:chgData name="Carlos Trejo" userId="b0663bc17b4728a9" providerId="LiveId" clId="{DBD01611-1A94-4C98-99DA-80E96E7E68D9}" dt="2022-02-23T22:21:13.511" v="461"/>
          <ac:grpSpMkLst>
            <pc:docMk/>
            <pc:sldMk cId="3500673370" sldId="279"/>
            <ac:grpSpMk id="57" creationId="{995B0258-7FF4-462B-ADC3-EC95A262AA40}"/>
          </ac:grpSpMkLst>
        </pc:grpChg>
        <pc:grpChg chg="mod">
          <ac:chgData name="Carlos Trejo" userId="b0663bc17b4728a9" providerId="LiveId" clId="{DBD01611-1A94-4C98-99DA-80E96E7E68D9}" dt="2022-02-23T22:21:13.511" v="461"/>
          <ac:grpSpMkLst>
            <pc:docMk/>
            <pc:sldMk cId="3500673370" sldId="279"/>
            <ac:grpSpMk id="58" creationId="{79604C10-9920-4EC7-9F4B-842394230753}"/>
          </ac:grpSpMkLst>
        </pc:grpChg>
        <pc:grpChg chg="del mod">
          <ac:chgData name="Carlos Trejo" userId="b0663bc17b4728a9" providerId="LiveId" clId="{DBD01611-1A94-4C98-99DA-80E96E7E68D9}" dt="2022-02-23T22:21:49.606" v="469"/>
          <ac:grpSpMkLst>
            <pc:docMk/>
            <pc:sldMk cId="3500673370" sldId="279"/>
            <ac:grpSpMk id="62" creationId="{C9DBC111-B530-41B5-987B-F8C052200165}"/>
          </ac:grpSpMkLst>
        </pc:grpChg>
        <pc:grpChg chg="del mod">
          <ac:chgData name="Carlos Trejo" userId="b0663bc17b4728a9" providerId="LiveId" clId="{DBD01611-1A94-4C98-99DA-80E96E7E68D9}" dt="2022-02-23T22:21:51.460" v="471"/>
          <ac:grpSpMkLst>
            <pc:docMk/>
            <pc:sldMk cId="3500673370" sldId="279"/>
            <ac:grpSpMk id="66" creationId="{71874A13-661A-43E9-BE24-183A165F66EA}"/>
          </ac:grpSpMkLst>
        </pc:grpChg>
        <pc:grpChg chg="mod">
          <ac:chgData name="Carlos Trejo" userId="b0663bc17b4728a9" providerId="LiveId" clId="{DBD01611-1A94-4C98-99DA-80E96E7E68D9}" dt="2022-02-23T22:21:51.460" v="471"/>
          <ac:grpSpMkLst>
            <pc:docMk/>
            <pc:sldMk cId="3500673370" sldId="279"/>
            <ac:grpSpMk id="68" creationId="{1EE17FA6-1CEF-45E1-8945-28907AA4778B}"/>
          </ac:grpSpMkLst>
        </pc:grpChg>
        <pc:grpChg chg="mod">
          <ac:chgData name="Carlos Trejo" userId="b0663bc17b4728a9" providerId="LiveId" clId="{DBD01611-1A94-4C98-99DA-80E96E7E68D9}" dt="2022-02-23T22:22:07.981" v="487"/>
          <ac:grpSpMkLst>
            <pc:docMk/>
            <pc:sldMk cId="3500673370" sldId="279"/>
            <ac:grpSpMk id="84" creationId="{676A5C02-4F8F-4F10-BD54-8BD167C6401C}"/>
          </ac:grpSpMkLst>
        </pc:grpChg>
        <pc:grpChg chg="mod">
          <ac:chgData name="Carlos Trejo" userId="b0663bc17b4728a9" providerId="LiveId" clId="{DBD01611-1A94-4C98-99DA-80E96E7E68D9}" dt="2022-03-01T02:05:38.734" v="2151"/>
          <ac:grpSpMkLst>
            <pc:docMk/>
            <pc:sldMk cId="3500673370" sldId="279"/>
            <ac:grpSpMk id="89" creationId="{55F5D6BD-A1CB-4BC7-8470-FCF195B59169}"/>
          </ac:grpSpMkLst>
        </pc:grpChg>
        <pc:grpChg chg="mod">
          <ac:chgData name="Carlos Trejo" userId="b0663bc17b4728a9" providerId="LiveId" clId="{DBD01611-1A94-4C98-99DA-80E96E7E68D9}" dt="2022-03-01T02:05:58.011" v="2156"/>
          <ac:grpSpMkLst>
            <pc:docMk/>
            <pc:sldMk cId="3500673370" sldId="279"/>
            <ac:grpSpMk id="94" creationId="{6FBCF01F-D474-4079-8B21-E500F953AC6E}"/>
          </ac:grpSpMkLst>
        </pc:grpChg>
        <pc:grpChg chg="mod">
          <ac:chgData name="Carlos Trejo" userId="b0663bc17b4728a9" providerId="LiveId" clId="{DBD01611-1A94-4C98-99DA-80E96E7E68D9}" dt="2022-03-01T02:06:00.215" v="2160"/>
          <ac:grpSpMkLst>
            <pc:docMk/>
            <pc:sldMk cId="3500673370" sldId="279"/>
            <ac:grpSpMk id="98" creationId="{9F90E9AB-AD96-4404-B6FC-9FDC42A69DEF}"/>
          </ac:grpSpMkLst>
        </pc:grpChg>
        <pc:grpChg chg="mod">
          <ac:chgData name="Carlos Trejo" userId="b0663bc17b4728a9" providerId="LiveId" clId="{DBD01611-1A94-4C98-99DA-80E96E7E68D9}" dt="2022-03-01T02:07:00.305" v="2171"/>
          <ac:grpSpMkLst>
            <pc:docMk/>
            <pc:sldMk cId="3500673370" sldId="279"/>
            <ac:grpSpMk id="108" creationId="{458915A9-6CD6-4615-8EF8-23A79C241B52}"/>
          </ac:grpSpMkLst>
        </pc:grpChg>
        <pc:grpChg chg="mod">
          <ac:chgData name="Carlos Trejo" userId="b0663bc17b4728a9" providerId="LiveId" clId="{DBD01611-1A94-4C98-99DA-80E96E7E68D9}" dt="2022-03-01T02:07:00.305" v="2171"/>
          <ac:grpSpMkLst>
            <pc:docMk/>
            <pc:sldMk cId="3500673370" sldId="279"/>
            <ac:grpSpMk id="109" creationId="{0E89F28D-FD9D-48E2-A5B1-729130A53D43}"/>
          </ac:grpSpMkLst>
        </pc:grpChg>
        <pc:grpChg chg="mod">
          <ac:chgData name="Carlos Trejo" userId="b0663bc17b4728a9" providerId="LiveId" clId="{DBD01611-1A94-4C98-99DA-80E96E7E68D9}" dt="2022-03-01T02:07:14.590" v="2176"/>
          <ac:grpSpMkLst>
            <pc:docMk/>
            <pc:sldMk cId="3500673370" sldId="279"/>
            <ac:grpSpMk id="114" creationId="{DDCD3182-3F11-424C-B4D6-8F49F77307C3}"/>
          </ac:grpSpMkLst>
        </pc:grpChg>
        <pc:grpChg chg="del mod">
          <ac:chgData name="Carlos Trejo" userId="b0663bc17b4728a9" providerId="LiveId" clId="{DBD01611-1A94-4C98-99DA-80E96E7E68D9}" dt="2022-03-01T02:07:17.765" v="2180"/>
          <ac:grpSpMkLst>
            <pc:docMk/>
            <pc:sldMk cId="3500673370" sldId="279"/>
            <ac:grpSpMk id="117" creationId="{819BF380-A41D-4F75-AF30-123932353B7B}"/>
          </ac:grpSpMkLst>
        </pc:grpChg>
        <pc:grpChg chg="mod">
          <ac:chgData name="Carlos Trejo" userId="b0663bc17b4728a9" providerId="LiveId" clId="{DBD01611-1A94-4C98-99DA-80E96E7E68D9}" dt="2022-03-01T02:07:20.708" v="2184"/>
          <ac:grpSpMkLst>
            <pc:docMk/>
            <pc:sldMk cId="3500673370" sldId="279"/>
            <ac:grpSpMk id="120" creationId="{5DAD629F-B4B4-4AA9-817F-A5E74C640BB4}"/>
          </ac:grpSpMkLst>
        </pc:grpChg>
        <pc:picChg chg="add mod">
          <ac:chgData name="Carlos Trejo" userId="b0663bc17b4728a9" providerId="LiveId" clId="{DBD01611-1A94-4C98-99DA-80E96E7E68D9}" dt="2022-02-23T22:18:10.915" v="410" actId="1076"/>
          <ac:picMkLst>
            <pc:docMk/>
            <pc:sldMk cId="3500673370" sldId="279"/>
            <ac:picMk id="4" creationId="{6C5CD766-D21F-4D78-B1EF-7C4F58794AC7}"/>
          </ac:picMkLst>
        </pc:picChg>
        <pc:inkChg chg="add del">
          <ac:chgData name="Carlos Trejo" userId="b0663bc17b4728a9" providerId="LiveId" clId="{DBD01611-1A94-4C98-99DA-80E96E7E68D9}" dt="2022-03-01T02:05:16.727" v="2141"/>
          <ac:inkMkLst>
            <pc:docMk/>
            <pc:sldMk cId="3500673370" sldId="279"/>
            <ac:inkMk id="3" creationId="{ABE399E3-E3A8-4BAE-904B-40E1679E6C1D}"/>
          </ac:inkMkLst>
        </pc:inkChg>
        <pc:inkChg chg="add mod">
          <ac:chgData name="Carlos Trejo" userId="b0663bc17b4728a9" providerId="LiveId" clId="{DBD01611-1A94-4C98-99DA-80E96E7E68D9}" dt="2022-02-23T22:19:24.855" v="433"/>
          <ac:inkMkLst>
            <pc:docMk/>
            <pc:sldMk cId="3500673370" sldId="279"/>
            <ac:inkMk id="5" creationId="{712B00EF-8477-44EC-A07C-B1E0776291D9}"/>
          </ac:inkMkLst>
        </pc:inkChg>
        <pc:inkChg chg="add mod">
          <ac:chgData name="Carlos Trejo" userId="b0663bc17b4728a9" providerId="LiveId" clId="{DBD01611-1A94-4C98-99DA-80E96E7E68D9}" dt="2022-02-23T22:19:24.855" v="433"/>
          <ac:inkMkLst>
            <pc:docMk/>
            <pc:sldMk cId="3500673370" sldId="279"/>
            <ac:inkMk id="6" creationId="{295ED847-2E45-4FB5-A322-A9972A3893A7}"/>
          </ac:inkMkLst>
        </pc:inkChg>
        <pc:inkChg chg="add mod">
          <ac:chgData name="Carlos Trejo" userId="b0663bc17b4728a9" providerId="LiveId" clId="{DBD01611-1A94-4C98-99DA-80E96E7E68D9}" dt="2022-02-23T22:19:24.855" v="433"/>
          <ac:inkMkLst>
            <pc:docMk/>
            <pc:sldMk cId="3500673370" sldId="279"/>
            <ac:inkMk id="7" creationId="{0927E7A6-4614-4EA3-AD26-136E7195C12B}"/>
          </ac:inkMkLst>
        </pc:inkChg>
        <pc:inkChg chg="add mod">
          <ac:chgData name="Carlos Trejo" userId="b0663bc17b4728a9" providerId="LiveId" clId="{DBD01611-1A94-4C98-99DA-80E96E7E68D9}" dt="2022-02-23T22:19:24.855" v="433"/>
          <ac:inkMkLst>
            <pc:docMk/>
            <pc:sldMk cId="3500673370" sldId="279"/>
            <ac:inkMk id="8" creationId="{578FF704-4B09-4310-B093-2592AD28DD04}"/>
          </ac:inkMkLst>
        </pc:inkChg>
        <pc:inkChg chg="add del">
          <ac:chgData name="Carlos Trejo" userId="b0663bc17b4728a9" providerId="LiveId" clId="{DBD01611-1A94-4C98-99DA-80E96E7E68D9}" dt="2022-03-01T02:05:28.784" v="2143"/>
          <ac:inkMkLst>
            <pc:docMk/>
            <pc:sldMk cId="3500673370" sldId="279"/>
            <ac:inkMk id="9" creationId="{8CC36BF1-F505-437B-8D00-49A63CDF1B05}"/>
          </ac:inkMkLst>
        </pc:inkChg>
        <pc:inkChg chg="add mod">
          <ac:chgData name="Carlos Trejo" userId="b0663bc17b4728a9" providerId="LiveId" clId="{DBD01611-1A94-4C98-99DA-80E96E7E68D9}" dt="2022-02-23T22:18:31.724" v="420"/>
          <ac:inkMkLst>
            <pc:docMk/>
            <pc:sldMk cId="3500673370" sldId="279"/>
            <ac:inkMk id="10" creationId="{84CF0557-FCF2-4E70-A4F0-4630E269A424}"/>
          </ac:inkMkLst>
        </pc:inkChg>
        <pc:inkChg chg="add mod">
          <ac:chgData name="Carlos Trejo" userId="b0663bc17b4728a9" providerId="LiveId" clId="{DBD01611-1A94-4C98-99DA-80E96E7E68D9}" dt="2022-02-23T22:18:31.724" v="420"/>
          <ac:inkMkLst>
            <pc:docMk/>
            <pc:sldMk cId="3500673370" sldId="279"/>
            <ac:inkMk id="11" creationId="{CCEC3B0D-1EC5-4786-99FF-273D571F585E}"/>
          </ac:inkMkLst>
        </pc:inkChg>
        <pc:inkChg chg="add mod">
          <ac:chgData name="Carlos Trejo" userId="b0663bc17b4728a9" providerId="LiveId" clId="{DBD01611-1A94-4C98-99DA-80E96E7E68D9}" dt="2022-02-23T22:18:31.724" v="420"/>
          <ac:inkMkLst>
            <pc:docMk/>
            <pc:sldMk cId="3500673370" sldId="279"/>
            <ac:inkMk id="12" creationId="{EC987338-E86D-4DFA-BBC3-7335EE6EDED2}"/>
          </ac:inkMkLst>
        </pc:inkChg>
        <pc:inkChg chg="add mod">
          <ac:chgData name="Carlos Trejo" userId="b0663bc17b4728a9" providerId="LiveId" clId="{DBD01611-1A94-4C98-99DA-80E96E7E68D9}" dt="2022-02-23T22:18:31.724" v="420"/>
          <ac:inkMkLst>
            <pc:docMk/>
            <pc:sldMk cId="3500673370" sldId="279"/>
            <ac:inkMk id="13" creationId="{677301B4-853D-4733-A643-851B3F5BEB47}"/>
          </ac:inkMkLst>
        </pc:inkChg>
        <pc:inkChg chg="add">
          <ac:chgData name="Carlos Trejo" userId="b0663bc17b4728a9" providerId="LiveId" clId="{DBD01611-1A94-4C98-99DA-80E96E7E68D9}" dt="2022-02-23T22:18:41.310" v="421" actId="9405"/>
          <ac:inkMkLst>
            <pc:docMk/>
            <pc:sldMk cId="3500673370" sldId="279"/>
            <ac:inkMk id="15" creationId="{4BBDA27F-564C-46BF-B52C-C5241286BAA3}"/>
          </ac:inkMkLst>
        </pc:inkChg>
        <pc:inkChg chg="add">
          <ac:chgData name="Carlos Trejo" userId="b0663bc17b4728a9" providerId="LiveId" clId="{DBD01611-1A94-4C98-99DA-80E96E7E68D9}" dt="2022-02-23T22:18:42.468" v="422" actId="9405"/>
          <ac:inkMkLst>
            <pc:docMk/>
            <pc:sldMk cId="3500673370" sldId="279"/>
            <ac:inkMk id="16" creationId="{39A811EE-E64A-4E78-BBC2-8BD8D5CC9941}"/>
          </ac:inkMkLst>
        </pc:inkChg>
        <pc:inkChg chg="add mod">
          <ac:chgData name="Carlos Trejo" userId="b0663bc17b4728a9" providerId="LiveId" clId="{DBD01611-1A94-4C98-99DA-80E96E7E68D9}" dt="2022-02-23T22:19:24.855" v="433"/>
          <ac:inkMkLst>
            <pc:docMk/>
            <pc:sldMk cId="3500673370" sldId="279"/>
            <ac:inkMk id="17" creationId="{AE7AF75D-75E4-44F1-9D0A-DCCE390E972F}"/>
          </ac:inkMkLst>
        </pc:inkChg>
        <pc:inkChg chg="add mod">
          <ac:chgData name="Carlos Trejo" userId="b0663bc17b4728a9" providerId="LiveId" clId="{DBD01611-1A94-4C98-99DA-80E96E7E68D9}" dt="2022-02-23T22:19:24.855" v="433"/>
          <ac:inkMkLst>
            <pc:docMk/>
            <pc:sldMk cId="3500673370" sldId="279"/>
            <ac:inkMk id="18" creationId="{D437313A-B122-4F3B-8B49-A8BC95A2B0AE}"/>
          </ac:inkMkLst>
        </pc:inkChg>
        <pc:inkChg chg="add mod">
          <ac:chgData name="Carlos Trejo" userId="b0663bc17b4728a9" providerId="LiveId" clId="{DBD01611-1A94-4C98-99DA-80E96E7E68D9}" dt="2022-02-23T22:19:24.855" v="433"/>
          <ac:inkMkLst>
            <pc:docMk/>
            <pc:sldMk cId="3500673370" sldId="279"/>
            <ac:inkMk id="19" creationId="{355A5881-D77A-42F5-88BC-7E2C2F350DC1}"/>
          </ac:inkMkLst>
        </pc:inkChg>
        <pc:inkChg chg="add mod">
          <ac:chgData name="Carlos Trejo" userId="b0663bc17b4728a9" providerId="LiveId" clId="{DBD01611-1A94-4C98-99DA-80E96E7E68D9}" dt="2022-02-23T22:19:24.855" v="433"/>
          <ac:inkMkLst>
            <pc:docMk/>
            <pc:sldMk cId="3500673370" sldId="279"/>
            <ac:inkMk id="20" creationId="{249CF17F-0171-4ADD-933C-C3C88405CC0E}"/>
          </ac:inkMkLst>
        </pc:inkChg>
        <pc:inkChg chg="add mod">
          <ac:chgData name="Carlos Trejo" userId="b0663bc17b4728a9" providerId="LiveId" clId="{DBD01611-1A94-4C98-99DA-80E96E7E68D9}" dt="2022-02-23T22:19:24.855" v="433"/>
          <ac:inkMkLst>
            <pc:docMk/>
            <pc:sldMk cId="3500673370" sldId="279"/>
            <ac:inkMk id="21" creationId="{67A5E59F-9BE4-43CA-877C-4A654B295AA7}"/>
          </ac:inkMkLst>
        </pc:inkChg>
        <pc:inkChg chg="add mod">
          <ac:chgData name="Carlos Trejo" userId="b0663bc17b4728a9" providerId="LiveId" clId="{DBD01611-1A94-4C98-99DA-80E96E7E68D9}" dt="2022-02-23T22:19:24.855" v="433"/>
          <ac:inkMkLst>
            <pc:docMk/>
            <pc:sldMk cId="3500673370" sldId="279"/>
            <ac:inkMk id="22" creationId="{249D1464-E24B-4361-A18E-55D5634F8CF5}"/>
          </ac:inkMkLst>
        </pc:inkChg>
        <pc:inkChg chg="add mod">
          <ac:chgData name="Carlos Trejo" userId="b0663bc17b4728a9" providerId="LiveId" clId="{DBD01611-1A94-4C98-99DA-80E96E7E68D9}" dt="2022-02-23T22:19:24.855" v="433"/>
          <ac:inkMkLst>
            <pc:docMk/>
            <pc:sldMk cId="3500673370" sldId="279"/>
            <ac:inkMk id="23" creationId="{0AB01A71-2816-4413-832B-1AEE3F2A9320}"/>
          </ac:inkMkLst>
        </pc:inkChg>
        <pc:inkChg chg="add mod">
          <ac:chgData name="Carlos Trejo" userId="b0663bc17b4728a9" providerId="LiveId" clId="{DBD01611-1A94-4C98-99DA-80E96E7E68D9}" dt="2022-02-23T22:19:24.855" v="433"/>
          <ac:inkMkLst>
            <pc:docMk/>
            <pc:sldMk cId="3500673370" sldId="279"/>
            <ac:inkMk id="24" creationId="{CCE10979-4355-4893-B55F-26389ECA2028}"/>
          </ac:inkMkLst>
        </pc:inkChg>
        <pc:inkChg chg="add mod">
          <ac:chgData name="Carlos Trejo" userId="b0663bc17b4728a9" providerId="LiveId" clId="{DBD01611-1A94-4C98-99DA-80E96E7E68D9}" dt="2022-02-23T22:19:24.855" v="433"/>
          <ac:inkMkLst>
            <pc:docMk/>
            <pc:sldMk cId="3500673370" sldId="279"/>
            <ac:inkMk id="25" creationId="{1A80D621-1C0D-495F-8DD9-3674D6DCCD6B}"/>
          </ac:inkMkLst>
        </pc:inkChg>
        <pc:inkChg chg="add mod">
          <ac:chgData name="Carlos Trejo" userId="b0663bc17b4728a9" providerId="LiveId" clId="{DBD01611-1A94-4C98-99DA-80E96E7E68D9}" dt="2022-02-23T22:19:24.855" v="433"/>
          <ac:inkMkLst>
            <pc:docMk/>
            <pc:sldMk cId="3500673370" sldId="279"/>
            <ac:inkMk id="26" creationId="{007423C6-9740-430C-9AE5-432C8DAD28A0}"/>
          </ac:inkMkLst>
        </pc:inkChg>
        <pc:inkChg chg="add mod">
          <ac:chgData name="Carlos Trejo" userId="b0663bc17b4728a9" providerId="LiveId" clId="{DBD01611-1A94-4C98-99DA-80E96E7E68D9}" dt="2022-02-23T22:19:49.437" v="446"/>
          <ac:inkMkLst>
            <pc:docMk/>
            <pc:sldMk cId="3500673370" sldId="279"/>
            <ac:inkMk id="29" creationId="{32DF5FC4-B665-456C-929B-EE077202DCE6}"/>
          </ac:inkMkLst>
        </pc:inkChg>
        <pc:inkChg chg="add mod">
          <ac:chgData name="Carlos Trejo" userId="b0663bc17b4728a9" providerId="LiveId" clId="{DBD01611-1A94-4C98-99DA-80E96E7E68D9}" dt="2022-02-23T22:19:49.437" v="446"/>
          <ac:inkMkLst>
            <pc:docMk/>
            <pc:sldMk cId="3500673370" sldId="279"/>
            <ac:inkMk id="30" creationId="{4C365556-221D-42D3-A82F-A5AB7F04301A}"/>
          </ac:inkMkLst>
        </pc:inkChg>
        <pc:inkChg chg="add mod">
          <ac:chgData name="Carlos Trejo" userId="b0663bc17b4728a9" providerId="LiveId" clId="{DBD01611-1A94-4C98-99DA-80E96E7E68D9}" dt="2022-02-23T22:19:49.437" v="446"/>
          <ac:inkMkLst>
            <pc:docMk/>
            <pc:sldMk cId="3500673370" sldId="279"/>
            <ac:inkMk id="31" creationId="{8F86D963-F9E4-485B-A470-961A8AF4DCA1}"/>
          </ac:inkMkLst>
        </pc:inkChg>
        <pc:inkChg chg="add mod">
          <ac:chgData name="Carlos Trejo" userId="b0663bc17b4728a9" providerId="LiveId" clId="{DBD01611-1A94-4C98-99DA-80E96E7E68D9}" dt="2022-02-23T22:19:49.437" v="446"/>
          <ac:inkMkLst>
            <pc:docMk/>
            <pc:sldMk cId="3500673370" sldId="279"/>
            <ac:inkMk id="32" creationId="{8273C090-CE44-46EF-B458-215A6C0279CE}"/>
          </ac:inkMkLst>
        </pc:inkChg>
        <pc:inkChg chg="add mod">
          <ac:chgData name="Carlos Trejo" userId="b0663bc17b4728a9" providerId="LiveId" clId="{DBD01611-1A94-4C98-99DA-80E96E7E68D9}" dt="2022-02-23T22:19:49.437" v="446"/>
          <ac:inkMkLst>
            <pc:docMk/>
            <pc:sldMk cId="3500673370" sldId="279"/>
            <ac:inkMk id="33" creationId="{D051473C-8F92-44E9-9D56-BB3EB2AADE4A}"/>
          </ac:inkMkLst>
        </pc:inkChg>
        <pc:inkChg chg="add mod">
          <ac:chgData name="Carlos Trejo" userId="b0663bc17b4728a9" providerId="LiveId" clId="{DBD01611-1A94-4C98-99DA-80E96E7E68D9}" dt="2022-02-23T22:19:49.437" v="446"/>
          <ac:inkMkLst>
            <pc:docMk/>
            <pc:sldMk cId="3500673370" sldId="279"/>
            <ac:inkMk id="34" creationId="{C95073FF-3340-4195-944D-2AFC614C1160}"/>
          </ac:inkMkLst>
        </pc:inkChg>
        <pc:inkChg chg="add mod">
          <ac:chgData name="Carlos Trejo" userId="b0663bc17b4728a9" providerId="LiveId" clId="{DBD01611-1A94-4C98-99DA-80E96E7E68D9}" dt="2022-02-23T22:19:49.437" v="446"/>
          <ac:inkMkLst>
            <pc:docMk/>
            <pc:sldMk cId="3500673370" sldId="279"/>
            <ac:inkMk id="35" creationId="{FD0F687B-8011-4B58-BB3D-F200B86C07E4}"/>
          </ac:inkMkLst>
        </pc:inkChg>
        <pc:inkChg chg="add mod">
          <ac:chgData name="Carlos Trejo" userId="b0663bc17b4728a9" providerId="LiveId" clId="{DBD01611-1A94-4C98-99DA-80E96E7E68D9}" dt="2022-02-23T22:19:49.437" v="446"/>
          <ac:inkMkLst>
            <pc:docMk/>
            <pc:sldMk cId="3500673370" sldId="279"/>
            <ac:inkMk id="36" creationId="{796A2AE2-A0CD-409E-BDD6-3CA72AC1B6B9}"/>
          </ac:inkMkLst>
        </pc:inkChg>
        <pc:inkChg chg="add mod">
          <ac:chgData name="Carlos Trejo" userId="b0663bc17b4728a9" providerId="LiveId" clId="{DBD01611-1A94-4C98-99DA-80E96E7E68D9}" dt="2022-02-23T22:19:49.437" v="446"/>
          <ac:inkMkLst>
            <pc:docMk/>
            <pc:sldMk cId="3500673370" sldId="279"/>
            <ac:inkMk id="37" creationId="{E3F711E3-51D7-42BB-8FEF-1088A3324F51}"/>
          </ac:inkMkLst>
        </pc:inkChg>
        <pc:inkChg chg="add mod">
          <ac:chgData name="Carlos Trejo" userId="b0663bc17b4728a9" providerId="LiveId" clId="{DBD01611-1A94-4C98-99DA-80E96E7E68D9}" dt="2022-02-23T22:19:49.437" v="446"/>
          <ac:inkMkLst>
            <pc:docMk/>
            <pc:sldMk cId="3500673370" sldId="279"/>
            <ac:inkMk id="38" creationId="{FF234CFB-C455-47D0-8200-6F8F2B90D85B}"/>
          </ac:inkMkLst>
        </pc:inkChg>
        <pc:inkChg chg="add mod">
          <ac:chgData name="Carlos Trejo" userId="b0663bc17b4728a9" providerId="LiveId" clId="{DBD01611-1A94-4C98-99DA-80E96E7E68D9}" dt="2022-02-23T22:19:49.437" v="446"/>
          <ac:inkMkLst>
            <pc:docMk/>
            <pc:sldMk cId="3500673370" sldId="279"/>
            <ac:inkMk id="39" creationId="{00A57B8E-EFF6-484A-A53C-55518591177F}"/>
          </ac:inkMkLst>
        </pc:inkChg>
        <pc:inkChg chg="add mod">
          <ac:chgData name="Carlos Trejo" userId="b0663bc17b4728a9" providerId="LiveId" clId="{DBD01611-1A94-4C98-99DA-80E96E7E68D9}" dt="2022-02-23T22:19:49.437" v="446"/>
          <ac:inkMkLst>
            <pc:docMk/>
            <pc:sldMk cId="3500673370" sldId="279"/>
            <ac:inkMk id="40" creationId="{E056E1A0-27FE-4FA5-8814-DC58ABA0A83B}"/>
          </ac:inkMkLst>
        </pc:inkChg>
        <pc:inkChg chg="add">
          <ac:chgData name="Carlos Trejo" userId="b0663bc17b4728a9" providerId="LiveId" clId="{DBD01611-1A94-4C98-99DA-80E96E7E68D9}" dt="2022-02-23T22:21:02.556" v="447" actId="9405"/>
          <ac:inkMkLst>
            <pc:docMk/>
            <pc:sldMk cId="3500673370" sldId="279"/>
            <ac:inkMk id="43" creationId="{FD3C39DA-23E8-4FFF-8B21-44283E905722}"/>
          </ac:inkMkLst>
        </pc:inkChg>
        <pc:inkChg chg="add mod">
          <ac:chgData name="Carlos Trejo" userId="b0663bc17b4728a9" providerId="LiveId" clId="{DBD01611-1A94-4C98-99DA-80E96E7E68D9}" dt="2022-02-23T22:21:13.511" v="461"/>
          <ac:inkMkLst>
            <pc:docMk/>
            <pc:sldMk cId="3500673370" sldId="279"/>
            <ac:inkMk id="44" creationId="{8E62ABDB-C613-4685-B5DA-DC90D2940A5B}"/>
          </ac:inkMkLst>
        </pc:inkChg>
        <pc:inkChg chg="add mod">
          <ac:chgData name="Carlos Trejo" userId="b0663bc17b4728a9" providerId="LiveId" clId="{DBD01611-1A94-4C98-99DA-80E96E7E68D9}" dt="2022-02-23T22:21:13.511" v="461"/>
          <ac:inkMkLst>
            <pc:docMk/>
            <pc:sldMk cId="3500673370" sldId="279"/>
            <ac:inkMk id="45" creationId="{679BAEFB-7DDA-40B8-92CA-5E7DB9107F81}"/>
          </ac:inkMkLst>
        </pc:inkChg>
        <pc:inkChg chg="add mod">
          <ac:chgData name="Carlos Trejo" userId="b0663bc17b4728a9" providerId="LiveId" clId="{DBD01611-1A94-4C98-99DA-80E96E7E68D9}" dt="2022-02-23T22:21:13.511" v="461"/>
          <ac:inkMkLst>
            <pc:docMk/>
            <pc:sldMk cId="3500673370" sldId="279"/>
            <ac:inkMk id="46" creationId="{F29C3BDC-A1FB-4784-BFC0-6D2EB8D975FC}"/>
          </ac:inkMkLst>
        </pc:inkChg>
        <pc:inkChg chg="add mod">
          <ac:chgData name="Carlos Trejo" userId="b0663bc17b4728a9" providerId="LiveId" clId="{DBD01611-1A94-4C98-99DA-80E96E7E68D9}" dt="2022-02-23T22:21:13.511" v="461"/>
          <ac:inkMkLst>
            <pc:docMk/>
            <pc:sldMk cId="3500673370" sldId="279"/>
            <ac:inkMk id="47" creationId="{6C9A337B-EE87-4CE3-ACD9-8415A3F7D55B}"/>
          </ac:inkMkLst>
        </pc:inkChg>
        <pc:inkChg chg="add mod">
          <ac:chgData name="Carlos Trejo" userId="b0663bc17b4728a9" providerId="LiveId" clId="{DBD01611-1A94-4C98-99DA-80E96E7E68D9}" dt="2022-02-23T22:21:13.511" v="461"/>
          <ac:inkMkLst>
            <pc:docMk/>
            <pc:sldMk cId="3500673370" sldId="279"/>
            <ac:inkMk id="48" creationId="{58724EC7-DB5D-4896-904E-F496B61EEDF4}"/>
          </ac:inkMkLst>
        </pc:inkChg>
        <pc:inkChg chg="add mod">
          <ac:chgData name="Carlos Trejo" userId="b0663bc17b4728a9" providerId="LiveId" clId="{DBD01611-1A94-4C98-99DA-80E96E7E68D9}" dt="2022-02-23T22:21:13.511" v="461"/>
          <ac:inkMkLst>
            <pc:docMk/>
            <pc:sldMk cId="3500673370" sldId="279"/>
            <ac:inkMk id="49" creationId="{EE60E023-C041-4E1F-8A22-059C2D28C862}"/>
          </ac:inkMkLst>
        </pc:inkChg>
        <pc:inkChg chg="add mod">
          <ac:chgData name="Carlos Trejo" userId="b0663bc17b4728a9" providerId="LiveId" clId="{DBD01611-1A94-4C98-99DA-80E96E7E68D9}" dt="2022-02-23T22:21:13.511" v="461"/>
          <ac:inkMkLst>
            <pc:docMk/>
            <pc:sldMk cId="3500673370" sldId="279"/>
            <ac:inkMk id="50" creationId="{67EEDEE5-FDE5-4855-945F-9A8905C8118B}"/>
          </ac:inkMkLst>
        </pc:inkChg>
        <pc:inkChg chg="add mod">
          <ac:chgData name="Carlos Trejo" userId="b0663bc17b4728a9" providerId="LiveId" clId="{DBD01611-1A94-4C98-99DA-80E96E7E68D9}" dt="2022-02-23T22:21:13.511" v="461"/>
          <ac:inkMkLst>
            <pc:docMk/>
            <pc:sldMk cId="3500673370" sldId="279"/>
            <ac:inkMk id="51" creationId="{9AD440EE-D468-47D6-8B38-50AC7C9F7351}"/>
          </ac:inkMkLst>
        </pc:inkChg>
        <pc:inkChg chg="add mod">
          <ac:chgData name="Carlos Trejo" userId="b0663bc17b4728a9" providerId="LiveId" clId="{DBD01611-1A94-4C98-99DA-80E96E7E68D9}" dt="2022-02-23T22:21:13.511" v="461"/>
          <ac:inkMkLst>
            <pc:docMk/>
            <pc:sldMk cId="3500673370" sldId="279"/>
            <ac:inkMk id="52" creationId="{CA436611-B0C9-4906-AE98-BAC41973B434}"/>
          </ac:inkMkLst>
        </pc:inkChg>
        <pc:inkChg chg="add mod">
          <ac:chgData name="Carlos Trejo" userId="b0663bc17b4728a9" providerId="LiveId" clId="{DBD01611-1A94-4C98-99DA-80E96E7E68D9}" dt="2022-02-23T22:21:13.511" v="461"/>
          <ac:inkMkLst>
            <pc:docMk/>
            <pc:sldMk cId="3500673370" sldId="279"/>
            <ac:inkMk id="53" creationId="{E0E20046-C0FC-457F-AC7C-F4E215FCCDD1}"/>
          </ac:inkMkLst>
        </pc:inkChg>
        <pc:inkChg chg="add mod">
          <ac:chgData name="Carlos Trejo" userId="b0663bc17b4728a9" providerId="LiveId" clId="{DBD01611-1A94-4C98-99DA-80E96E7E68D9}" dt="2022-02-23T22:21:13.511" v="461"/>
          <ac:inkMkLst>
            <pc:docMk/>
            <pc:sldMk cId="3500673370" sldId="279"/>
            <ac:inkMk id="54" creationId="{E88E2734-5BA6-4FD1-A46E-8A83A62F4C8B}"/>
          </ac:inkMkLst>
        </pc:inkChg>
        <pc:inkChg chg="add mod">
          <ac:chgData name="Carlos Trejo" userId="b0663bc17b4728a9" providerId="LiveId" clId="{DBD01611-1A94-4C98-99DA-80E96E7E68D9}" dt="2022-02-23T22:21:13.511" v="461"/>
          <ac:inkMkLst>
            <pc:docMk/>
            <pc:sldMk cId="3500673370" sldId="279"/>
            <ac:inkMk id="55" creationId="{521F7A5E-9886-4A5C-BF4C-8AEA50A38367}"/>
          </ac:inkMkLst>
        </pc:inkChg>
        <pc:inkChg chg="add mod">
          <ac:chgData name="Carlos Trejo" userId="b0663bc17b4728a9" providerId="LiveId" clId="{DBD01611-1A94-4C98-99DA-80E96E7E68D9}" dt="2022-02-23T22:21:13.511" v="461"/>
          <ac:inkMkLst>
            <pc:docMk/>
            <pc:sldMk cId="3500673370" sldId="279"/>
            <ac:inkMk id="56" creationId="{1C7E31DD-BC46-4DFC-AD2E-624449165439}"/>
          </ac:inkMkLst>
        </pc:inkChg>
        <pc:inkChg chg="add">
          <ac:chgData name="Carlos Trejo" userId="b0663bc17b4728a9" providerId="LiveId" clId="{DBD01611-1A94-4C98-99DA-80E96E7E68D9}" dt="2022-02-23T22:21:28.459" v="462" actId="9405"/>
          <ac:inkMkLst>
            <pc:docMk/>
            <pc:sldMk cId="3500673370" sldId="279"/>
            <ac:inkMk id="59" creationId="{99A6F8E7-7F25-4EB0-8143-3C374926ADFC}"/>
          </ac:inkMkLst>
        </pc:inkChg>
        <pc:inkChg chg="add mod">
          <ac:chgData name="Carlos Trejo" userId="b0663bc17b4728a9" providerId="LiveId" clId="{DBD01611-1A94-4C98-99DA-80E96E7E68D9}" dt="2022-02-23T22:21:51.460" v="471"/>
          <ac:inkMkLst>
            <pc:docMk/>
            <pc:sldMk cId="3500673370" sldId="279"/>
            <ac:inkMk id="60" creationId="{EAE691A9-069E-459A-BB8F-0C2BC9EBA74F}"/>
          </ac:inkMkLst>
        </pc:inkChg>
        <pc:inkChg chg="add mod">
          <ac:chgData name="Carlos Trejo" userId="b0663bc17b4728a9" providerId="LiveId" clId="{DBD01611-1A94-4C98-99DA-80E96E7E68D9}" dt="2022-02-23T22:21:51.460" v="471"/>
          <ac:inkMkLst>
            <pc:docMk/>
            <pc:sldMk cId="3500673370" sldId="279"/>
            <ac:inkMk id="61" creationId="{4BEF1C7C-6FCA-4B24-8240-E096E66319A2}"/>
          </ac:inkMkLst>
        </pc:inkChg>
        <pc:inkChg chg="add del">
          <ac:chgData name="Carlos Trejo" userId="b0663bc17b4728a9" providerId="LiveId" clId="{DBD01611-1A94-4C98-99DA-80E96E7E68D9}" dt="2022-03-01T02:05:33.177" v="2145"/>
          <ac:inkMkLst>
            <pc:docMk/>
            <pc:sldMk cId="3500673370" sldId="279"/>
            <ac:inkMk id="62" creationId="{588D45B1-7E59-4AC9-8261-4F0FEB6F606A}"/>
          </ac:inkMkLst>
        </pc:inkChg>
        <pc:inkChg chg="add">
          <ac:chgData name="Carlos Trejo" userId="b0663bc17b4728a9" providerId="LiveId" clId="{DBD01611-1A94-4C98-99DA-80E96E7E68D9}" dt="2022-02-23T22:21:42.388" v="466" actId="9405"/>
          <ac:inkMkLst>
            <pc:docMk/>
            <pc:sldMk cId="3500673370" sldId="279"/>
            <ac:inkMk id="63" creationId="{A74C32BE-3BB2-4604-9800-883D65AE4660}"/>
          </ac:inkMkLst>
        </pc:inkChg>
        <pc:inkChg chg="add mod">
          <ac:chgData name="Carlos Trejo" userId="b0663bc17b4728a9" providerId="LiveId" clId="{DBD01611-1A94-4C98-99DA-80E96E7E68D9}" dt="2022-02-23T22:21:51.460" v="471"/>
          <ac:inkMkLst>
            <pc:docMk/>
            <pc:sldMk cId="3500673370" sldId="279"/>
            <ac:inkMk id="64" creationId="{45DDAFFE-218E-4A47-8E44-A7AE2B9BF28A}"/>
          </ac:inkMkLst>
        </pc:inkChg>
        <pc:inkChg chg="add mod">
          <ac:chgData name="Carlos Trejo" userId="b0663bc17b4728a9" providerId="LiveId" clId="{DBD01611-1A94-4C98-99DA-80E96E7E68D9}" dt="2022-02-23T22:21:51.460" v="471"/>
          <ac:inkMkLst>
            <pc:docMk/>
            <pc:sldMk cId="3500673370" sldId="279"/>
            <ac:inkMk id="65" creationId="{3B903158-2CF1-4887-BBB5-6F1726115873}"/>
          </ac:inkMkLst>
        </pc:inkChg>
        <pc:inkChg chg="add">
          <ac:chgData name="Carlos Trejo" userId="b0663bc17b4728a9" providerId="LiveId" clId="{DBD01611-1A94-4C98-99DA-80E96E7E68D9}" dt="2022-03-01T02:05:35.181" v="2146" actId="9405"/>
          <ac:inkMkLst>
            <pc:docMk/>
            <pc:sldMk cId="3500673370" sldId="279"/>
            <ac:inkMk id="66" creationId="{90072971-96CB-447C-BF54-A142C5C03C4E}"/>
          </ac:inkMkLst>
        </pc:inkChg>
        <pc:inkChg chg="add mod">
          <ac:chgData name="Carlos Trejo" userId="b0663bc17b4728a9" providerId="LiveId" clId="{DBD01611-1A94-4C98-99DA-80E96E7E68D9}" dt="2022-02-23T22:21:51.460" v="471"/>
          <ac:inkMkLst>
            <pc:docMk/>
            <pc:sldMk cId="3500673370" sldId="279"/>
            <ac:inkMk id="67" creationId="{866FFA60-BAD7-4D77-A7A4-D1B6CB66A030}"/>
          </ac:inkMkLst>
        </pc:inkChg>
        <pc:inkChg chg="add mod">
          <ac:chgData name="Carlos Trejo" userId="b0663bc17b4728a9" providerId="LiveId" clId="{DBD01611-1A94-4C98-99DA-80E96E7E68D9}" dt="2022-02-23T22:22:07.981" v="487"/>
          <ac:inkMkLst>
            <pc:docMk/>
            <pc:sldMk cId="3500673370" sldId="279"/>
            <ac:inkMk id="69" creationId="{5AED1752-25A5-4C6D-A0CE-35B383899AF6}"/>
          </ac:inkMkLst>
        </pc:inkChg>
        <pc:inkChg chg="add mod">
          <ac:chgData name="Carlos Trejo" userId="b0663bc17b4728a9" providerId="LiveId" clId="{DBD01611-1A94-4C98-99DA-80E96E7E68D9}" dt="2022-02-23T22:22:07.981" v="487"/>
          <ac:inkMkLst>
            <pc:docMk/>
            <pc:sldMk cId="3500673370" sldId="279"/>
            <ac:inkMk id="70" creationId="{C62A7D2A-1B6C-4BAD-8CD0-519FB9E4FEE0}"/>
          </ac:inkMkLst>
        </pc:inkChg>
        <pc:inkChg chg="add mod">
          <ac:chgData name="Carlos Trejo" userId="b0663bc17b4728a9" providerId="LiveId" clId="{DBD01611-1A94-4C98-99DA-80E96E7E68D9}" dt="2022-02-23T22:22:07.981" v="487"/>
          <ac:inkMkLst>
            <pc:docMk/>
            <pc:sldMk cId="3500673370" sldId="279"/>
            <ac:inkMk id="71" creationId="{399BC34B-65DD-4FBD-8711-6C283D067222}"/>
          </ac:inkMkLst>
        </pc:inkChg>
        <pc:inkChg chg="add mod">
          <ac:chgData name="Carlos Trejo" userId="b0663bc17b4728a9" providerId="LiveId" clId="{DBD01611-1A94-4C98-99DA-80E96E7E68D9}" dt="2022-02-23T22:22:07.981" v="487"/>
          <ac:inkMkLst>
            <pc:docMk/>
            <pc:sldMk cId="3500673370" sldId="279"/>
            <ac:inkMk id="72" creationId="{93F6F79E-68F7-4834-9CD8-53C921EF580A}"/>
          </ac:inkMkLst>
        </pc:inkChg>
        <pc:inkChg chg="add mod">
          <ac:chgData name="Carlos Trejo" userId="b0663bc17b4728a9" providerId="LiveId" clId="{DBD01611-1A94-4C98-99DA-80E96E7E68D9}" dt="2022-02-23T22:22:07.981" v="487"/>
          <ac:inkMkLst>
            <pc:docMk/>
            <pc:sldMk cId="3500673370" sldId="279"/>
            <ac:inkMk id="73" creationId="{4AC3330B-8E00-4753-84DF-BE0EAA2DE7F1}"/>
          </ac:inkMkLst>
        </pc:inkChg>
        <pc:inkChg chg="add mod">
          <ac:chgData name="Carlos Trejo" userId="b0663bc17b4728a9" providerId="LiveId" clId="{DBD01611-1A94-4C98-99DA-80E96E7E68D9}" dt="2022-02-23T22:22:07.981" v="487"/>
          <ac:inkMkLst>
            <pc:docMk/>
            <pc:sldMk cId="3500673370" sldId="279"/>
            <ac:inkMk id="74" creationId="{0EE45D98-BB15-4A36-B0D5-751953E898D1}"/>
          </ac:inkMkLst>
        </pc:inkChg>
        <pc:inkChg chg="add mod">
          <ac:chgData name="Carlos Trejo" userId="b0663bc17b4728a9" providerId="LiveId" clId="{DBD01611-1A94-4C98-99DA-80E96E7E68D9}" dt="2022-02-23T22:22:07.981" v="487"/>
          <ac:inkMkLst>
            <pc:docMk/>
            <pc:sldMk cId="3500673370" sldId="279"/>
            <ac:inkMk id="75" creationId="{E1456B96-8285-4AB9-9BB4-180B7D494696}"/>
          </ac:inkMkLst>
        </pc:inkChg>
        <pc:inkChg chg="add mod">
          <ac:chgData name="Carlos Trejo" userId="b0663bc17b4728a9" providerId="LiveId" clId="{DBD01611-1A94-4C98-99DA-80E96E7E68D9}" dt="2022-02-23T22:22:07.981" v="487"/>
          <ac:inkMkLst>
            <pc:docMk/>
            <pc:sldMk cId="3500673370" sldId="279"/>
            <ac:inkMk id="76" creationId="{28513C00-6FF9-4495-AF7B-E114BD8C916B}"/>
          </ac:inkMkLst>
        </pc:inkChg>
        <pc:inkChg chg="add mod">
          <ac:chgData name="Carlos Trejo" userId="b0663bc17b4728a9" providerId="LiveId" clId="{DBD01611-1A94-4C98-99DA-80E96E7E68D9}" dt="2022-02-23T22:22:07.981" v="487"/>
          <ac:inkMkLst>
            <pc:docMk/>
            <pc:sldMk cId="3500673370" sldId="279"/>
            <ac:inkMk id="77" creationId="{82221FD6-F80A-4D8F-8358-76FC360ABE3D}"/>
          </ac:inkMkLst>
        </pc:inkChg>
        <pc:inkChg chg="add mod">
          <ac:chgData name="Carlos Trejo" userId="b0663bc17b4728a9" providerId="LiveId" clId="{DBD01611-1A94-4C98-99DA-80E96E7E68D9}" dt="2022-02-23T22:22:07.981" v="487"/>
          <ac:inkMkLst>
            <pc:docMk/>
            <pc:sldMk cId="3500673370" sldId="279"/>
            <ac:inkMk id="78" creationId="{59611BA9-65D3-46C0-8D9F-0EB336C0F771}"/>
          </ac:inkMkLst>
        </pc:inkChg>
        <pc:inkChg chg="add mod">
          <ac:chgData name="Carlos Trejo" userId="b0663bc17b4728a9" providerId="LiveId" clId="{DBD01611-1A94-4C98-99DA-80E96E7E68D9}" dt="2022-02-23T22:22:07.981" v="487"/>
          <ac:inkMkLst>
            <pc:docMk/>
            <pc:sldMk cId="3500673370" sldId="279"/>
            <ac:inkMk id="79" creationId="{B5B175AD-99CD-4A54-8552-345436866AE7}"/>
          </ac:inkMkLst>
        </pc:inkChg>
        <pc:inkChg chg="add mod">
          <ac:chgData name="Carlos Trejo" userId="b0663bc17b4728a9" providerId="LiveId" clId="{DBD01611-1A94-4C98-99DA-80E96E7E68D9}" dt="2022-02-23T22:22:07.981" v="487"/>
          <ac:inkMkLst>
            <pc:docMk/>
            <pc:sldMk cId="3500673370" sldId="279"/>
            <ac:inkMk id="80" creationId="{5C16011E-0865-44B6-8407-E8E7DA33E427}"/>
          </ac:inkMkLst>
        </pc:inkChg>
        <pc:inkChg chg="add mod">
          <ac:chgData name="Carlos Trejo" userId="b0663bc17b4728a9" providerId="LiveId" clId="{DBD01611-1A94-4C98-99DA-80E96E7E68D9}" dt="2022-02-23T22:22:07.981" v="487"/>
          <ac:inkMkLst>
            <pc:docMk/>
            <pc:sldMk cId="3500673370" sldId="279"/>
            <ac:inkMk id="81" creationId="{2C5A1614-A476-4E9C-8395-F980BEF9DA9A}"/>
          </ac:inkMkLst>
        </pc:inkChg>
        <pc:inkChg chg="add mod">
          <ac:chgData name="Carlos Trejo" userId="b0663bc17b4728a9" providerId="LiveId" clId="{DBD01611-1A94-4C98-99DA-80E96E7E68D9}" dt="2022-02-23T22:22:07.981" v="487"/>
          <ac:inkMkLst>
            <pc:docMk/>
            <pc:sldMk cId="3500673370" sldId="279"/>
            <ac:inkMk id="82" creationId="{DA98807B-C48E-4D53-AD10-C4BB7CBAA4C8}"/>
          </ac:inkMkLst>
        </pc:inkChg>
        <pc:inkChg chg="add mod">
          <ac:chgData name="Carlos Trejo" userId="b0663bc17b4728a9" providerId="LiveId" clId="{DBD01611-1A94-4C98-99DA-80E96E7E68D9}" dt="2022-02-23T22:22:07.981" v="487"/>
          <ac:inkMkLst>
            <pc:docMk/>
            <pc:sldMk cId="3500673370" sldId="279"/>
            <ac:inkMk id="83" creationId="{438ED30F-83E5-439D-AA9B-0CE84BCDC3AA}"/>
          </ac:inkMkLst>
        </pc:inkChg>
        <pc:inkChg chg="add del">
          <ac:chgData name="Carlos Trejo" userId="b0663bc17b4728a9" providerId="LiveId" clId="{DBD01611-1A94-4C98-99DA-80E96E7E68D9}" dt="2022-02-23T23:02:24.949" v="496"/>
          <ac:inkMkLst>
            <pc:docMk/>
            <pc:sldMk cId="3500673370" sldId="279"/>
            <ac:inkMk id="85" creationId="{52F53CC3-C853-41B3-A981-40E133C09AA9}"/>
          </ac:inkMkLst>
        </pc:inkChg>
        <pc:inkChg chg="add">
          <ac:chgData name="Carlos Trejo" userId="b0663bc17b4728a9" providerId="LiveId" clId="{DBD01611-1A94-4C98-99DA-80E96E7E68D9}" dt="2022-03-01T02:05:35.892" v="2147" actId="9405"/>
          <ac:inkMkLst>
            <pc:docMk/>
            <pc:sldMk cId="3500673370" sldId="279"/>
            <ac:inkMk id="85" creationId="{B3FC267D-A5B3-42A7-AA87-B16BCFBF66BE}"/>
          </ac:inkMkLst>
        </pc:inkChg>
        <pc:inkChg chg="add mod">
          <ac:chgData name="Carlos Trejo" userId="b0663bc17b4728a9" providerId="LiveId" clId="{DBD01611-1A94-4C98-99DA-80E96E7E68D9}" dt="2022-03-01T02:05:38.734" v="2151"/>
          <ac:inkMkLst>
            <pc:docMk/>
            <pc:sldMk cId="3500673370" sldId="279"/>
            <ac:inkMk id="86" creationId="{E85B3680-E97A-4882-9BA2-FA852E4AFBBC}"/>
          </ac:inkMkLst>
        </pc:inkChg>
        <pc:inkChg chg="add del">
          <ac:chgData name="Carlos Trejo" userId="b0663bc17b4728a9" providerId="LiveId" clId="{DBD01611-1A94-4C98-99DA-80E96E7E68D9}" dt="2022-02-23T23:01:49.494" v="491"/>
          <ac:inkMkLst>
            <pc:docMk/>
            <pc:sldMk cId="3500673370" sldId="279"/>
            <ac:inkMk id="86" creationId="{F365D49D-20F9-4A94-9E86-3C75CBC4F2DD}"/>
          </ac:inkMkLst>
        </pc:inkChg>
        <pc:inkChg chg="add del">
          <ac:chgData name="Carlos Trejo" userId="b0663bc17b4728a9" providerId="LiveId" clId="{DBD01611-1A94-4C98-99DA-80E96E7E68D9}" dt="2022-02-23T23:02:23.401" v="494"/>
          <ac:inkMkLst>
            <pc:docMk/>
            <pc:sldMk cId="3500673370" sldId="279"/>
            <ac:inkMk id="87" creationId="{224438E4-8EC0-412A-86E8-15FD4394D414}"/>
          </ac:inkMkLst>
        </pc:inkChg>
        <pc:inkChg chg="add mod">
          <ac:chgData name="Carlos Trejo" userId="b0663bc17b4728a9" providerId="LiveId" clId="{DBD01611-1A94-4C98-99DA-80E96E7E68D9}" dt="2022-03-01T02:05:38.734" v="2151"/>
          <ac:inkMkLst>
            <pc:docMk/>
            <pc:sldMk cId="3500673370" sldId="279"/>
            <ac:inkMk id="87" creationId="{2C8A45BA-8B95-4453-B03A-487C681DA855}"/>
          </ac:inkMkLst>
        </pc:inkChg>
        <pc:inkChg chg="add mod">
          <ac:chgData name="Carlos Trejo" userId="b0663bc17b4728a9" providerId="LiveId" clId="{DBD01611-1A94-4C98-99DA-80E96E7E68D9}" dt="2022-03-01T02:05:38.734" v="2151"/>
          <ac:inkMkLst>
            <pc:docMk/>
            <pc:sldMk cId="3500673370" sldId="279"/>
            <ac:inkMk id="88" creationId="{5BB8C172-E397-4406-9591-2D26A71E12C9}"/>
          </ac:inkMkLst>
        </pc:inkChg>
        <pc:inkChg chg="add del">
          <ac:chgData name="Carlos Trejo" userId="b0663bc17b4728a9" providerId="LiveId" clId="{DBD01611-1A94-4C98-99DA-80E96E7E68D9}" dt="2022-02-23T23:02:24.949" v="495"/>
          <ac:inkMkLst>
            <pc:docMk/>
            <pc:sldMk cId="3500673370" sldId="279"/>
            <ac:inkMk id="88" creationId="{B2B00B28-E308-4509-B4AD-AAE861A8E108}"/>
          </ac:inkMkLst>
        </pc:inkChg>
        <pc:inkChg chg="add">
          <ac:chgData name="Carlos Trejo" userId="b0663bc17b4728a9" providerId="LiveId" clId="{DBD01611-1A94-4C98-99DA-80E96E7E68D9}" dt="2022-03-01T02:05:50.774" v="2152" actId="9405"/>
          <ac:inkMkLst>
            <pc:docMk/>
            <pc:sldMk cId="3500673370" sldId="279"/>
            <ac:inkMk id="90" creationId="{17864CF8-ECEF-4CCB-A256-33F4172EA264}"/>
          </ac:inkMkLst>
        </pc:inkChg>
        <pc:inkChg chg="add">
          <ac:chgData name="Carlos Trejo" userId="b0663bc17b4728a9" providerId="LiveId" clId="{DBD01611-1A94-4C98-99DA-80E96E7E68D9}" dt="2022-03-01T02:05:53.809" v="2153" actId="9405"/>
          <ac:inkMkLst>
            <pc:docMk/>
            <pc:sldMk cId="3500673370" sldId="279"/>
            <ac:inkMk id="91" creationId="{4522E2A8-E401-433C-BE16-CF57A59FF64B}"/>
          </ac:inkMkLst>
        </pc:inkChg>
        <pc:inkChg chg="add mod">
          <ac:chgData name="Carlos Trejo" userId="b0663bc17b4728a9" providerId="LiveId" clId="{DBD01611-1A94-4C98-99DA-80E96E7E68D9}" dt="2022-03-01T02:05:58.011" v="2156"/>
          <ac:inkMkLst>
            <pc:docMk/>
            <pc:sldMk cId="3500673370" sldId="279"/>
            <ac:inkMk id="92" creationId="{E38A8F4F-0CFB-4471-B2DB-57D7E060B673}"/>
          </ac:inkMkLst>
        </pc:inkChg>
        <pc:inkChg chg="add mod">
          <ac:chgData name="Carlos Trejo" userId="b0663bc17b4728a9" providerId="LiveId" clId="{DBD01611-1A94-4C98-99DA-80E96E7E68D9}" dt="2022-03-01T02:05:58.011" v="2156"/>
          <ac:inkMkLst>
            <pc:docMk/>
            <pc:sldMk cId="3500673370" sldId="279"/>
            <ac:inkMk id="93" creationId="{5405D064-5E65-434A-BD63-194DD9B5EB0F}"/>
          </ac:inkMkLst>
        </pc:inkChg>
        <pc:inkChg chg="add">
          <ac:chgData name="Carlos Trejo" userId="b0663bc17b4728a9" providerId="LiveId" clId="{DBD01611-1A94-4C98-99DA-80E96E7E68D9}" dt="2022-03-01T02:05:58.767" v="2157" actId="9405"/>
          <ac:inkMkLst>
            <pc:docMk/>
            <pc:sldMk cId="3500673370" sldId="279"/>
            <ac:inkMk id="95" creationId="{6DB9894B-65EC-433A-9E1D-7845546B84CB}"/>
          </ac:inkMkLst>
        </pc:inkChg>
        <pc:inkChg chg="add mod">
          <ac:chgData name="Carlos Trejo" userId="b0663bc17b4728a9" providerId="LiveId" clId="{DBD01611-1A94-4C98-99DA-80E96E7E68D9}" dt="2022-03-01T02:06:00.215" v="2160"/>
          <ac:inkMkLst>
            <pc:docMk/>
            <pc:sldMk cId="3500673370" sldId="279"/>
            <ac:inkMk id="96" creationId="{47984EE9-F085-498A-8B8D-09324D2374AB}"/>
          </ac:inkMkLst>
        </pc:inkChg>
        <pc:inkChg chg="add mod">
          <ac:chgData name="Carlos Trejo" userId="b0663bc17b4728a9" providerId="LiveId" clId="{DBD01611-1A94-4C98-99DA-80E96E7E68D9}" dt="2022-03-01T02:06:00.215" v="2160"/>
          <ac:inkMkLst>
            <pc:docMk/>
            <pc:sldMk cId="3500673370" sldId="279"/>
            <ac:inkMk id="97" creationId="{181AF1CF-56AE-4629-9900-BA141D36E1EA}"/>
          </ac:inkMkLst>
        </pc:inkChg>
        <pc:inkChg chg="add del">
          <ac:chgData name="Carlos Trejo" userId="b0663bc17b4728a9" providerId="LiveId" clId="{DBD01611-1A94-4C98-99DA-80E96E7E68D9}" dt="2022-03-01T02:06:05.356" v="2162"/>
          <ac:inkMkLst>
            <pc:docMk/>
            <pc:sldMk cId="3500673370" sldId="279"/>
            <ac:inkMk id="99" creationId="{D5319551-800A-44CD-87E8-C1D3C3DDFB79}"/>
          </ac:inkMkLst>
        </pc:inkChg>
        <pc:inkChg chg="add">
          <ac:chgData name="Carlos Trejo" userId="b0663bc17b4728a9" providerId="LiveId" clId="{DBD01611-1A94-4C98-99DA-80E96E7E68D9}" dt="2022-03-01T02:06:27.568" v="2163" actId="9405"/>
          <ac:inkMkLst>
            <pc:docMk/>
            <pc:sldMk cId="3500673370" sldId="279"/>
            <ac:inkMk id="100" creationId="{AB30CE70-C994-4739-AD7F-B472D5346BFA}"/>
          </ac:inkMkLst>
        </pc:inkChg>
        <pc:inkChg chg="add">
          <ac:chgData name="Carlos Trejo" userId="b0663bc17b4728a9" providerId="LiveId" clId="{DBD01611-1A94-4C98-99DA-80E96E7E68D9}" dt="2022-03-01T02:06:45.876" v="2164" actId="9405"/>
          <ac:inkMkLst>
            <pc:docMk/>
            <pc:sldMk cId="3500673370" sldId="279"/>
            <ac:inkMk id="101" creationId="{AF9AD005-7CD7-4660-980C-BF9929E4973C}"/>
          </ac:inkMkLst>
        </pc:inkChg>
        <pc:inkChg chg="add mod">
          <ac:chgData name="Carlos Trejo" userId="b0663bc17b4728a9" providerId="LiveId" clId="{DBD01611-1A94-4C98-99DA-80E96E7E68D9}" dt="2022-03-01T02:07:00.305" v="2171"/>
          <ac:inkMkLst>
            <pc:docMk/>
            <pc:sldMk cId="3500673370" sldId="279"/>
            <ac:inkMk id="102" creationId="{81251295-E8E2-46B4-A7B2-8046C6D15D3A}"/>
          </ac:inkMkLst>
        </pc:inkChg>
        <pc:inkChg chg="add mod">
          <ac:chgData name="Carlos Trejo" userId="b0663bc17b4728a9" providerId="LiveId" clId="{DBD01611-1A94-4C98-99DA-80E96E7E68D9}" dt="2022-03-01T02:07:00.305" v="2171"/>
          <ac:inkMkLst>
            <pc:docMk/>
            <pc:sldMk cId="3500673370" sldId="279"/>
            <ac:inkMk id="103" creationId="{6F594FFE-06D4-4494-8589-8D8771D5F579}"/>
          </ac:inkMkLst>
        </pc:inkChg>
        <pc:inkChg chg="add">
          <ac:chgData name="Carlos Trejo" userId="b0663bc17b4728a9" providerId="LiveId" clId="{DBD01611-1A94-4C98-99DA-80E96E7E68D9}" dt="2022-03-01T02:06:58.352" v="2167" actId="9405"/>
          <ac:inkMkLst>
            <pc:docMk/>
            <pc:sldMk cId="3500673370" sldId="279"/>
            <ac:inkMk id="104" creationId="{5500F1E2-26F7-47BF-AD74-E3C17819E939}"/>
          </ac:inkMkLst>
        </pc:inkChg>
        <pc:inkChg chg="add mod">
          <ac:chgData name="Carlos Trejo" userId="b0663bc17b4728a9" providerId="LiveId" clId="{DBD01611-1A94-4C98-99DA-80E96E7E68D9}" dt="2022-03-01T02:07:00.305" v="2171"/>
          <ac:inkMkLst>
            <pc:docMk/>
            <pc:sldMk cId="3500673370" sldId="279"/>
            <ac:inkMk id="105" creationId="{11F5F51E-3788-47DE-9594-76C703C51C38}"/>
          </ac:inkMkLst>
        </pc:inkChg>
        <pc:inkChg chg="add mod">
          <ac:chgData name="Carlos Trejo" userId="b0663bc17b4728a9" providerId="LiveId" clId="{DBD01611-1A94-4C98-99DA-80E96E7E68D9}" dt="2022-03-01T02:07:00.305" v="2171"/>
          <ac:inkMkLst>
            <pc:docMk/>
            <pc:sldMk cId="3500673370" sldId="279"/>
            <ac:inkMk id="106" creationId="{879E6E91-D78A-4922-893D-1F226D1E3CB7}"/>
          </ac:inkMkLst>
        </pc:inkChg>
        <pc:inkChg chg="add mod">
          <ac:chgData name="Carlos Trejo" userId="b0663bc17b4728a9" providerId="LiveId" clId="{DBD01611-1A94-4C98-99DA-80E96E7E68D9}" dt="2022-03-01T02:07:00.305" v="2171"/>
          <ac:inkMkLst>
            <pc:docMk/>
            <pc:sldMk cId="3500673370" sldId="279"/>
            <ac:inkMk id="107" creationId="{5D2CDA0E-6EBF-4180-A9EF-6AF2321E6231}"/>
          </ac:inkMkLst>
        </pc:inkChg>
        <pc:inkChg chg="add">
          <ac:chgData name="Carlos Trejo" userId="b0663bc17b4728a9" providerId="LiveId" clId="{DBD01611-1A94-4C98-99DA-80E96E7E68D9}" dt="2022-03-01T02:07:08.569" v="2172" actId="9405"/>
          <ac:inkMkLst>
            <pc:docMk/>
            <pc:sldMk cId="3500673370" sldId="279"/>
            <ac:inkMk id="110" creationId="{1C4EFAB1-7890-4C23-B71B-5AB4E547DC58}"/>
          </ac:inkMkLst>
        </pc:inkChg>
        <pc:inkChg chg="add">
          <ac:chgData name="Carlos Trejo" userId="b0663bc17b4728a9" providerId="LiveId" clId="{DBD01611-1A94-4C98-99DA-80E96E7E68D9}" dt="2022-03-01T02:07:11.095" v="2173" actId="9405"/>
          <ac:inkMkLst>
            <pc:docMk/>
            <pc:sldMk cId="3500673370" sldId="279"/>
            <ac:inkMk id="111" creationId="{405107CA-274E-4F22-A40F-0EC57B3AF59F}"/>
          </ac:inkMkLst>
        </pc:inkChg>
        <pc:inkChg chg="add mod">
          <ac:chgData name="Carlos Trejo" userId="b0663bc17b4728a9" providerId="LiveId" clId="{DBD01611-1A94-4C98-99DA-80E96E7E68D9}" dt="2022-03-01T02:07:14.590" v="2176"/>
          <ac:inkMkLst>
            <pc:docMk/>
            <pc:sldMk cId="3500673370" sldId="279"/>
            <ac:inkMk id="112" creationId="{3E5179A6-BD45-4C63-9136-47E68CE7905D}"/>
          </ac:inkMkLst>
        </pc:inkChg>
        <pc:inkChg chg="add mod">
          <ac:chgData name="Carlos Trejo" userId="b0663bc17b4728a9" providerId="LiveId" clId="{DBD01611-1A94-4C98-99DA-80E96E7E68D9}" dt="2022-03-01T02:07:14.590" v="2176"/>
          <ac:inkMkLst>
            <pc:docMk/>
            <pc:sldMk cId="3500673370" sldId="279"/>
            <ac:inkMk id="113" creationId="{FFB4F651-0224-4D67-845A-C3021D870EEF}"/>
          </ac:inkMkLst>
        </pc:inkChg>
        <pc:inkChg chg="add del mod">
          <ac:chgData name="Carlos Trejo" userId="b0663bc17b4728a9" providerId="LiveId" clId="{DBD01611-1A94-4C98-99DA-80E96E7E68D9}" dt="2022-03-01T02:07:18.733" v="2181"/>
          <ac:inkMkLst>
            <pc:docMk/>
            <pc:sldMk cId="3500673370" sldId="279"/>
            <ac:inkMk id="115" creationId="{061B2193-96B4-4CC2-A42A-10F832301306}"/>
          </ac:inkMkLst>
        </pc:inkChg>
        <pc:inkChg chg="add del mod">
          <ac:chgData name="Carlos Trejo" userId="b0663bc17b4728a9" providerId="LiveId" clId="{DBD01611-1A94-4C98-99DA-80E96E7E68D9}" dt="2022-03-01T02:07:17.765" v="2180"/>
          <ac:inkMkLst>
            <pc:docMk/>
            <pc:sldMk cId="3500673370" sldId="279"/>
            <ac:inkMk id="116" creationId="{EDBF220A-9898-473F-9383-AF31A5242FC6}"/>
          </ac:inkMkLst>
        </pc:inkChg>
        <pc:inkChg chg="add mod">
          <ac:chgData name="Carlos Trejo" userId="b0663bc17b4728a9" providerId="LiveId" clId="{DBD01611-1A94-4C98-99DA-80E96E7E68D9}" dt="2022-03-01T02:07:20.708" v="2184"/>
          <ac:inkMkLst>
            <pc:docMk/>
            <pc:sldMk cId="3500673370" sldId="279"/>
            <ac:inkMk id="118" creationId="{83838FFB-6B1B-40C0-A40D-17076249A09B}"/>
          </ac:inkMkLst>
        </pc:inkChg>
        <pc:inkChg chg="add mod">
          <ac:chgData name="Carlos Trejo" userId="b0663bc17b4728a9" providerId="LiveId" clId="{DBD01611-1A94-4C98-99DA-80E96E7E68D9}" dt="2022-03-01T02:07:20.708" v="2184"/>
          <ac:inkMkLst>
            <pc:docMk/>
            <pc:sldMk cId="3500673370" sldId="279"/>
            <ac:inkMk id="119" creationId="{28AE2F11-2948-4E14-AFD7-69D7AD39839A}"/>
          </ac:inkMkLst>
        </pc:inkChg>
      </pc:sldChg>
      <pc:sldChg chg="addSp delSp modSp new mod">
        <pc:chgData name="Carlos Trejo" userId="b0663bc17b4728a9" providerId="LiveId" clId="{DBD01611-1A94-4C98-99DA-80E96E7E68D9}" dt="2022-03-01T02:11:08.346" v="2243"/>
        <pc:sldMkLst>
          <pc:docMk/>
          <pc:sldMk cId="2254603135" sldId="280"/>
        </pc:sldMkLst>
        <pc:spChg chg="mod">
          <ac:chgData name="Carlos Trejo" userId="b0663bc17b4728a9" providerId="LiveId" clId="{DBD01611-1A94-4C98-99DA-80E96E7E68D9}" dt="2022-02-23T23:09:31.558" v="790" actId="20577"/>
          <ac:spMkLst>
            <pc:docMk/>
            <pc:sldMk cId="2254603135" sldId="280"/>
            <ac:spMk id="2" creationId="{F394D5B2-11A8-41AC-9721-9F9EBDCA806F}"/>
          </ac:spMkLst>
        </pc:spChg>
        <pc:spChg chg="del">
          <ac:chgData name="Carlos Trejo" userId="b0663bc17b4728a9" providerId="LiveId" clId="{DBD01611-1A94-4C98-99DA-80E96E7E68D9}" dt="2022-02-23T23:09:33.475" v="791" actId="478"/>
          <ac:spMkLst>
            <pc:docMk/>
            <pc:sldMk cId="2254603135" sldId="280"/>
            <ac:spMk id="3" creationId="{96053A44-DD85-4D02-B203-057F7F1327EF}"/>
          </ac:spMkLst>
        </pc:spChg>
        <pc:grpChg chg="del mod">
          <ac:chgData name="Carlos Trejo" userId="b0663bc17b4728a9" providerId="LiveId" clId="{DBD01611-1A94-4C98-99DA-80E96E7E68D9}" dt="2022-03-01T02:09:03.326" v="2192"/>
          <ac:grpSpMkLst>
            <pc:docMk/>
            <pc:sldMk cId="2254603135" sldId="280"/>
            <ac:grpSpMk id="9" creationId="{8FE3EA1D-30E0-45D6-8D4C-0522AF266BDB}"/>
          </ac:grpSpMkLst>
        </pc:grpChg>
        <pc:grpChg chg="del mod">
          <ac:chgData name="Carlos Trejo" userId="b0663bc17b4728a9" providerId="LiveId" clId="{DBD01611-1A94-4C98-99DA-80E96E7E68D9}" dt="2022-02-23T23:12:41.452" v="802"/>
          <ac:grpSpMkLst>
            <pc:docMk/>
            <pc:sldMk cId="2254603135" sldId="280"/>
            <ac:grpSpMk id="11" creationId="{377487A0-68B6-48F2-BDAB-676F05CC7C97}"/>
          </ac:grpSpMkLst>
        </pc:grpChg>
        <pc:grpChg chg="del mod">
          <ac:chgData name="Carlos Trejo" userId="b0663bc17b4728a9" providerId="LiveId" clId="{DBD01611-1A94-4C98-99DA-80E96E7E68D9}" dt="2022-02-23T23:12:53.251" v="807"/>
          <ac:grpSpMkLst>
            <pc:docMk/>
            <pc:sldMk cId="2254603135" sldId="280"/>
            <ac:grpSpMk id="14" creationId="{E9DC26B4-E30F-4FE7-97CC-3E4683F647E2}"/>
          </ac:grpSpMkLst>
        </pc:grpChg>
        <pc:grpChg chg="mod">
          <ac:chgData name="Carlos Trejo" userId="b0663bc17b4728a9" providerId="LiveId" clId="{DBD01611-1A94-4C98-99DA-80E96E7E68D9}" dt="2022-03-01T02:09:35.751" v="2203"/>
          <ac:grpSpMkLst>
            <pc:docMk/>
            <pc:sldMk cId="2254603135" sldId="280"/>
            <ac:grpSpMk id="18" creationId="{E8D0F7D6-8C10-4377-B4CE-C652B29B6527}"/>
          </ac:grpSpMkLst>
        </pc:grpChg>
        <pc:grpChg chg="mod">
          <ac:chgData name="Carlos Trejo" userId="b0663bc17b4728a9" providerId="LiveId" clId="{DBD01611-1A94-4C98-99DA-80E96E7E68D9}" dt="2022-03-01T02:09:37.701" v="2207"/>
          <ac:grpSpMkLst>
            <pc:docMk/>
            <pc:sldMk cId="2254603135" sldId="280"/>
            <ac:grpSpMk id="22" creationId="{51A0C808-295C-40B9-8A40-768119F6B012}"/>
          </ac:grpSpMkLst>
        </pc:grpChg>
        <pc:grpChg chg="mod">
          <ac:chgData name="Carlos Trejo" userId="b0663bc17b4728a9" providerId="LiveId" clId="{DBD01611-1A94-4C98-99DA-80E96E7E68D9}" dt="2022-03-01T02:09:46.331" v="2210"/>
          <ac:grpSpMkLst>
            <pc:docMk/>
            <pc:sldMk cId="2254603135" sldId="280"/>
            <ac:grpSpMk id="25" creationId="{62D4D311-6A1B-4486-9E4C-730EFC8D5CE1}"/>
          </ac:grpSpMkLst>
        </pc:grpChg>
        <pc:grpChg chg="mod">
          <ac:chgData name="Carlos Trejo" userId="b0663bc17b4728a9" providerId="LiveId" clId="{DBD01611-1A94-4C98-99DA-80E96E7E68D9}" dt="2022-03-01T02:09:51.759" v="2213"/>
          <ac:grpSpMkLst>
            <pc:docMk/>
            <pc:sldMk cId="2254603135" sldId="280"/>
            <ac:grpSpMk id="28" creationId="{72CF8FF3-77B9-408E-8632-5570D942FD69}"/>
          </ac:grpSpMkLst>
        </pc:grpChg>
        <pc:grpChg chg="del mod">
          <ac:chgData name="Carlos Trejo" userId="b0663bc17b4728a9" providerId="LiveId" clId="{DBD01611-1A94-4C98-99DA-80E96E7E68D9}" dt="2022-03-01T02:10:44.865" v="2240"/>
          <ac:grpSpMkLst>
            <pc:docMk/>
            <pc:sldMk cId="2254603135" sldId="280"/>
            <ac:grpSpMk id="34" creationId="{2D04FF6C-FB46-463F-8D79-E203A17365BF}"/>
          </ac:grpSpMkLst>
        </pc:grpChg>
        <pc:grpChg chg="del mod">
          <ac:chgData name="Carlos Trejo" userId="b0663bc17b4728a9" providerId="LiveId" clId="{DBD01611-1A94-4C98-99DA-80E96E7E68D9}" dt="2022-03-01T02:10:18.807" v="2225"/>
          <ac:grpSpMkLst>
            <pc:docMk/>
            <pc:sldMk cId="2254603135" sldId="280"/>
            <ac:grpSpMk id="37" creationId="{8ECF7040-0162-4335-A741-5475D798B7A7}"/>
          </ac:grpSpMkLst>
        </pc:grpChg>
        <pc:grpChg chg="mod">
          <ac:chgData name="Carlos Trejo" userId="b0663bc17b4728a9" providerId="LiveId" clId="{DBD01611-1A94-4C98-99DA-80E96E7E68D9}" dt="2022-03-01T02:10:21.438" v="2228"/>
          <ac:grpSpMkLst>
            <pc:docMk/>
            <pc:sldMk cId="2254603135" sldId="280"/>
            <ac:grpSpMk id="40" creationId="{DA9EB0B0-FA87-44AE-9899-BEA32B2D7533}"/>
          </ac:grpSpMkLst>
        </pc:grpChg>
        <pc:grpChg chg="del mod">
          <ac:chgData name="Carlos Trejo" userId="b0663bc17b4728a9" providerId="LiveId" clId="{DBD01611-1A94-4C98-99DA-80E96E7E68D9}" dt="2022-03-01T02:10:35.284" v="2236"/>
          <ac:grpSpMkLst>
            <pc:docMk/>
            <pc:sldMk cId="2254603135" sldId="280"/>
            <ac:grpSpMk id="43" creationId="{4E2978BE-3548-4130-9ED2-6D7323D9BA61}"/>
          </ac:grpSpMkLst>
        </pc:grpChg>
        <pc:grpChg chg="del mod">
          <ac:chgData name="Carlos Trejo" userId="b0663bc17b4728a9" providerId="LiveId" clId="{DBD01611-1A94-4C98-99DA-80E96E7E68D9}" dt="2022-03-01T02:10:34.338" v="2235"/>
          <ac:grpSpMkLst>
            <pc:docMk/>
            <pc:sldMk cId="2254603135" sldId="280"/>
            <ac:grpSpMk id="46" creationId="{1A21F680-2F66-4D31-A154-DA8FDA2BD530}"/>
          </ac:grpSpMkLst>
        </pc:grpChg>
        <pc:grpChg chg="mod">
          <ac:chgData name="Carlos Trejo" userId="b0663bc17b4728a9" providerId="LiveId" clId="{DBD01611-1A94-4C98-99DA-80E96E7E68D9}" dt="2022-03-01T02:10:47.176" v="2241"/>
          <ac:grpSpMkLst>
            <pc:docMk/>
            <pc:sldMk cId="2254603135" sldId="280"/>
            <ac:grpSpMk id="48" creationId="{C7FDE03C-80B8-452F-9F88-2925ABD42B75}"/>
          </ac:grpSpMkLst>
        </pc:grpChg>
        <pc:picChg chg="add mod">
          <ac:chgData name="Carlos Trejo" userId="b0663bc17b4728a9" providerId="LiveId" clId="{DBD01611-1A94-4C98-99DA-80E96E7E68D9}" dt="2022-02-23T23:09:33.866" v="792"/>
          <ac:picMkLst>
            <pc:docMk/>
            <pc:sldMk cId="2254603135" sldId="280"/>
            <ac:picMk id="4" creationId="{F6722D08-5A86-4F89-9EC8-5A9F0DD443DD}"/>
          </ac:picMkLst>
        </pc:picChg>
        <pc:inkChg chg="add">
          <ac:chgData name="Carlos Trejo" userId="b0663bc17b4728a9" providerId="LiveId" clId="{DBD01611-1A94-4C98-99DA-80E96E7E68D9}" dt="2022-03-01T02:08:55.855" v="2186" actId="9405"/>
          <ac:inkMkLst>
            <pc:docMk/>
            <pc:sldMk cId="2254603135" sldId="280"/>
            <ac:inkMk id="3" creationId="{8486B51B-DA83-468B-B0B6-B533823C999F}"/>
          </ac:inkMkLst>
        </pc:inkChg>
        <pc:inkChg chg="add">
          <ac:chgData name="Carlos Trejo" userId="b0663bc17b4728a9" providerId="LiveId" clId="{DBD01611-1A94-4C98-99DA-80E96E7E68D9}" dt="2022-02-23T23:10:30.716" v="793" actId="9405"/>
          <ac:inkMkLst>
            <pc:docMk/>
            <pc:sldMk cId="2254603135" sldId="280"/>
            <ac:inkMk id="5" creationId="{8793B938-82D4-4F7F-9E93-FFFDC34C3797}"/>
          </ac:inkMkLst>
        </pc:inkChg>
        <pc:inkChg chg="add">
          <ac:chgData name="Carlos Trejo" userId="b0663bc17b4728a9" providerId="LiveId" clId="{DBD01611-1A94-4C98-99DA-80E96E7E68D9}" dt="2022-02-23T23:10:32.235" v="794" actId="9405"/>
          <ac:inkMkLst>
            <pc:docMk/>
            <pc:sldMk cId="2254603135" sldId="280"/>
            <ac:inkMk id="6" creationId="{864CED44-E160-4E3E-B91F-BD5A8EA47260}"/>
          </ac:inkMkLst>
        </pc:inkChg>
        <pc:inkChg chg="add del mod">
          <ac:chgData name="Carlos Trejo" userId="b0663bc17b4728a9" providerId="LiveId" clId="{DBD01611-1A94-4C98-99DA-80E96E7E68D9}" dt="2022-03-01T02:09:03.326" v="2192"/>
          <ac:inkMkLst>
            <pc:docMk/>
            <pc:sldMk cId="2254603135" sldId="280"/>
            <ac:inkMk id="7" creationId="{0F1C7503-73B8-4A2A-9234-44F29EEEA18B}"/>
          </ac:inkMkLst>
        </pc:inkChg>
        <pc:inkChg chg="add del">
          <ac:chgData name="Carlos Trejo" userId="b0663bc17b4728a9" providerId="LiveId" clId="{DBD01611-1A94-4C98-99DA-80E96E7E68D9}" dt="2022-02-23T23:12:52.454" v="804"/>
          <ac:inkMkLst>
            <pc:docMk/>
            <pc:sldMk cId="2254603135" sldId="280"/>
            <ac:inkMk id="7" creationId="{9438095F-3CE2-44B7-9B46-813AA3297653}"/>
          </ac:inkMkLst>
        </pc:inkChg>
        <pc:inkChg chg="add del mod">
          <ac:chgData name="Carlos Trejo" userId="b0663bc17b4728a9" providerId="LiveId" clId="{DBD01611-1A94-4C98-99DA-80E96E7E68D9}" dt="2022-03-01T02:09:03.328" v="2193"/>
          <ac:inkMkLst>
            <pc:docMk/>
            <pc:sldMk cId="2254603135" sldId="280"/>
            <ac:inkMk id="8" creationId="{4D37E2A3-295B-4EE9-BC24-C8D27BB216EB}"/>
          </ac:inkMkLst>
        </pc:inkChg>
        <pc:inkChg chg="add del">
          <ac:chgData name="Carlos Trejo" userId="b0663bc17b4728a9" providerId="LiveId" clId="{DBD01611-1A94-4C98-99DA-80E96E7E68D9}" dt="2022-02-23T23:12:52.454" v="805"/>
          <ac:inkMkLst>
            <pc:docMk/>
            <pc:sldMk cId="2254603135" sldId="280"/>
            <ac:inkMk id="8" creationId="{A050AA50-60AD-4221-A6E7-DCFEAC0ADD1B}"/>
          </ac:inkMkLst>
        </pc:inkChg>
        <pc:inkChg chg="add del mod">
          <ac:chgData name="Carlos Trejo" userId="b0663bc17b4728a9" providerId="LiveId" clId="{DBD01611-1A94-4C98-99DA-80E96E7E68D9}" dt="2022-02-23T23:12:53.251" v="807"/>
          <ac:inkMkLst>
            <pc:docMk/>
            <pc:sldMk cId="2254603135" sldId="280"/>
            <ac:inkMk id="9" creationId="{C9240FB9-B49C-4BD7-ADE1-2477D792AFAB}"/>
          </ac:inkMkLst>
        </pc:inkChg>
        <pc:inkChg chg="add mod">
          <ac:chgData name="Carlos Trejo" userId="b0663bc17b4728a9" providerId="LiveId" clId="{DBD01611-1A94-4C98-99DA-80E96E7E68D9}" dt="2022-02-23T23:12:53.251" v="807"/>
          <ac:inkMkLst>
            <pc:docMk/>
            <pc:sldMk cId="2254603135" sldId="280"/>
            <ac:inkMk id="10" creationId="{3ED12B07-4189-46C9-93DE-BAFCD1C16800}"/>
          </ac:inkMkLst>
        </pc:inkChg>
        <pc:inkChg chg="add del">
          <ac:chgData name="Carlos Trejo" userId="b0663bc17b4728a9" providerId="LiveId" clId="{DBD01611-1A94-4C98-99DA-80E96E7E68D9}" dt="2022-03-01T02:09:03.326" v="2191"/>
          <ac:inkMkLst>
            <pc:docMk/>
            <pc:sldMk cId="2254603135" sldId="280"/>
            <ac:inkMk id="11" creationId="{DCD34801-EED8-42F1-81B5-45BAC6A26329}"/>
          </ac:inkMkLst>
        </pc:inkChg>
        <pc:inkChg chg="add del mod">
          <ac:chgData name="Carlos Trejo" userId="b0663bc17b4728a9" providerId="LiveId" clId="{DBD01611-1A94-4C98-99DA-80E96E7E68D9}" dt="2022-02-23T23:12:52.454" v="803"/>
          <ac:inkMkLst>
            <pc:docMk/>
            <pc:sldMk cId="2254603135" sldId="280"/>
            <ac:inkMk id="12" creationId="{7B112D80-9945-494D-B0E1-FA0027AC21A3}"/>
          </ac:inkMkLst>
        </pc:inkChg>
        <pc:inkChg chg="add del">
          <ac:chgData name="Carlos Trejo" userId="b0663bc17b4728a9" providerId="LiveId" clId="{DBD01611-1A94-4C98-99DA-80E96E7E68D9}" dt="2022-03-01T02:09:15.672" v="2196"/>
          <ac:inkMkLst>
            <pc:docMk/>
            <pc:sldMk cId="2254603135" sldId="280"/>
            <ac:inkMk id="12" creationId="{FE531476-2658-4968-8971-BFA64B7604B0}"/>
          </ac:inkMkLst>
        </pc:inkChg>
        <pc:inkChg chg="add del">
          <ac:chgData name="Carlos Trejo" userId="b0663bc17b4728a9" providerId="LiveId" clId="{DBD01611-1A94-4C98-99DA-80E96E7E68D9}" dt="2022-03-01T02:09:15.674" v="2197"/>
          <ac:inkMkLst>
            <pc:docMk/>
            <pc:sldMk cId="2254603135" sldId="280"/>
            <ac:inkMk id="13" creationId="{1FE55E19-5DFD-4A05-AB32-A2AF4C461053}"/>
          </ac:inkMkLst>
        </pc:inkChg>
        <pc:inkChg chg="add del mod">
          <ac:chgData name="Carlos Trejo" userId="b0663bc17b4728a9" providerId="LiveId" clId="{DBD01611-1A94-4C98-99DA-80E96E7E68D9}" dt="2022-02-23T23:12:53.251" v="806"/>
          <ac:inkMkLst>
            <pc:docMk/>
            <pc:sldMk cId="2254603135" sldId="280"/>
            <ac:inkMk id="13" creationId="{888EC9E4-7505-48A2-B1FE-19D7414E3F91}"/>
          </ac:inkMkLst>
        </pc:inkChg>
        <pc:inkChg chg="add del">
          <ac:chgData name="Carlos Trejo" userId="b0663bc17b4728a9" providerId="LiveId" clId="{DBD01611-1A94-4C98-99DA-80E96E7E68D9}" dt="2022-03-01T02:09:32.736" v="2199"/>
          <ac:inkMkLst>
            <pc:docMk/>
            <pc:sldMk cId="2254603135" sldId="280"/>
            <ac:inkMk id="14" creationId="{4DFC602A-B851-428C-BAC1-1C5F63D8FF7B}"/>
          </ac:inkMkLst>
        </pc:inkChg>
        <pc:inkChg chg="add mod">
          <ac:chgData name="Carlos Trejo" userId="b0663bc17b4728a9" providerId="LiveId" clId="{DBD01611-1A94-4C98-99DA-80E96E7E68D9}" dt="2022-03-01T02:09:35.751" v="2203"/>
          <ac:inkMkLst>
            <pc:docMk/>
            <pc:sldMk cId="2254603135" sldId="280"/>
            <ac:inkMk id="15" creationId="{8E72FA8B-7CAF-4616-B81A-753B2E42798A}"/>
          </ac:inkMkLst>
        </pc:inkChg>
        <pc:inkChg chg="add mod">
          <ac:chgData name="Carlos Trejo" userId="b0663bc17b4728a9" providerId="LiveId" clId="{DBD01611-1A94-4C98-99DA-80E96E7E68D9}" dt="2022-03-01T02:09:35.751" v="2203"/>
          <ac:inkMkLst>
            <pc:docMk/>
            <pc:sldMk cId="2254603135" sldId="280"/>
            <ac:inkMk id="16" creationId="{649832CE-1BFA-470F-B1D8-FF71998C9C6E}"/>
          </ac:inkMkLst>
        </pc:inkChg>
        <pc:inkChg chg="add mod">
          <ac:chgData name="Carlos Trejo" userId="b0663bc17b4728a9" providerId="LiveId" clId="{DBD01611-1A94-4C98-99DA-80E96E7E68D9}" dt="2022-03-01T02:09:35.751" v="2203"/>
          <ac:inkMkLst>
            <pc:docMk/>
            <pc:sldMk cId="2254603135" sldId="280"/>
            <ac:inkMk id="17" creationId="{E3074D6F-D77F-4550-AC8B-BF1F0588ACAC}"/>
          </ac:inkMkLst>
        </pc:inkChg>
        <pc:inkChg chg="add mod">
          <ac:chgData name="Carlos Trejo" userId="b0663bc17b4728a9" providerId="LiveId" clId="{DBD01611-1A94-4C98-99DA-80E96E7E68D9}" dt="2022-03-01T02:09:37.701" v="2207"/>
          <ac:inkMkLst>
            <pc:docMk/>
            <pc:sldMk cId="2254603135" sldId="280"/>
            <ac:inkMk id="19" creationId="{2C731D69-CED0-40C0-B5AA-69AD05E1E366}"/>
          </ac:inkMkLst>
        </pc:inkChg>
        <pc:inkChg chg="add mod">
          <ac:chgData name="Carlos Trejo" userId="b0663bc17b4728a9" providerId="LiveId" clId="{DBD01611-1A94-4C98-99DA-80E96E7E68D9}" dt="2022-03-01T02:09:37.701" v="2207"/>
          <ac:inkMkLst>
            <pc:docMk/>
            <pc:sldMk cId="2254603135" sldId="280"/>
            <ac:inkMk id="20" creationId="{EADB37BE-3CB6-497A-B215-5739133D59E6}"/>
          </ac:inkMkLst>
        </pc:inkChg>
        <pc:inkChg chg="add mod">
          <ac:chgData name="Carlos Trejo" userId="b0663bc17b4728a9" providerId="LiveId" clId="{DBD01611-1A94-4C98-99DA-80E96E7E68D9}" dt="2022-03-01T02:09:37.701" v="2207"/>
          <ac:inkMkLst>
            <pc:docMk/>
            <pc:sldMk cId="2254603135" sldId="280"/>
            <ac:inkMk id="21" creationId="{9A0F537D-C044-4EE2-A912-BF567736B2DA}"/>
          </ac:inkMkLst>
        </pc:inkChg>
        <pc:inkChg chg="add mod">
          <ac:chgData name="Carlos Trejo" userId="b0663bc17b4728a9" providerId="LiveId" clId="{DBD01611-1A94-4C98-99DA-80E96E7E68D9}" dt="2022-03-01T02:09:46.331" v="2210"/>
          <ac:inkMkLst>
            <pc:docMk/>
            <pc:sldMk cId="2254603135" sldId="280"/>
            <ac:inkMk id="23" creationId="{DAE91287-CC5F-4F63-97A3-B87DED5558F9}"/>
          </ac:inkMkLst>
        </pc:inkChg>
        <pc:inkChg chg="add mod">
          <ac:chgData name="Carlos Trejo" userId="b0663bc17b4728a9" providerId="LiveId" clId="{DBD01611-1A94-4C98-99DA-80E96E7E68D9}" dt="2022-03-01T02:09:46.331" v="2210"/>
          <ac:inkMkLst>
            <pc:docMk/>
            <pc:sldMk cId="2254603135" sldId="280"/>
            <ac:inkMk id="24" creationId="{D61E8DC8-60F8-4FC9-9C31-6E76E96063FF}"/>
          </ac:inkMkLst>
        </pc:inkChg>
        <pc:inkChg chg="add mod">
          <ac:chgData name="Carlos Trejo" userId="b0663bc17b4728a9" providerId="LiveId" clId="{DBD01611-1A94-4C98-99DA-80E96E7E68D9}" dt="2022-03-01T02:09:51.759" v="2213"/>
          <ac:inkMkLst>
            <pc:docMk/>
            <pc:sldMk cId="2254603135" sldId="280"/>
            <ac:inkMk id="26" creationId="{E8D2401E-ACE4-4FAA-A519-8988387C8132}"/>
          </ac:inkMkLst>
        </pc:inkChg>
        <pc:inkChg chg="add mod">
          <ac:chgData name="Carlos Trejo" userId="b0663bc17b4728a9" providerId="LiveId" clId="{DBD01611-1A94-4C98-99DA-80E96E7E68D9}" dt="2022-03-01T02:09:51.759" v="2213"/>
          <ac:inkMkLst>
            <pc:docMk/>
            <pc:sldMk cId="2254603135" sldId="280"/>
            <ac:inkMk id="27" creationId="{02313BFD-9B64-4FED-9972-6451219612CC}"/>
          </ac:inkMkLst>
        </pc:inkChg>
        <pc:inkChg chg="add">
          <ac:chgData name="Carlos Trejo" userId="b0663bc17b4728a9" providerId="LiveId" clId="{DBD01611-1A94-4C98-99DA-80E96E7E68D9}" dt="2022-03-01T02:10:03.514" v="2214" actId="9405"/>
          <ac:inkMkLst>
            <pc:docMk/>
            <pc:sldMk cId="2254603135" sldId="280"/>
            <ac:inkMk id="29" creationId="{3C826CEA-1B33-4B47-96CC-776B93AEA88C}"/>
          </ac:inkMkLst>
        </pc:inkChg>
        <pc:inkChg chg="add del">
          <ac:chgData name="Carlos Trejo" userId="b0663bc17b4728a9" providerId="LiveId" clId="{DBD01611-1A94-4C98-99DA-80E96E7E68D9}" dt="2022-03-01T02:10:07.116" v="2216"/>
          <ac:inkMkLst>
            <pc:docMk/>
            <pc:sldMk cId="2254603135" sldId="280"/>
            <ac:inkMk id="30" creationId="{70D3365F-FB97-4F46-B3AC-F4E68200EC1F}"/>
          </ac:inkMkLst>
        </pc:inkChg>
        <pc:inkChg chg="add mod">
          <ac:chgData name="Carlos Trejo" userId="b0663bc17b4728a9" providerId="LiveId" clId="{DBD01611-1A94-4C98-99DA-80E96E7E68D9}" dt="2022-03-01T02:10:47.176" v="2241"/>
          <ac:inkMkLst>
            <pc:docMk/>
            <pc:sldMk cId="2254603135" sldId="280"/>
            <ac:inkMk id="31" creationId="{706A36CC-AAE8-4E1F-BD81-488C41ADD551}"/>
          </ac:inkMkLst>
        </pc:inkChg>
        <pc:inkChg chg="add mod">
          <ac:chgData name="Carlos Trejo" userId="b0663bc17b4728a9" providerId="LiveId" clId="{DBD01611-1A94-4C98-99DA-80E96E7E68D9}" dt="2022-03-01T02:10:47.176" v="2241"/>
          <ac:inkMkLst>
            <pc:docMk/>
            <pc:sldMk cId="2254603135" sldId="280"/>
            <ac:inkMk id="32" creationId="{31F4DC60-533C-4475-AD6F-EF07D45D31A4}"/>
          </ac:inkMkLst>
        </pc:inkChg>
        <pc:inkChg chg="add mod">
          <ac:chgData name="Carlos Trejo" userId="b0663bc17b4728a9" providerId="LiveId" clId="{DBD01611-1A94-4C98-99DA-80E96E7E68D9}" dt="2022-03-01T02:10:18.807" v="2225"/>
          <ac:inkMkLst>
            <pc:docMk/>
            <pc:sldMk cId="2254603135" sldId="280"/>
            <ac:inkMk id="33" creationId="{BB9358E8-4080-4052-B894-70F455227028}"/>
          </ac:inkMkLst>
        </pc:inkChg>
        <pc:inkChg chg="add del mod">
          <ac:chgData name="Carlos Trejo" userId="b0663bc17b4728a9" providerId="LiveId" clId="{DBD01611-1A94-4C98-99DA-80E96E7E68D9}" dt="2022-03-01T02:10:18.807" v="2225"/>
          <ac:inkMkLst>
            <pc:docMk/>
            <pc:sldMk cId="2254603135" sldId="280"/>
            <ac:inkMk id="35" creationId="{1E494703-F749-4278-B679-5A322D9FF11D}"/>
          </ac:inkMkLst>
        </pc:inkChg>
        <pc:inkChg chg="add del mod">
          <ac:chgData name="Carlos Trejo" userId="b0663bc17b4728a9" providerId="LiveId" clId="{DBD01611-1A94-4C98-99DA-80E96E7E68D9}" dt="2022-03-01T02:10:18.803" v="2224"/>
          <ac:inkMkLst>
            <pc:docMk/>
            <pc:sldMk cId="2254603135" sldId="280"/>
            <ac:inkMk id="36" creationId="{0EEB9FC6-F7F3-4E30-97ED-9390958CB2E9}"/>
          </ac:inkMkLst>
        </pc:inkChg>
        <pc:inkChg chg="add mod">
          <ac:chgData name="Carlos Trejo" userId="b0663bc17b4728a9" providerId="LiveId" clId="{DBD01611-1A94-4C98-99DA-80E96E7E68D9}" dt="2022-03-01T02:10:21.438" v="2228"/>
          <ac:inkMkLst>
            <pc:docMk/>
            <pc:sldMk cId="2254603135" sldId="280"/>
            <ac:inkMk id="38" creationId="{4A9D3D86-9D8F-4240-BABF-811BD0E5A0A1}"/>
          </ac:inkMkLst>
        </pc:inkChg>
        <pc:inkChg chg="add mod">
          <ac:chgData name="Carlos Trejo" userId="b0663bc17b4728a9" providerId="LiveId" clId="{DBD01611-1A94-4C98-99DA-80E96E7E68D9}" dt="2022-03-01T02:10:21.438" v="2228"/>
          <ac:inkMkLst>
            <pc:docMk/>
            <pc:sldMk cId="2254603135" sldId="280"/>
            <ac:inkMk id="39" creationId="{7DE6F8B3-F869-4A9E-A7BF-6165B783F2AB}"/>
          </ac:inkMkLst>
        </pc:inkChg>
        <pc:inkChg chg="add del mod">
          <ac:chgData name="Carlos Trejo" userId="b0663bc17b4728a9" providerId="LiveId" clId="{DBD01611-1A94-4C98-99DA-80E96E7E68D9}" dt="2022-03-01T02:10:35.284" v="2236"/>
          <ac:inkMkLst>
            <pc:docMk/>
            <pc:sldMk cId="2254603135" sldId="280"/>
            <ac:inkMk id="41" creationId="{3A414805-E691-4473-AB3C-8C3CA7C513A6}"/>
          </ac:inkMkLst>
        </pc:inkChg>
        <pc:inkChg chg="add del mod">
          <ac:chgData name="Carlos Trejo" userId="b0663bc17b4728a9" providerId="LiveId" clId="{DBD01611-1A94-4C98-99DA-80E96E7E68D9}" dt="2022-03-01T02:10:36.514" v="2237"/>
          <ac:inkMkLst>
            <pc:docMk/>
            <pc:sldMk cId="2254603135" sldId="280"/>
            <ac:inkMk id="42" creationId="{04827DB3-DF76-4017-B209-E4AD4ECBC9AE}"/>
          </ac:inkMkLst>
        </pc:inkChg>
        <pc:inkChg chg="add del mod">
          <ac:chgData name="Carlos Trejo" userId="b0663bc17b4728a9" providerId="LiveId" clId="{DBD01611-1A94-4C98-99DA-80E96E7E68D9}" dt="2022-03-01T02:10:34.338" v="2235"/>
          <ac:inkMkLst>
            <pc:docMk/>
            <pc:sldMk cId="2254603135" sldId="280"/>
            <ac:inkMk id="44" creationId="{9598BCA2-6BA9-489E-B13C-C8B500580823}"/>
          </ac:inkMkLst>
        </pc:inkChg>
        <pc:inkChg chg="add del mod">
          <ac:chgData name="Carlos Trejo" userId="b0663bc17b4728a9" providerId="LiveId" clId="{DBD01611-1A94-4C98-99DA-80E96E7E68D9}" dt="2022-03-01T02:10:38.180" v="2238"/>
          <ac:inkMkLst>
            <pc:docMk/>
            <pc:sldMk cId="2254603135" sldId="280"/>
            <ac:inkMk id="45" creationId="{846D455B-FD25-486A-8233-4568771368BF}"/>
          </ac:inkMkLst>
        </pc:inkChg>
        <pc:inkChg chg="add del mod">
          <ac:chgData name="Carlos Trejo" userId="b0663bc17b4728a9" providerId="LiveId" clId="{DBD01611-1A94-4C98-99DA-80E96E7E68D9}" dt="2022-03-01T02:10:47.176" v="2241"/>
          <ac:inkMkLst>
            <pc:docMk/>
            <pc:sldMk cId="2254603135" sldId="280"/>
            <ac:inkMk id="47" creationId="{471FF291-A5FC-40AE-859E-95FBE182A0C8}"/>
          </ac:inkMkLst>
        </pc:inkChg>
        <pc:inkChg chg="add del">
          <ac:chgData name="Carlos Trejo" userId="b0663bc17b4728a9" providerId="LiveId" clId="{DBD01611-1A94-4C98-99DA-80E96E7E68D9}" dt="2022-03-01T02:11:08.346" v="2243"/>
          <ac:inkMkLst>
            <pc:docMk/>
            <pc:sldMk cId="2254603135" sldId="280"/>
            <ac:inkMk id="49" creationId="{B8C74064-4AC6-4675-B62C-C059F41FCE2F}"/>
          </ac:inkMkLst>
        </pc:inkChg>
      </pc:sldChg>
      <pc:sldChg chg="modSp new mod">
        <pc:chgData name="Carlos Trejo" userId="b0663bc17b4728a9" providerId="LiveId" clId="{DBD01611-1A94-4C98-99DA-80E96E7E68D9}" dt="2022-03-01T02:08:31.559" v="2185" actId="20577"/>
        <pc:sldMkLst>
          <pc:docMk/>
          <pc:sldMk cId="2895553563" sldId="281"/>
        </pc:sldMkLst>
        <pc:spChg chg="mod">
          <ac:chgData name="Carlos Trejo" userId="b0663bc17b4728a9" providerId="LiveId" clId="{DBD01611-1A94-4C98-99DA-80E96E7E68D9}" dt="2022-02-23T23:03:52.596" v="515" actId="20577"/>
          <ac:spMkLst>
            <pc:docMk/>
            <pc:sldMk cId="2895553563" sldId="281"/>
            <ac:spMk id="2" creationId="{B33ED4AD-76B1-441E-ADB7-D4B62872BC9F}"/>
          </ac:spMkLst>
        </pc:spChg>
        <pc:spChg chg="mod">
          <ac:chgData name="Carlos Trejo" userId="b0663bc17b4728a9" providerId="LiveId" clId="{DBD01611-1A94-4C98-99DA-80E96E7E68D9}" dt="2022-03-01T02:08:31.559" v="2185" actId="20577"/>
          <ac:spMkLst>
            <pc:docMk/>
            <pc:sldMk cId="2895553563" sldId="281"/>
            <ac:spMk id="3" creationId="{2F586819-176C-47A9-BABC-53AE89A3620E}"/>
          </ac:spMkLst>
        </pc:spChg>
      </pc:sldChg>
      <pc:sldChg chg="modSp new mod">
        <pc:chgData name="Carlos Trejo" userId="b0663bc17b4728a9" providerId="LiveId" clId="{DBD01611-1A94-4C98-99DA-80E96E7E68D9}" dt="2022-02-23T23:15:59.611" v="1076" actId="20577"/>
        <pc:sldMkLst>
          <pc:docMk/>
          <pc:sldMk cId="177014801" sldId="282"/>
        </pc:sldMkLst>
        <pc:spChg chg="mod">
          <ac:chgData name="Carlos Trejo" userId="b0663bc17b4728a9" providerId="LiveId" clId="{DBD01611-1A94-4C98-99DA-80E96E7E68D9}" dt="2022-02-23T23:13:10.511" v="820" actId="20577"/>
          <ac:spMkLst>
            <pc:docMk/>
            <pc:sldMk cId="177014801" sldId="282"/>
            <ac:spMk id="2" creationId="{1BCDECCB-5A07-47F3-937B-3B3BD5AB0070}"/>
          </ac:spMkLst>
        </pc:spChg>
        <pc:spChg chg="mod">
          <ac:chgData name="Carlos Trejo" userId="b0663bc17b4728a9" providerId="LiveId" clId="{DBD01611-1A94-4C98-99DA-80E96E7E68D9}" dt="2022-02-23T23:15:59.611" v="1076" actId="20577"/>
          <ac:spMkLst>
            <pc:docMk/>
            <pc:sldMk cId="177014801" sldId="282"/>
            <ac:spMk id="3" creationId="{07574F6A-5F53-41E6-A90F-F88B47E725EC}"/>
          </ac:spMkLst>
        </pc:spChg>
      </pc:sldChg>
      <pc:sldChg chg="addSp delSp modSp new mod">
        <pc:chgData name="Carlos Trejo" userId="b0663bc17b4728a9" providerId="LiveId" clId="{DBD01611-1A94-4C98-99DA-80E96E7E68D9}" dt="2022-03-01T02:14:49.328" v="2338"/>
        <pc:sldMkLst>
          <pc:docMk/>
          <pc:sldMk cId="174193700" sldId="283"/>
        </pc:sldMkLst>
        <pc:spChg chg="mod">
          <ac:chgData name="Carlos Trejo" userId="b0663bc17b4728a9" providerId="LiveId" clId="{DBD01611-1A94-4C98-99DA-80E96E7E68D9}" dt="2022-02-23T23:16:12.203" v="1082" actId="20577"/>
          <ac:spMkLst>
            <pc:docMk/>
            <pc:sldMk cId="174193700" sldId="283"/>
            <ac:spMk id="2" creationId="{63C425CE-2D9A-4609-BE7D-A818E71E324B}"/>
          </ac:spMkLst>
        </pc:spChg>
        <pc:spChg chg="del">
          <ac:chgData name="Carlos Trejo" userId="b0663bc17b4728a9" providerId="LiveId" clId="{DBD01611-1A94-4C98-99DA-80E96E7E68D9}" dt="2022-02-23T23:16:04.841" v="1078" actId="478"/>
          <ac:spMkLst>
            <pc:docMk/>
            <pc:sldMk cId="174193700" sldId="283"/>
            <ac:spMk id="3" creationId="{203DA157-5C47-4396-99FA-A9156E174719}"/>
          </ac:spMkLst>
        </pc:spChg>
        <pc:grpChg chg="del mod">
          <ac:chgData name="Carlos Trejo" userId="b0663bc17b4728a9" providerId="LiveId" clId="{DBD01611-1A94-4C98-99DA-80E96E7E68D9}" dt="2022-03-01T02:12:04.688" v="2252"/>
          <ac:grpSpMkLst>
            <pc:docMk/>
            <pc:sldMk cId="174193700" sldId="283"/>
            <ac:grpSpMk id="16" creationId="{28F37D31-3B84-4AB4-A6D5-58F87A847D8F}"/>
          </ac:grpSpMkLst>
        </pc:grpChg>
        <pc:grpChg chg="del mod">
          <ac:chgData name="Carlos Trejo" userId="b0663bc17b4728a9" providerId="LiveId" clId="{DBD01611-1A94-4C98-99DA-80E96E7E68D9}" dt="2022-03-01T02:13:02.764" v="2262"/>
          <ac:grpSpMkLst>
            <pc:docMk/>
            <pc:sldMk cId="174193700" sldId="283"/>
            <ac:grpSpMk id="22" creationId="{5BC6E332-82F4-4AA0-9F43-04A16C60104E}"/>
          </ac:grpSpMkLst>
        </pc:grpChg>
        <pc:grpChg chg="mod">
          <ac:chgData name="Carlos Trejo" userId="b0663bc17b4728a9" providerId="LiveId" clId="{DBD01611-1A94-4C98-99DA-80E96E7E68D9}" dt="2022-03-01T02:13:04.773" v="2264"/>
          <ac:grpSpMkLst>
            <pc:docMk/>
            <pc:sldMk cId="174193700" sldId="283"/>
            <ac:grpSpMk id="24" creationId="{9F2719A1-90B3-42C7-B4F7-22379EF742F7}"/>
          </ac:grpSpMkLst>
        </pc:grpChg>
        <pc:grpChg chg="del mod">
          <ac:chgData name="Carlos Trejo" userId="b0663bc17b4728a9" providerId="LiveId" clId="{DBD01611-1A94-4C98-99DA-80E96E7E68D9}" dt="2022-03-01T02:13:50.621" v="2271"/>
          <ac:grpSpMkLst>
            <pc:docMk/>
            <pc:sldMk cId="174193700" sldId="283"/>
            <ac:grpSpMk id="28" creationId="{699C257E-237A-458E-BB85-25D2C67061BE}"/>
          </ac:grpSpMkLst>
        </pc:grpChg>
        <pc:grpChg chg="del mod">
          <ac:chgData name="Carlos Trejo" userId="b0663bc17b4728a9" providerId="LiveId" clId="{DBD01611-1A94-4C98-99DA-80E96E7E68D9}" dt="2022-03-01T02:13:50.621" v="2271"/>
          <ac:grpSpMkLst>
            <pc:docMk/>
            <pc:sldMk cId="174193700" sldId="283"/>
            <ac:grpSpMk id="31" creationId="{30C18C5D-C1D0-4044-834A-3D98D0028986}"/>
          </ac:grpSpMkLst>
        </pc:grpChg>
        <pc:grpChg chg="mod">
          <ac:chgData name="Carlos Trejo" userId="b0663bc17b4728a9" providerId="LiveId" clId="{DBD01611-1A94-4C98-99DA-80E96E7E68D9}" dt="2022-03-01T02:13:50.621" v="2271"/>
          <ac:grpSpMkLst>
            <pc:docMk/>
            <pc:sldMk cId="174193700" sldId="283"/>
            <ac:grpSpMk id="32" creationId="{D0BA6C36-FEBA-4243-8649-93A4AA01DCC1}"/>
          </ac:grpSpMkLst>
        </pc:grpChg>
        <pc:grpChg chg="del mod">
          <ac:chgData name="Carlos Trejo" userId="b0663bc17b4728a9" providerId="LiveId" clId="{DBD01611-1A94-4C98-99DA-80E96E7E68D9}" dt="2022-03-01T02:14:46.083" v="2334"/>
          <ac:grpSpMkLst>
            <pc:docMk/>
            <pc:sldMk cId="174193700" sldId="283"/>
            <ac:grpSpMk id="41" creationId="{10F93A27-80B1-4734-92A1-69728CAFB081}"/>
          </ac:grpSpMkLst>
        </pc:grpChg>
        <pc:grpChg chg="del mod">
          <ac:chgData name="Carlos Trejo" userId="b0663bc17b4728a9" providerId="LiveId" clId="{DBD01611-1A94-4C98-99DA-80E96E7E68D9}" dt="2022-03-01T02:14:46.083" v="2334"/>
          <ac:grpSpMkLst>
            <pc:docMk/>
            <pc:sldMk cId="174193700" sldId="283"/>
            <ac:grpSpMk id="54" creationId="{8B857F04-E6F5-4C69-B0F9-97FB044FFB59}"/>
          </ac:grpSpMkLst>
        </pc:grpChg>
        <pc:grpChg chg="del mod">
          <ac:chgData name="Carlos Trejo" userId="b0663bc17b4728a9" providerId="LiveId" clId="{DBD01611-1A94-4C98-99DA-80E96E7E68D9}" dt="2022-03-01T02:14:46.083" v="2334"/>
          <ac:grpSpMkLst>
            <pc:docMk/>
            <pc:sldMk cId="174193700" sldId="283"/>
            <ac:grpSpMk id="55" creationId="{364E740C-D418-4D58-B957-5DCC36E6E1F2}"/>
          </ac:grpSpMkLst>
        </pc:grpChg>
        <pc:grpChg chg="del mod">
          <ac:chgData name="Carlos Trejo" userId="b0663bc17b4728a9" providerId="LiveId" clId="{DBD01611-1A94-4C98-99DA-80E96E7E68D9}" dt="2022-03-01T02:14:46.083" v="2334"/>
          <ac:grpSpMkLst>
            <pc:docMk/>
            <pc:sldMk cId="174193700" sldId="283"/>
            <ac:grpSpMk id="56" creationId="{2988CFA5-9BF3-427E-91A5-52E26A2BA627}"/>
          </ac:grpSpMkLst>
        </pc:grpChg>
        <pc:grpChg chg="del mod">
          <ac:chgData name="Carlos Trejo" userId="b0663bc17b4728a9" providerId="LiveId" clId="{DBD01611-1A94-4C98-99DA-80E96E7E68D9}" dt="2022-03-01T02:14:46.083" v="2334"/>
          <ac:grpSpMkLst>
            <pc:docMk/>
            <pc:sldMk cId="174193700" sldId="283"/>
            <ac:grpSpMk id="64" creationId="{F42FB3A3-2DE5-4461-AF02-2F8A003ED4E7}"/>
          </ac:grpSpMkLst>
        </pc:grpChg>
        <pc:grpChg chg="del mod">
          <ac:chgData name="Carlos Trejo" userId="b0663bc17b4728a9" providerId="LiveId" clId="{DBD01611-1A94-4C98-99DA-80E96E7E68D9}" dt="2022-03-01T02:14:46.083" v="2334"/>
          <ac:grpSpMkLst>
            <pc:docMk/>
            <pc:sldMk cId="174193700" sldId="283"/>
            <ac:grpSpMk id="65" creationId="{CF38E6EC-CF0A-4609-80E5-792F16D7B4E0}"/>
          </ac:grpSpMkLst>
        </pc:grpChg>
        <pc:grpChg chg="del mod">
          <ac:chgData name="Carlos Trejo" userId="b0663bc17b4728a9" providerId="LiveId" clId="{DBD01611-1A94-4C98-99DA-80E96E7E68D9}" dt="2022-03-01T02:14:32.886" v="2317"/>
          <ac:grpSpMkLst>
            <pc:docMk/>
            <pc:sldMk cId="174193700" sldId="283"/>
            <ac:grpSpMk id="77" creationId="{CD304A1D-828A-4E43-B640-B220E165B7B7}"/>
          </ac:grpSpMkLst>
        </pc:grpChg>
        <pc:grpChg chg="del mod">
          <ac:chgData name="Carlos Trejo" userId="b0663bc17b4728a9" providerId="LiveId" clId="{DBD01611-1A94-4C98-99DA-80E96E7E68D9}" dt="2022-03-01T02:14:46.083" v="2334"/>
          <ac:grpSpMkLst>
            <pc:docMk/>
            <pc:sldMk cId="174193700" sldId="283"/>
            <ac:grpSpMk id="78" creationId="{854A1821-117C-4AF0-8506-599448A22949}"/>
          </ac:grpSpMkLst>
        </pc:grpChg>
        <pc:grpChg chg="del mod">
          <ac:chgData name="Carlos Trejo" userId="b0663bc17b4728a9" providerId="LiveId" clId="{DBD01611-1A94-4C98-99DA-80E96E7E68D9}" dt="2022-03-01T02:14:46.083" v="2334"/>
          <ac:grpSpMkLst>
            <pc:docMk/>
            <pc:sldMk cId="174193700" sldId="283"/>
            <ac:grpSpMk id="81" creationId="{6404F9DF-EC5E-4871-8AD3-D5280CD4E141}"/>
          </ac:grpSpMkLst>
        </pc:grpChg>
        <pc:grpChg chg="del mod">
          <ac:chgData name="Carlos Trejo" userId="b0663bc17b4728a9" providerId="LiveId" clId="{DBD01611-1A94-4C98-99DA-80E96E7E68D9}" dt="2022-03-01T02:14:42.587" v="2329"/>
          <ac:grpSpMkLst>
            <pc:docMk/>
            <pc:sldMk cId="174193700" sldId="283"/>
            <ac:grpSpMk id="84" creationId="{7037FA7F-BCE3-41D6-BD00-216C075745BC}"/>
          </ac:grpSpMkLst>
        </pc:grpChg>
        <pc:grpChg chg="del mod">
          <ac:chgData name="Carlos Trejo" userId="b0663bc17b4728a9" providerId="LiveId" clId="{DBD01611-1A94-4C98-99DA-80E96E7E68D9}" dt="2022-03-01T02:14:46.083" v="2334"/>
          <ac:grpSpMkLst>
            <pc:docMk/>
            <pc:sldMk cId="174193700" sldId="283"/>
            <ac:grpSpMk id="89" creationId="{E9CAC0E3-5269-47F2-A41F-2084AAF04705}"/>
          </ac:grpSpMkLst>
        </pc:grpChg>
        <pc:grpChg chg="del mod">
          <ac:chgData name="Carlos Trejo" userId="b0663bc17b4728a9" providerId="LiveId" clId="{DBD01611-1A94-4C98-99DA-80E96E7E68D9}" dt="2022-03-01T02:14:46.083" v="2334"/>
          <ac:grpSpMkLst>
            <pc:docMk/>
            <pc:sldMk cId="174193700" sldId="283"/>
            <ac:grpSpMk id="90" creationId="{C03DB1FC-AFCE-484F-9F40-A73E13D64249}"/>
          </ac:grpSpMkLst>
        </pc:grpChg>
        <pc:grpChg chg="del mod">
          <ac:chgData name="Carlos Trejo" userId="b0663bc17b4728a9" providerId="LiveId" clId="{DBD01611-1A94-4C98-99DA-80E96E7E68D9}" dt="2022-03-01T02:14:49.328" v="2338"/>
          <ac:grpSpMkLst>
            <pc:docMk/>
            <pc:sldMk cId="174193700" sldId="283"/>
            <ac:grpSpMk id="95" creationId="{FD9167EE-BED7-4165-A7F6-67EF5F2FFA79}"/>
          </ac:grpSpMkLst>
        </pc:grpChg>
        <pc:grpChg chg="mod">
          <ac:chgData name="Carlos Trejo" userId="b0663bc17b4728a9" providerId="LiveId" clId="{DBD01611-1A94-4C98-99DA-80E96E7E68D9}" dt="2022-03-01T02:14:49.328" v="2338"/>
          <ac:grpSpMkLst>
            <pc:docMk/>
            <pc:sldMk cId="174193700" sldId="283"/>
            <ac:grpSpMk id="99" creationId="{B4AA8DCC-7A3C-47BE-869A-8715891F022E}"/>
          </ac:grpSpMkLst>
        </pc:grpChg>
        <pc:picChg chg="add mod">
          <ac:chgData name="Carlos Trejo" userId="b0663bc17b4728a9" providerId="LiveId" clId="{DBD01611-1A94-4C98-99DA-80E96E7E68D9}" dt="2022-02-23T23:16:07.689" v="1080" actId="1076"/>
          <ac:picMkLst>
            <pc:docMk/>
            <pc:sldMk cId="174193700" sldId="283"/>
            <ac:picMk id="4" creationId="{4763020B-FF65-4E7B-859A-EBD22A524AE4}"/>
          </ac:picMkLst>
        </pc:picChg>
        <pc:inkChg chg="add del">
          <ac:chgData name="Carlos Trejo" userId="b0663bc17b4728a9" providerId="LiveId" clId="{DBD01611-1A94-4C98-99DA-80E96E7E68D9}" dt="2022-03-01T02:11:45.412" v="2245"/>
          <ac:inkMkLst>
            <pc:docMk/>
            <pc:sldMk cId="174193700" sldId="283"/>
            <ac:inkMk id="3" creationId="{4F2068AD-F8C2-40B1-AAA6-CB0DE9C22964}"/>
          </ac:inkMkLst>
        </pc:inkChg>
        <pc:inkChg chg="add">
          <ac:chgData name="Carlos Trejo" userId="b0663bc17b4728a9" providerId="LiveId" clId="{DBD01611-1A94-4C98-99DA-80E96E7E68D9}" dt="2022-02-23T23:16:29.902" v="1083" actId="9405"/>
          <ac:inkMkLst>
            <pc:docMk/>
            <pc:sldMk cId="174193700" sldId="283"/>
            <ac:inkMk id="5" creationId="{ED8747E6-EEE6-43B4-A22E-6815A8B90581}"/>
          </ac:inkMkLst>
        </pc:inkChg>
        <pc:inkChg chg="add">
          <ac:chgData name="Carlos Trejo" userId="b0663bc17b4728a9" providerId="LiveId" clId="{DBD01611-1A94-4C98-99DA-80E96E7E68D9}" dt="2022-02-23T23:16:33.094" v="1084" actId="9405"/>
          <ac:inkMkLst>
            <pc:docMk/>
            <pc:sldMk cId="174193700" sldId="283"/>
            <ac:inkMk id="6" creationId="{D08BB16E-3DF1-47F6-AACC-EE41D4C20649}"/>
          </ac:inkMkLst>
        </pc:inkChg>
        <pc:inkChg chg="add">
          <ac:chgData name="Carlos Trejo" userId="b0663bc17b4728a9" providerId="LiveId" clId="{DBD01611-1A94-4C98-99DA-80E96E7E68D9}" dt="2022-02-23T23:17:55.940" v="1085" actId="9405"/>
          <ac:inkMkLst>
            <pc:docMk/>
            <pc:sldMk cId="174193700" sldId="283"/>
            <ac:inkMk id="7" creationId="{82493C12-4CAB-49F4-9965-DCFCC4DBE560}"/>
          </ac:inkMkLst>
        </pc:inkChg>
        <pc:inkChg chg="add">
          <ac:chgData name="Carlos Trejo" userId="b0663bc17b4728a9" providerId="LiveId" clId="{DBD01611-1A94-4C98-99DA-80E96E7E68D9}" dt="2022-02-23T23:17:56.800" v="1086" actId="9405"/>
          <ac:inkMkLst>
            <pc:docMk/>
            <pc:sldMk cId="174193700" sldId="283"/>
            <ac:inkMk id="8" creationId="{CE07D324-A7D8-42D3-86BA-3DF9F611058A}"/>
          </ac:inkMkLst>
        </pc:inkChg>
        <pc:inkChg chg="add">
          <ac:chgData name="Carlos Trejo" userId="b0663bc17b4728a9" providerId="LiveId" clId="{DBD01611-1A94-4C98-99DA-80E96E7E68D9}" dt="2022-02-23T23:18:14.788" v="1087" actId="9405"/>
          <ac:inkMkLst>
            <pc:docMk/>
            <pc:sldMk cId="174193700" sldId="283"/>
            <ac:inkMk id="9" creationId="{A331B48C-2051-4CAB-ADCA-3C17AADB0684}"/>
          </ac:inkMkLst>
        </pc:inkChg>
        <pc:inkChg chg="add del">
          <ac:chgData name="Carlos Trejo" userId="b0663bc17b4728a9" providerId="LiveId" clId="{DBD01611-1A94-4C98-99DA-80E96E7E68D9}" dt="2022-03-01T02:11:52.247" v="2247"/>
          <ac:inkMkLst>
            <pc:docMk/>
            <pc:sldMk cId="174193700" sldId="283"/>
            <ac:inkMk id="10" creationId="{6208C6B3-9299-4D31-9191-9DD0130351D0}"/>
          </ac:inkMkLst>
        </pc:inkChg>
        <pc:inkChg chg="add del">
          <ac:chgData name="Carlos Trejo" userId="b0663bc17b4728a9" providerId="LiveId" clId="{DBD01611-1A94-4C98-99DA-80E96E7E68D9}" dt="2022-02-23T23:18:19.252" v="1089"/>
          <ac:inkMkLst>
            <pc:docMk/>
            <pc:sldMk cId="174193700" sldId="283"/>
            <ac:inkMk id="10" creationId="{D77A1DFB-DA35-49EA-A550-D63D4090AFEB}"/>
          </ac:inkMkLst>
        </pc:inkChg>
        <pc:inkChg chg="add">
          <ac:chgData name="Carlos Trejo" userId="b0663bc17b4728a9" providerId="LiveId" clId="{DBD01611-1A94-4C98-99DA-80E96E7E68D9}" dt="2022-02-23T23:18:20.894" v="1090" actId="9405"/>
          <ac:inkMkLst>
            <pc:docMk/>
            <pc:sldMk cId="174193700" sldId="283"/>
            <ac:inkMk id="11" creationId="{47B46856-0BA5-43F0-B963-25C4B517A666}"/>
          </ac:inkMkLst>
        </pc:inkChg>
        <pc:inkChg chg="add">
          <ac:chgData name="Carlos Trejo" userId="b0663bc17b4728a9" providerId="LiveId" clId="{DBD01611-1A94-4C98-99DA-80E96E7E68D9}" dt="2022-02-23T23:19:18.255" v="1091" actId="9405"/>
          <ac:inkMkLst>
            <pc:docMk/>
            <pc:sldMk cId="174193700" sldId="283"/>
            <ac:inkMk id="12" creationId="{EAF44844-E948-45DF-8E97-C7DBA6EF15BC}"/>
          </ac:inkMkLst>
        </pc:inkChg>
        <pc:inkChg chg="add del">
          <ac:chgData name="Carlos Trejo" userId="b0663bc17b4728a9" providerId="LiveId" clId="{DBD01611-1A94-4C98-99DA-80E96E7E68D9}" dt="2022-02-23T23:19:43.121" v="1097"/>
          <ac:inkMkLst>
            <pc:docMk/>
            <pc:sldMk cId="174193700" sldId="283"/>
            <ac:inkMk id="13" creationId="{0BCB65B0-B08C-48F2-8E68-FBB4CD31818F}"/>
          </ac:inkMkLst>
        </pc:inkChg>
        <pc:inkChg chg="add">
          <ac:chgData name="Carlos Trejo" userId="b0663bc17b4728a9" providerId="LiveId" clId="{DBD01611-1A94-4C98-99DA-80E96E7E68D9}" dt="2022-03-01T02:11:54.876" v="2248" actId="9405"/>
          <ac:inkMkLst>
            <pc:docMk/>
            <pc:sldMk cId="174193700" sldId="283"/>
            <ac:inkMk id="13" creationId="{B6162E60-AC53-4412-B6D2-A9C91C007F33}"/>
          </ac:inkMkLst>
        </pc:inkChg>
        <pc:inkChg chg="add del mod">
          <ac:chgData name="Carlos Trejo" userId="b0663bc17b4728a9" providerId="LiveId" clId="{DBD01611-1A94-4C98-99DA-80E96E7E68D9}" dt="2022-03-01T02:12:05.738" v="2253"/>
          <ac:inkMkLst>
            <pc:docMk/>
            <pc:sldMk cId="174193700" sldId="283"/>
            <ac:inkMk id="14" creationId="{AD0EA02F-C9B3-4E0C-9517-5E1304D79ECE}"/>
          </ac:inkMkLst>
        </pc:inkChg>
        <pc:inkChg chg="add del">
          <ac:chgData name="Carlos Trejo" userId="b0663bc17b4728a9" providerId="LiveId" clId="{DBD01611-1A94-4C98-99DA-80E96E7E68D9}" dt="2022-02-23T23:19:46.083" v="1099"/>
          <ac:inkMkLst>
            <pc:docMk/>
            <pc:sldMk cId="174193700" sldId="283"/>
            <ac:inkMk id="14" creationId="{B380AAA5-73CF-42B0-9DE1-CE81DB3F0E77}"/>
          </ac:inkMkLst>
        </pc:inkChg>
        <pc:inkChg chg="add del mod">
          <ac:chgData name="Carlos Trejo" userId="b0663bc17b4728a9" providerId="LiveId" clId="{DBD01611-1A94-4C98-99DA-80E96E7E68D9}" dt="2022-03-01T02:12:04.688" v="2252"/>
          <ac:inkMkLst>
            <pc:docMk/>
            <pc:sldMk cId="174193700" sldId="283"/>
            <ac:inkMk id="15" creationId="{5BC079B5-63B1-4B04-9BDF-4C9A2E7ED755}"/>
          </ac:inkMkLst>
        </pc:inkChg>
        <pc:inkChg chg="add del">
          <ac:chgData name="Carlos Trejo" userId="b0663bc17b4728a9" providerId="LiveId" clId="{DBD01611-1A94-4C98-99DA-80E96E7E68D9}" dt="2022-02-23T23:19:43.121" v="1098"/>
          <ac:inkMkLst>
            <pc:docMk/>
            <pc:sldMk cId="174193700" sldId="283"/>
            <ac:inkMk id="15" creationId="{DC79CFD2-346E-4CDA-8964-8843B04ED911}"/>
          </ac:inkMkLst>
        </pc:inkChg>
        <pc:inkChg chg="add del">
          <ac:chgData name="Carlos Trejo" userId="b0663bc17b4728a9" providerId="LiveId" clId="{DBD01611-1A94-4C98-99DA-80E96E7E68D9}" dt="2022-02-23T23:19:43.121" v="1096"/>
          <ac:inkMkLst>
            <pc:docMk/>
            <pc:sldMk cId="174193700" sldId="283"/>
            <ac:inkMk id="16" creationId="{B442C5DC-1FE6-465F-8D7D-64EDA14020D5}"/>
          </ac:inkMkLst>
        </pc:inkChg>
        <pc:inkChg chg="add">
          <ac:chgData name="Carlos Trejo" userId="b0663bc17b4728a9" providerId="LiveId" clId="{DBD01611-1A94-4C98-99DA-80E96E7E68D9}" dt="2022-03-01T02:12:18.043" v="2254" actId="9405"/>
          <ac:inkMkLst>
            <pc:docMk/>
            <pc:sldMk cId="174193700" sldId="283"/>
            <ac:inkMk id="17" creationId="{1D7D46DB-EBDE-49B4-AB37-09D52BE8CABF}"/>
          </ac:inkMkLst>
        </pc:inkChg>
        <pc:inkChg chg="add del">
          <ac:chgData name="Carlos Trejo" userId="b0663bc17b4728a9" providerId="LiveId" clId="{DBD01611-1A94-4C98-99DA-80E96E7E68D9}" dt="2022-03-01T02:12:43.771" v="2256"/>
          <ac:inkMkLst>
            <pc:docMk/>
            <pc:sldMk cId="174193700" sldId="283"/>
            <ac:inkMk id="18" creationId="{4C46804B-A8A4-44CE-80FC-1F754814089A}"/>
          </ac:inkMkLst>
        </pc:inkChg>
        <pc:inkChg chg="add mod">
          <ac:chgData name="Carlos Trejo" userId="b0663bc17b4728a9" providerId="LiveId" clId="{DBD01611-1A94-4C98-99DA-80E96E7E68D9}" dt="2022-03-01T02:13:04.773" v="2264"/>
          <ac:inkMkLst>
            <pc:docMk/>
            <pc:sldMk cId="174193700" sldId="283"/>
            <ac:inkMk id="19" creationId="{717C66E8-9855-41A8-9478-206141A3BEEC}"/>
          </ac:inkMkLst>
        </pc:inkChg>
        <pc:inkChg chg="add mod">
          <ac:chgData name="Carlos Trejo" userId="b0663bc17b4728a9" providerId="LiveId" clId="{DBD01611-1A94-4C98-99DA-80E96E7E68D9}" dt="2022-03-01T02:13:04.773" v="2264"/>
          <ac:inkMkLst>
            <pc:docMk/>
            <pc:sldMk cId="174193700" sldId="283"/>
            <ac:inkMk id="20" creationId="{8E71BBD0-53E8-4D44-A20C-018B816FB284}"/>
          </ac:inkMkLst>
        </pc:inkChg>
        <pc:inkChg chg="add del mod">
          <ac:chgData name="Carlos Trejo" userId="b0663bc17b4728a9" providerId="LiveId" clId="{DBD01611-1A94-4C98-99DA-80E96E7E68D9}" dt="2022-03-01T02:13:04.773" v="2264"/>
          <ac:inkMkLst>
            <pc:docMk/>
            <pc:sldMk cId="174193700" sldId="283"/>
            <ac:inkMk id="21" creationId="{3EC321DD-9BFC-4FC5-8EC3-D86DE6D34A3E}"/>
          </ac:inkMkLst>
        </pc:inkChg>
        <pc:inkChg chg="add del mod">
          <ac:chgData name="Carlos Trejo" userId="b0663bc17b4728a9" providerId="LiveId" clId="{DBD01611-1A94-4C98-99DA-80E96E7E68D9}" dt="2022-03-01T02:13:04.772" v="2263"/>
          <ac:inkMkLst>
            <pc:docMk/>
            <pc:sldMk cId="174193700" sldId="283"/>
            <ac:inkMk id="23" creationId="{11C94F90-9F76-4466-9EF6-7EB69AEE2D15}"/>
          </ac:inkMkLst>
        </pc:inkChg>
        <pc:inkChg chg="add">
          <ac:chgData name="Carlos Trejo" userId="b0663bc17b4728a9" providerId="LiveId" clId="{DBD01611-1A94-4C98-99DA-80E96E7E68D9}" dt="2022-03-01T02:13:28.175" v="2265" actId="9405"/>
          <ac:inkMkLst>
            <pc:docMk/>
            <pc:sldMk cId="174193700" sldId="283"/>
            <ac:inkMk id="25" creationId="{87C641E5-F66D-4D25-A3EE-6A06F827D3AE}"/>
          </ac:inkMkLst>
        </pc:inkChg>
        <pc:inkChg chg="add mod">
          <ac:chgData name="Carlos Trejo" userId="b0663bc17b4728a9" providerId="LiveId" clId="{DBD01611-1A94-4C98-99DA-80E96E7E68D9}" dt="2022-03-01T02:13:50.621" v="2271"/>
          <ac:inkMkLst>
            <pc:docMk/>
            <pc:sldMk cId="174193700" sldId="283"/>
            <ac:inkMk id="26" creationId="{84E98087-0B8F-41F5-BDA9-C967C146B2D1}"/>
          </ac:inkMkLst>
        </pc:inkChg>
        <pc:inkChg chg="add mod">
          <ac:chgData name="Carlos Trejo" userId="b0663bc17b4728a9" providerId="LiveId" clId="{DBD01611-1A94-4C98-99DA-80E96E7E68D9}" dt="2022-03-01T02:13:50.621" v="2271"/>
          <ac:inkMkLst>
            <pc:docMk/>
            <pc:sldMk cId="174193700" sldId="283"/>
            <ac:inkMk id="27" creationId="{101C879A-DD4F-453D-9FD8-9D7C37B00D6E}"/>
          </ac:inkMkLst>
        </pc:inkChg>
        <pc:inkChg chg="add mod">
          <ac:chgData name="Carlos Trejo" userId="b0663bc17b4728a9" providerId="LiveId" clId="{DBD01611-1A94-4C98-99DA-80E96E7E68D9}" dt="2022-03-01T02:13:50.621" v="2271"/>
          <ac:inkMkLst>
            <pc:docMk/>
            <pc:sldMk cId="174193700" sldId="283"/>
            <ac:inkMk id="29" creationId="{E8CE6398-5902-4E98-B645-9CDB5B1B8647}"/>
          </ac:inkMkLst>
        </pc:inkChg>
        <pc:inkChg chg="add mod">
          <ac:chgData name="Carlos Trejo" userId="b0663bc17b4728a9" providerId="LiveId" clId="{DBD01611-1A94-4C98-99DA-80E96E7E68D9}" dt="2022-03-01T02:13:50.621" v="2271"/>
          <ac:inkMkLst>
            <pc:docMk/>
            <pc:sldMk cId="174193700" sldId="283"/>
            <ac:inkMk id="30" creationId="{1635FE46-BFCD-40A5-8795-5D9CACBA96F9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33" creationId="{FA8F1CC8-852A-4408-9E63-34176E46AC2C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34" creationId="{03123F90-652A-432D-B5C8-09CE6A33B3B2}"/>
          </ac:inkMkLst>
        </pc:inkChg>
        <pc:inkChg chg="add del">
          <ac:chgData name="Carlos Trejo" userId="b0663bc17b4728a9" providerId="LiveId" clId="{DBD01611-1A94-4C98-99DA-80E96E7E68D9}" dt="2022-03-01T02:14:07.785" v="2278"/>
          <ac:inkMkLst>
            <pc:docMk/>
            <pc:sldMk cId="174193700" sldId="283"/>
            <ac:inkMk id="35" creationId="{6A5AEA82-3E8C-4996-BA92-225B2EE546DE}"/>
          </ac:inkMkLst>
        </pc:inkChg>
        <pc:inkChg chg="add del mod">
          <ac:chgData name="Carlos Trejo" userId="b0663bc17b4728a9" providerId="LiveId" clId="{DBD01611-1A94-4C98-99DA-80E96E7E68D9}" dt="2022-03-01T02:14:07.785" v="2279"/>
          <ac:inkMkLst>
            <pc:docMk/>
            <pc:sldMk cId="174193700" sldId="283"/>
            <ac:inkMk id="36" creationId="{334AE1EC-0F59-483E-B439-5D60F321EEDA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37" creationId="{54C41C96-EBCF-42CE-993D-76F7212752E8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38" creationId="{6B9CF6D7-4B4F-4561-9D61-FD78E2253348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39" creationId="{1E4ADB4F-FE04-4942-B94D-8629C7421A99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40" creationId="{BB055EC8-73DD-439F-A29F-EDDB31E93A11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42" creationId="{67E89A4E-1368-4AA9-9F59-782A10F7F17C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43" creationId="{DF01BBB7-5BE4-4E62-BF21-FD7FD479EBBC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44" creationId="{3C355017-AD70-4F78-9DEE-CA0F295AB963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45" creationId="{D980352B-50CC-43FD-BA22-2ACDD46BFC96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46" creationId="{737C7EA0-DD8C-411C-A17C-CFE51DC7910B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47" creationId="{DFD16ED8-5EAA-4E2D-90CA-4CEBF260F48E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48" creationId="{32232715-E928-43C9-9621-E2FEDB3E4EB4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49" creationId="{35220B14-5DA6-4B7C-AFD1-58B4D9BEBA8A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50" creationId="{252680C6-4826-49DC-BB07-BAE0D6CC3928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51" creationId="{971E010C-0DCD-4903-B5CC-558A2FDC439D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52" creationId="{C3D89651-4710-47C6-9F39-C5B64BD326E4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53" creationId="{446E10D0-8D2B-4E82-B622-161894B9C576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57" creationId="{F95E6ABD-8317-4D65-B5E1-795C79CBB6C0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58" creationId="{460CDC22-3976-41A8-B2D5-9F55413FF2AA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59" creationId="{6C5C37C4-141D-4B3C-A9F4-22EFEB391F86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60" creationId="{06A0C72A-898B-41D9-BC0D-B3EE86A6B5EC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61" creationId="{54538A0E-4F87-49AF-9079-C0180BA50E57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62" creationId="{66C82284-8B05-42E4-AC5E-A824426AC26E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63" creationId="{3437D9E6-60D1-44A1-82FE-60E1F5B8FBE9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66" creationId="{77155254-8B85-462A-A2EF-BB1021B42C16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67" creationId="{987165F5-09BD-4BBB-B35D-52D253066766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68" creationId="{44651744-4BE4-42FB-8041-0ACEF4363142}"/>
          </ac:inkMkLst>
        </pc:inkChg>
        <pc:inkChg chg="add del">
          <ac:chgData name="Carlos Trejo" userId="b0663bc17b4728a9" providerId="LiveId" clId="{DBD01611-1A94-4C98-99DA-80E96E7E68D9}" dt="2022-03-01T02:14:37.007" v="2320"/>
          <ac:inkMkLst>
            <pc:docMk/>
            <pc:sldMk cId="174193700" sldId="283"/>
            <ac:inkMk id="69" creationId="{B945915C-3250-4E8A-A5C6-162926BF619D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70" creationId="{6BCAE6F3-0C74-4D13-83C5-D8BAD6DF1BBD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71" creationId="{43F8BF02-4873-4C2B-9371-39B9F6037836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72" creationId="{14E3DA2B-2A2F-4AF0-989B-4A19643E2E07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73" creationId="{39B07287-EBF5-44E1-82BB-7983F1FF56A2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74" creationId="{5CB6D27A-FCA0-4BC1-BF6F-711FFD137967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75" creationId="{7BE69B3F-5C02-4000-AE91-855630E8FC20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76" creationId="{47B3CF2E-6EB9-4989-A15D-8AD41A251878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79" creationId="{D6B26A58-F3A5-40D4-B179-AE7C200C5F22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80" creationId="{1864480B-5184-4C09-BF01-045DA1325222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82" creationId="{1CF3D993-FDB6-4CD0-A1DE-887970556333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83" creationId="{A2C6D471-207E-46E4-8A36-610838B88B76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85" creationId="{F769AF7A-89D5-4090-8162-F74F886B94D4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86" creationId="{FC7D1FD8-88A4-42BB-9A8D-CD0BE0AF0A70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87" creationId="{44B90EAE-38C4-4ED4-A305-061174A575FB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88" creationId="{63F3AD6D-3E2D-4241-B35C-1F58F9B4B18E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91" creationId="{9D893BFF-CF91-45ED-9ED8-AEB41F53795F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92" creationId="{575C5AB6-1992-42D4-803C-2EFF6FD6F708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93" creationId="{F898DFD2-8802-4D6D-80F0-FB5171856DFE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94" creationId="{53C0A7E3-D91B-49BF-9B1D-AB6BD378EBA2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96" creationId="{7F81C56C-FAF2-4FBF-8D4E-BF66E5D93DB8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97" creationId="{CD1394B8-BC81-4C69-A2B9-8A6497663268}"/>
          </ac:inkMkLst>
        </pc:inkChg>
        <pc:inkChg chg="add mod">
          <ac:chgData name="Carlos Trejo" userId="b0663bc17b4728a9" providerId="LiveId" clId="{DBD01611-1A94-4C98-99DA-80E96E7E68D9}" dt="2022-03-01T02:14:49.328" v="2338"/>
          <ac:inkMkLst>
            <pc:docMk/>
            <pc:sldMk cId="174193700" sldId="283"/>
            <ac:inkMk id="98" creationId="{361C7647-FAA6-4DC6-851A-9C68F5584973}"/>
          </ac:inkMkLst>
        </pc:inkChg>
      </pc:sldChg>
      <pc:sldChg chg="addSp delSp modSp new mod">
        <pc:chgData name="Carlos Trejo" userId="b0663bc17b4728a9" providerId="LiveId" clId="{DBD01611-1A94-4C98-99DA-80E96E7E68D9}" dt="2022-03-01T02:16:53.887" v="2349" actId="9405"/>
        <pc:sldMkLst>
          <pc:docMk/>
          <pc:sldMk cId="2793784403" sldId="284"/>
        </pc:sldMkLst>
        <pc:spChg chg="mod">
          <ac:chgData name="Carlos Trejo" userId="b0663bc17b4728a9" providerId="LiveId" clId="{DBD01611-1A94-4C98-99DA-80E96E7E68D9}" dt="2022-02-23T23:21:54.216" v="1132" actId="20577"/>
          <ac:spMkLst>
            <pc:docMk/>
            <pc:sldMk cId="2793784403" sldId="284"/>
            <ac:spMk id="2" creationId="{E0786706-4D9B-4F1A-B1D4-72304FC5969D}"/>
          </ac:spMkLst>
        </pc:spChg>
        <pc:spChg chg="mod">
          <ac:chgData name="Carlos Trejo" userId="b0663bc17b4728a9" providerId="LiveId" clId="{DBD01611-1A94-4C98-99DA-80E96E7E68D9}" dt="2022-02-23T23:23:55.401" v="1226" actId="20577"/>
          <ac:spMkLst>
            <pc:docMk/>
            <pc:sldMk cId="2793784403" sldId="284"/>
            <ac:spMk id="3" creationId="{73E6F1C1-6E1C-43CB-B66C-A5EF1F9691A0}"/>
          </ac:spMkLst>
        </pc:spChg>
        <pc:grpChg chg="del mod">
          <ac:chgData name="Carlos Trejo" userId="b0663bc17b4728a9" providerId="LiveId" clId="{DBD01611-1A94-4C98-99DA-80E96E7E68D9}" dt="2022-03-01T02:16:00.809" v="2345"/>
          <ac:grpSpMkLst>
            <pc:docMk/>
            <pc:sldMk cId="2793784403" sldId="284"/>
            <ac:grpSpMk id="7" creationId="{31B0EE70-09C1-43F2-9E04-68430FF1CE23}"/>
          </ac:grpSpMkLst>
        </pc:grpChg>
        <pc:grpChg chg="del mod">
          <ac:chgData name="Carlos Trejo" userId="b0663bc17b4728a9" providerId="LiveId" clId="{DBD01611-1A94-4C98-99DA-80E96E7E68D9}" dt="2022-03-01T02:16:18.785" v="2348"/>
          <ac:grpSpMkLst>
            <pc:docMk/>
            <pc:sldMk cId="2793784403" sldId="284"/>
            <ac:grpSpMk id="10" creationId="{F38259F9-E3CE-4AA3-9AB7-8498492EE42A}"/>
          </ac:grpSpMkLst>
        </pc:grpChg>
        <pc:inkChg chg="add del">
          <ac:chgData name="Carlos Trejo" userId="b0663bc17b4728a9" providerId="LiveId" clId="{DBD01611-1A94-4C98-99DA-80E96E7E68D9}" dt="2022-03-01T02:16:18.784" v="2346"/>
          <ac:inkMkLst>
            <pc:docMk/>
            <pc:sldMk cId="2793784403" sldId="284"/>
            <ac:inkMk id="4" creationId="{9AFB706D-2E9B-4185-910C-C068AF5ECFD3}"/>
          </ac:inkMkLst>
        </pc:inkChg>
        <pc:inkChg chg="add mod">
          <ac:chgData name="Carlos Trejo" userId="b0663bc17b4728a9" providerId="LiveId" clId="{DBD01611-1A94-4C98-99DA-80E96E7E68D9}" dt="2022-03-01T02:16:18.785" v="2348"/>
          <ac:inkMkLst>
            <pc:docMk/>
            <pc:sldMk cId="2793784403" sldId="284"/>
            <ac:inkMk id="5" creationId="{7B7943FE-DE86-4571-9F52-EDD2D51826AF}"/>
          </ac:inkMkLst>
        </pc:inkChg>
        <pc:inkChg chg="add del mod">
          <ac:chgData name="Carlos Trejo" userId="b0663bc17b4728a9" providerId="LiveId" clId="{DBD01611-1A94-4C98-99DA-80E96E7E68D9}" dt="2022-03-01T02:16:18.785" v="2348"/>
          <ac:inkMkLst>
            <pc:docMk/>
            <pc:sldMk cId="2793784403" sldId="284"/>
            <ac:inkMk id="6" creationId="{49346F89-72DB-435E-BDC3-FDE2ACC45DC5}"/>
          </ac:inkMkLst>
        </pc:inkChg>
        <pc:inkChg chg="add del mod">
          <ac:chgData name="Carlos Trejo" userId="b0663bc17b4728a9" providerId="LiveId" clId="{DBD01611-1A94-4C98-99DA-80E96E7E68D9}" dt="2022-03-01T02:16:18.785" v="2347"/>
          <ac:inkMkLst>
            <pc:docMk/>
            <pc:sldMk cId="2793784403" sldId="284"/>
            <ac:inkMk id="8" creationId="{DBBB243F-7744-4F7B-B7B9-44FB73CF6585}"/>
          </ac:inkMkLst>
        </pc:inkChg>
        <pc:inkChg chg="add">
          <ac:chgData name="Carlos Trejo" userId="b0663bc17b4728a9" providerId="LiveId" clId="{DBD01611-1A94-4C98-99DA-80E96E7E68D9}" dt="2022-03-01T02:15:59.895" v="2344" actId="9405"/>
          <ac:inkMkLst>
            <pc:docMk/>
            <pc:sldMk cId="2793784403" sldId="284"/>
            <ac:inkMk id="9" creationId="{108F6B41-6465-4A62-A17D-08FADAC21F61}"/>
          </ac:inkMkLst>
        </pc:inkChg>
        <pc:inkChg chg="add">
          <ac:chgData name="Carlos Trejo" userId="b0663bc17b4728a9" providerId="LiveId" clId="{DBD01611-1A94-4C98-99DA-80E96E7E68D9}" dt="2022-03-01T02:16:53.887" v="2349" actId="9405"/>
          <ac:inkMkLst>
            <pc:docMk/>
            <pc:sldMk cId="2793784403" sldId="284"/>
            <ac:inkMk id="11" creationId="{B949CEF0-0833-4619-BFE1-635935F33D59}"/>
          </ac:inkMkLst>
        </pc:inkChg>
      </pc:sldChg>
      <pc:sldChg chg="addSp delSp modSp new mod">
        <pc:chgData name="Carlos Trejo" userId="b0663bc17b4728a9" providerId="LiveId" clId="{DBD01611-1A94-4C98-99DA-80E96E7E68D9}" dt="2022-03-01T02:20:26.403" v="2403" actId="9405"/>
        <pc:sldMkLst>
          <pc:docMk/>
          <pc:sldMk cId="1327325417" sldId="285"/>
        </pc:sldMkLst>
        <pc:spChg chg="mod">
          <ac:chgData name="Carlos Trejo" userId="b0663bc17b4728a9" providerId="LiveId" clId="{DBD01611-1A94-4C98-99DA-80E96E7E68D9}" dt="2022-02-23T23:24:20.487" v="1230" actId="20577"/>
          <ac:spMkLst>
            <pc:docMk/>
            <pc:sldMk cId="1327325417" sldId="285"/>
            <ac:spMk id="2" creationId="{A459C0DF-B058-4A3F-B725-3488835FA2B7}"/>
          </ac:spMkLst>
        </pc:spChg>
        <pc:spChg chg="del">
          <ac:chgData name="Carlos Trejo" userId="b0663bc17b4728a9" providerId="LiveId" clId="{DBD01611-1A94-4C98-99DA-80E96E7E68D9}" dt="2022-02-23T23:24:16.113" v="1228" actId="478"/>
          <ac:spMkLst>
            <pc:docMk/>
            <pc:sldMk cId="1327325417" sldId="285"/>
            <ac:spMk id="3" creationId="{2A6AE8E7-670E-49BC-8611-66A4D9323511}"/>
          </ac:spMkLst>
        </pc:spChg>
        <pc:grpChg chg="mod">
          <ac:chgData name="Carlos Trejo" userId="b0663bc17b4728a9" providerId="LiveId" clId="{DBD01611-1A94-4C98-99DA-80E96E7E68D9}" dt="2022-03-01T02:17:34.841" v="2358"/>
          <ac:grpSpMkLst>
            <pc:docMk/>
            <pc:sldMk cId="1327325417" sldId="285"/>
            <ac:grpSpMk id="12" creationId="{213E0525-FFFF-4DFD-A3DB-96D0E436CBC3}"/>
          </ac:grpSpMkLst>
        </pc:grpChg>
        <pc:grpChg chg="del mod">
          <ac:chgData name="Carlos Trejo" userId="b0663bc17b4728a9" providerId="LiveId" clId="{DBD01611-1A94-4C98-99DA-80E96E7E68D9}" dt="2022-03-01T02:20:11.185" v="2395"/>
          <ac:grpSpMkLst>
            <pc:docMk/>
            <pc:sldMk cId="1327325417" sldId="285"/>
            <ac:grpSpMk id="25" creationId="{EFEBC334-12C8-4210-9E73-C1C33F097BCE}"/>
          </ac:grpSpMkLst>
        </pc:grpChg>
        <pc:grpChg chg="del mod">
          <ac:chgData name="Carlos Trejo" userId="b0663bc17b4728a9" providerId="LiveId" clId="{DBD01611-1A94-4C98-99DA-80E96E7E68D9}" dt="2022-03-01T02:19:33.185" v="2387"/>
          <ac:grpSpMkLst>
            <pc:docMk/>
            <pc:sldMk cId="1327325417" sldId="285"/>
            <ac:grpSpMk id="30" creationId="{59874B22-AA17-4F1E-B212-6CA5F352653D}"/>
          </ac:grpSpMkLst>
        </pc:grpChg>
        <pc:grpChg chg="mod">
          <ac:chgData name="Carlos Trejo" userId="b0663bc17b4728a9" providerId="LiveId" clId="{DBD01611-1A94-4C98-99DA-80E96E7E68D9}" dt="2022-03-01T02:20:11.185" v="2395"/>
          <ac:grpSpMkLst>
            <pc:docMk/>
            <pc:sldMk cId="1327325417" sldId="285"/>
            <ac:grpSpMk id="36" creationId="{55B28F44-0B1E-458B-94FA-3030716AF529}"/>
          </ac:grpSpMkLst>
        </pc:grpChg>
        <pc:grpChg chg="del mod">
          <ac:chgData name="Carlos Trejo" userId="b0663bc17b4728a9" providerId="LiveId" clId="{DBD01611-1A94-4C98-99DA-80E96E7E68D9}" dt="2022-03-01T02:20:25.786" v="2402"/>
          <ac:grpSpMkLst>
            <pc:docMk/>
            <pc:sldMk cId="1327325417" sldId="285"/>
            <ac:grpSpMk id="40" creationId="{A5B50110-76B6-4BE5-8AB0-DEB1F436D787}"/>
          </ac:grpSpMkLst>
        </pc:grpChg>
        <pc:grpChg chg="mod">
          <ac:chgData name="Carlos Trejo" userId="b0663bc17b4728a9" providerId="LiveId" clId="{DBD01611-1A94-4C98-99DA-80E96E7E68D9}" dt="2022-03-01T02:20:25.786" v="2402"/>
          <ac:grpSpMkLst>
            <pc:docMk/>
            <pc:sldMk cId="1327325417" sldId="285"/>
            <ac:grpSpMk id="43" creationId="{46B11491-602D-41FE-AB60-C4C7E28CE0E5}"/>
          </ac:grpSpMkLst>
        </pc:grpChg>
        <pc:picChg chg="add mod">
          <ac:chgData name="Carlos Trejo" userId="b0663bc17b4728a9" providerId="LiveId" clId="{DBD01611-1A94-4C98-99DA-80E96E7E68D9}" dt="2022-02-23T23:24:16.505" v="1229"/>
          <ac:picMkLst>
            <pc:docMk/>
            <pc:sldMk cId="1327325417" sldId="285"/>
            <ac:picMk id="4" creationId="{8A7828E2-93AD-4A25-90C1-A77DCAA83A9E}"/>
          </ac:picMkLst>
        </pc:picChg>
        <pc:inkChg chg="add">
          <ac:chgData name="Carlos Trejo" userId="b0663bc17b4728a9" providerId="LiveId" clId="{DBD01611-1A94-4C98-99DA-80E96E7E68D9}" dt="2022-03-01T02:17:13.542" v="2350" actId="9405"/>
          <ac:inkMkLst>
            <pc:docMk/>
            <pc:sldMk cId="1327325417" sldId="285"/>
            <ac:inkMk id="3" creationId="{32CC320C-ADED-48F2-A06B-FEDA4C0FE946}"/>
          </ac:inkMkLst>
        </pc:inkChg>
        <pc:inkChg chg="add">
          <ac:chgData name="Carlos Trejo" userId="b0663bc17b4728a9" providerId="LiveId" clId="{DBD01611-1A94-4C98-99DA-80E96E7E68D9}" dt="2022-02-23T23:24:26.420" v="1231" actId="9405"/>
          <ac:inkMkLst>
            <pc:docMk/>
            <pc:sldMk cId="1327325417" sldId="285"/>
            <ac:inkMk id="5" creationId="{1CEBCE44-AB52-4D2F-8DCE-35A9F4D47415}"/>
          </ac:inkMkLst>
        </pc:inkChg>
        <pc:inkChg chg="add del">
          <ac:chgData name="Carlos Trejo" userId="b0663bc17b4728a9" providerId="LiveId" clId="{DBD01611-1A94-4C98-99DA-80E96E7E68D9}" dt="2022-02-23T23:25:57.268" v="1235"/>
          <ac:inkMkLst>
            <pc:docMk/>
            <pc:sldMk cId="1327325417" sldId="285"/>
            <ac:inkMk id="6" creationId="{A921A3B2-FE73-4D2E-BFDB-06C054859E44}"/>
          </ac:inkMkLst>
        </pc:inkChg>
        <pc:inkChg chg="add">
          <ac:chgData name="Carlos Trejo" userId="b0663bc17b4728a9" providerId="LiveId" clId="{DBD01611-1A94-4C98-99DA-80E96E7E68D9}" dt="2022-03-01T02:17:13.986" v="2351" actId="9405"/>
          <ac:inkMkLst>
            <pc:docMk/>
            <pc:sldMk cId="1327325417" sldId="285"/>
            <ac:inkMk id="6" creationId="{E119D73F-A769-4930-9C85-75AE3962C8A9}"/>
          </ac:inkMkLst>
        </pc:inkChg>
        <pc:inkChg chg="add del">
          <ac:chgData name="Carlos Trejo" userId="b0663bc17b4728a9" providerId="LiveId" clId="{DBD01611-1A94-4C98-99DA-80E96E7E68D9}" dt="2022-03-01T02:17:23.484" v="2354"/>
          <ac:inkMkLst>
            <pc:docMk/>
            <pc:sldMk cId="1327325417" sldId="285"/>
            <ac:inkMk id="7" creationId="{67F80DC3-5C06-43F0-9703-F526B96751A1}"/>
          </ac:inkMkLst>
        </pc:inkChg>
        <pc:inkChg chg="add del">
          <ac:chgData name="Carlos Trejo" userId="b0663bc17b4728a9" providerId="LiveId" clId="{DBD01611-1A94-4C98-99DA-80E96E7E68D9}" dt="2022-02-23T23:25:53.282" v="1234"/>
          <ac:inkMkLst>
            <pc:docMk/>
            <pc:sldMk cId="1327325417" sldId="285"/>
            <ac:inkMk id="7" creationId="{A92C83B3-9C19-49FD-9518-5CBAECD28174}"/>
          </ac:inkMkLst>
        </pc:inkChg>
        <pc:inkChg chg="add">
          <ac:chgData name="Carlos Trejo" userId="b0663bc17b4728a9" providerId="LiveId" clId="{DBD01611-1A94-4C98-99DA-80E96E7E68D9}" dt="2022-02-23T23:27:07.520" v="1236" actId="9405"/>
          <ac:inkMkLst>
            <pc:docMk/>
            <pc:sldMk cId="1327325417" sldId="285"/>
            <ac:inkMk id="8" creationId="{F39B612E-0CC7-4739-93B8-408FC01988AB}"/>
          </ac:inkMkLst>
        </pc:inkChg>
        <pc:inkChg chg="add del">
          <ac:chgData name="Carlos Trejo" userId="b0663bc17b4728a9" providerId="LiveId" clId="{DBD01611-1A94-4C98-99DA-80E96E7E68D9}" dt="2022-03-01T02:17:25.884" v="2355"/>
          <ac:inkMkLst>
            <pc:docMk/>
            <pc:sldMk cId="1327325417" sldId="285"/>
            <ac:inkMk id="9" creationId="{B4877D37-0170-4A6E-A56A-B6E1562A77EF}"/>
          </ac:inkMkLst>
        </pc:inkChg>
        <pc:inkChg chg="add mod">
          <ac:chgData name="Carlos Trejo" userId="b0663bc17b4728a9" providerId="LiveId" clId="{DBD01611-1A94-4C98-99DA-80E96E7E68D9}" dt="2022-03-01T02:17:34.841" v="2358"/>
          <ac:inkMkLst>
            <pc:docMk/>
            <pc:sldMk cId="1327325417" sldId="285"/>
            <ac:inkMk id="10" creationId="{5C591916-F3AB-400C-88BC-F8289D1A0448}"/>
          </ac:inkMkLst>
        </pc:inkChg>
        <pc:inkChg chg="add mod">
          <ac:chgData name="Carlos Trejo" userId="b0663bc17b4728a9" providerId="LiveId" clId="{DBD01611-1A94-4C98-99DA-80E96E7E68D9}" dt="2022-03-01T02:17:34.841" v="2358"/>
          <ac:inkMkLst>
            <pc:docMk/>
            <pc:sldMk cId="1327325417" sldId="285"/>
            <ac:inkMk id="11" creationId="{F9AF0E83-7147-4D9D-B4B5-380B0825EEC6}"/>
          </ac:inkMkLst>
        </pc:inkChg>
        <pc:inkChg chg="add">
          <ac:chgData name="Carlos Trejo" userId="b0663bc17b4728a9" providerId="LiveId" clId="{DBD01611-1A94-4C98-99DA-80E96E7E68D9}" dt="2022-03-01T02:17:42.612" v="2359" actId="9405"/>
          <ac:inkMkLst>
            <pc:docMk/>
            <pc:sldMk cId="1327325417" sldId="285"/>
            <ac:inkMk id="13" creationId="{88BC7526-A7EE-4E4F-AEEB-310EC10DACE1}"/>
          </ac:inkMkLst>
        </pc:inkChg>
        <pc:inkChg chg="add">
          <ac:chgData name="Carlos Trejo" userId="b0663bc17b4728a9" providerId="LiveId" clId="{DBD01611-1A94-4C98-99DA-80E96E7E68D9}" dt="2022-03-01T02:17:42.945" v="2360" actId="9405"/>
          <ac:inkMkLst>
            <pc:docMk/>
            <pc:sldMk cId="1327325417" sldId="285"/>
            <ac:inkMk id="14" creationId="{AA310ABD-C5D7-4A86-8353-AC64C969C6A1}"/>
          </ac:inkMkLst>
        </pc:inkChg>
        <pc:inkChg chg="add">
          <ac:chgData name="Carlos Trejo" userId="b0663bc17b4728a9" providerId="LiveId" clId="{DBD01611-1A94-4C98-99DA-80E96E7E68D9}" dt="2022-03-01T02:18:09.316" v="2361" actId="9405"/>
          <ac:inkMkLst>
            <pc:docMk/>
            <pc:sldMk cId="1327325417" sldId="285"/>
            <ac:inkMk id="15" creationId="{A0546009-71FD-4D30-9CF6-69BA0EFE7052}"/>
          </ac:inkMkLst>
        </pc:inkChg>
        <pc:inkChg chg="add del">
          <ac:chgData name="Carlos Trejo" userId="b0663bc17b4728a9" providerId="LiveId" clId="{DBD01611-1A94-4C98-99DA-80E96E7E68D9}" dt="2022-03-01T02:18:40.297" v="2371"/>
          <ac:inkMkLst>
            <pc:docMk/>
            <pc:sldMk cId="1327325417" sldId="285"/>
            <ac:inkMk id="16" creationId="{E7EBE3F2-85A9-4685-9E59-FA2A37D0037B}"/>
          </ac:inkMkLst>
        </pc:inkChg>
        <pc:inkChg chg="add del">
          <ac:chgData name="Carlos Trejo" userId="b0663bc17b4728a9" providerId="LiveId" clId="{DBD01611-1A94-4C98-99DA-80E96E7E68D9}" dt="2022-03-01T02:18:40.296" v="2370"/>
          <ac:inkMkLst>
            <pc:docMk/>
            <pc:sldMk cId="1327325417" sldId="285"/>
            <ac:inkMk id="17" creationId="{7CC84C24-7C55-48E0-8DB0-7BC38F780843}"/>
          </ac:inkMkLst>
        </pc:inkChg>
        <pc:inkChg chg="add del">
          <ac:chgData name="Carlos Trejo" userId="b0663bc17b4728a9" providerId="LiveId" clId="{DBD01611-1A94-4C98-99DA-80E96E7E68D9}" dt="2022-03-01T02:18:27.712" v="2366"/>
          <ac:inkMkLst>
            <pc:docMk/>
            <pc:sldMk cId="1327325417" sldId="285"/>
            <ac:inkMk id="18" creationId="{FA57BAF3-9C00-473C-9ACF-A47D0433E3A5}"/>
          </ac:inkMkLst>
        </pc:inkChg>
        <pc:inkChg chg="add del">
          <ac:chgData name="Carlos Trejo" userId="b0663bc17b4728a9" providerId="LiveId" clId="{DBD01611-1A94-4C98-99DA-80E96E7E68D9}" dt="2022-03-01T02:18:28.047" v="2367"/>
          <ac:inkMkLst>
            <pc:docMk/>
            <pc:sldMk cId="1327325417" sldId="285"/>
            <ac:inkMk id="19" creationId="{B9388C0C-E926-4D86-B026-67DAAB942ABD}"/>
          </ac:inkMkLst>
        </pc:inkChg>
        <pc:inkChg chg="add del">
          <ac:chgData name="Carlos Trejo" userId="b0663bc17b4728a9" providerId="LiveId" clId="{DBD01611-1A94-4C98-99DA-80E96E7E68D9}" dt="2022-03-01T02:18:40.294" v="2369"/>
          <ac:inkMkLst>
            <pc:docMk/>
            <pc:sldMk cId="1327325417" sldId="285"/>
            <ac:inkMk id="20" creationId="{AB7DCA77-6D67-4741-B2A6-E0515DBEF9D5}"/>
          </ac:inkMkLst>
        </pc:inkChg>
        <pc:inkChg chg="add">
          <ac:chgData name="Carlos Trejo" userId="b0663bc17b4728a9" providerId="LiveId" clId="{DBD01611-1A94-4C98-99DA-80E96E7E68D9}" dt="2022-03-01T02:18:43.458" v="2372" actId="9405"/>
          <ac:inkMkLst>
            <pc:docMk/>
            <pc:sldMk cId="1327325417" sldId="285"/>
            <ac:inkMk id="21" creationId="{35AB8369-9D9B-4DF6-B2F7-5D4BAE7FCDFF}"/>
          </ac:inkMkLst>
        </pc:inkChg>
        <pc:inkChg chg="add del">
          <ac:chgData name="Carlos Trejo" userId="b0663bc17b4728a9" providerId="LiveId" clId="{DBD01611-1A94-4C98-99DA-80E96E7E68D9}" dt="2022-03-01T02:18:55.276" v="2374"/>
          <ac:inkMkLst>
            <pc:docMk/>
            <pc:sldMk cId="1327325417" sldId="285"/>
            <ac:inkMk id="22" creationId="{052B0705-59CE-4D59-B63C-98CA99A84D9B}"/>
          </ac:inkMkLst>
        </pc:inkChg>
        <pc:inkChg chg="add mod">
          <ac:chgData name="Carlos Trejo" userId="b0663bc17b4728a9" providerId="LiveId" clId="{DBD01611-1A94-4C98-99DA-80E96E7E68D9}" dt="2022-03-01T02:20:11.185" v="2395"/>
          <ac:inkMkLst>
            <pc:docMk/>
            <pc:sldMk cId="1327325417" sldId="285"/>
            <ac:inkMk id="23" creationId="{953B183E-C568-43B7-85B5-A03784E38C57}"/>
          </ac:inkMkLst>
        </pc:inkChg>
        <pc:inkChg chg="add mod">
          <ac:chgData name="Carlos Trejo" userId="b0663bc17b4728a9" providerId="LiveId" clId="{DBD01611-1A94-4C98-99DA-80E96E7E68D9}" dt="2022-03-01T02:20:11.185" v="2395"/>
          <ac:inkMkLst>
            <pc:docMk/>
            <pc:sldMk cId="1327325417" sldId="285"/>
            <ac:inkMk id="24" creationId="{0366292B-5EFC-4FED-802D-1C9582473462}"/>
          </ac:inkMkLst>
        </pc:inkChg>
        <pc:inkChg chg="add del">
          <ac:chgData name="Carlos Trejo" userId="b0663bc17b4728a9" providerId="LiveId" clId="{DBD01611-1A94-4C98-99DA-80E96E7E68D9}" dt="2022-03-01T02:19:21.253" v="2381"/>
          <ac:inkMkLst>
            <pc:docMk/>
            <pc:sldMk cId="1327325417" sldId="285"/>
            <ac:inkMk id="26" creationId="{AD1ECC86-CD7A-4DAC-B68E-238A80E16AF2}"/>
          </ac:inkMkLst>
        </pc:inkChg>
        <pc:inkChg chg="add del">
          <ac:chgData name="Carlos Trejo" userId="b0663bc17b4728a9" providerId="LiveId" clId="{DBD01611-1A94-4C98-99DA-80E96E7E68D9}" dt="2022-03-01T02:19:21.252" v="2380"/>
          <ac:inkMkLst>
            <pc:docMk/>
            <pc:sldMk cId="1327325417" sldId="285"/>
            <ac:inkMk id="27" creationId="{537411B7-5F0F-477F-BB1A-58E846C4AEBE}"/>
          </ac:inkMkLst>
        </pc:inkChg>
        <pc:inkChg chg="add del mod">
          <ac:chgData name="Carlos Trejo" userId="b0663bc17b4728a9" providerId="LiveId" clId="{DBD01611-1A94-4C98-99DA-80E96E7E68D9}" dt="2022-03-01T02:19:33.185" v="2388"/>
          <ac:inkMkLst>
            <pc:docMk/>
            <pc:sldMk cId="1327325417" sldId="285"/>
            <ac:inkMk id="28" creationId="{EACE7782-8218-4E0A-B107-B20BBA34B122}"/>
          </ac:inkMkLst>
        </pc:inkChg>
        <pc:inkChg chg="add del mod">
          <ac:chgData name="Carlos Trejo" userId="b0663bc17b4728a9" providerId="LiveId" clId="{DBD01611-1A94-4C98-99DA-80E96E7E68D9}" dt="2022-03-01T02:19:33.185" v="2387"/>
          <ac:inkMkLst>
            <pc:docMk/>
            <pc:sldMk cId="1327325417" sldId="285"/>
            <ac:inkMk id="29" creationId="{70620F65-264F-427F-918A-2396A43D0A43}"/>
          </ac:inkMkLst>
        </pc:inkChg>
        <pc:inkChg chg="add del">
          <ac:chgData name="Carlos Trejo" userId="b0663bc17b4728a9" providerId="LiveId" clId="{DBD01611-1A94-4C98-99DA-80E96E7E68D9}" dt="2022-03-01T02:19:32.105" v="2386"/>
          <ac:inkMkLst>
            <pc:docMk/>
            <pc:sldMk cId="1327325417" sldId="285"/>
            <ac:inkMk id="31" creationId="{8EF3BFEC-9301-4578-9872-386EF8058B56}"/>
          </ac:inkMkLst>
        </pc:inkChg>
        <pc:inkChg chg="add del">
          <ac:chgData name="Carlos Trejo" userId="b0663bc17b4728a9" providerId="LiveId" clId="{DBD01611-1A94-4C98-99DA-80E96E7E68D9}" dt="2022-03-01T02:19:37.451" v="2390"/>
          <ac:inkMkLst>
            <pc:docMk/>
            <pc:sldMk cId="1327325417" sldId="285"/>
            <ac:inkMk id="32" creationId="{E2DF3E1C-C438-4D27-9357-83D00892FCA7}"/>
          </ac:inkMkLst>
        </pc:inkChg>
        <pc:inkChg chg="add">
          <ac:chgData name="Carlos Trejo" userId="b0663bc17b4728a9" providerId="LiveId" clId="{DBD01611-1A94-4C98-99DA-80E96E7E68D9}" dt="2022-03-01T02:19:40.548" v="2391" actId="9405"/>
          <ac:inkMkLst>
            <pc:docMk/>
            <pc:sldMk cId="1327325417" sldId="285"/>
            <ac:inkMk id="33" creationId="{2763A2DF-971E-4223-BE59-54726904ED89}"/>
          </ac:inkMkLst>
        </pc:inkChg>
        <pc:inkChg chg="add del">
          <ac:chgData name="Carlos Trejo" userId="b0663bc17b4728a9" providerId="LiveId" clId="{DBD01611-1A94-4C98-99DA-80E96E7E68D9}" dt="2022-03-01T02:20:03.047" v="2393"/>
          <ac:inkMkLst>
            <pc:docMk/>
            <pc:sldMk cId="1327325417" sldId="285"/>
            <ac:inkMk id="34" creationId="{F088AFB6-2CC5-4C47-8694-AF5592C6CA81}"/>
          </ac:inkMkLst>
        </pc:inkChg>
        <pc:inkChg chg="add mod">
          <ac:chgData name="Carlos Trejo" userId="b0663bc17b4728a9" providerId="LiveId" clId="{DBD01611-1A94-4C98-99DA-80E96E7E68D9}" dt="2022-03-01T02:20:11.185" v="2395"/>
          <ac:inkMkLst>
            <pc:docMk/>
            <pc:sldMk cId="1327325417" sldId="285"/>
            <ac:inkMk id="35" creationId="{4A8E1CE6-BB53-4FE2-A30F-9C38C3C4DDC3}"/>
          </ac:inkMkLst>
        </pc:inkChg>
        <pc:inkChg chg="add">
          <ac:chgData name="Carlos Trejo" userId="b0663bc17b4728a9" providerId="LiveId" clId="{DBD01611-1A94-4C98-99DA-80E96E7E68D9}" dt="2022-03-01T02:20:14.868" v="2396" actId="9405"/>
          <ac:inkMkLst>
            <pc:docMk/>
            <pc:sldMk cId="1327325417" sldId="285"/>
            <ac:inkMk id="37" creationId="{CC17DB0F-F98B-45D6-B4C9-7F73F62643D5}"/>
          </ac:inkMkLst>
        </pc:inkChg>
        <pc:inkChg chg="add mod">
          <ac:chgData name="Carlos Trejo" userId="b0663bc17b4728a9" providerId="LiveId" clId="{DBD01611-1A94-4C98-99DA-80E96E7E68D9}" dt="2022-03-01T02:20:25.786" v="2402"/>
          <ac:inkMkLst>
            <pc:docMk/>
            <pc:sldMk cId="1327325417" sldId="285"/>
            <ac:inkMk id="38" creationId="{9E5209C4-5BAD-4C9C-94BD-2991F4C2C3B5}"/>
          </ac:inkMkLst>
        </pc:inkChg>
        <pc:inkChg chg="add mod">
          <ac:chgData name="Carlos Trejo" userId="b0663bc17b4728a9" providerId="LiveId" clId="{DBD01611-1A94-4C98-99DA-80E96E7E68D9}" dt="2022-03-01T02:20:25.786" v="2402"/>
          <ac:inkMkLst>
            <pc:docMk/>
            <pc:sldMk cId="1327325417" sldId="285"/>
            <ac:inkMk id="39" creationId="{49A2182A-AF8D-4C3F-926D-1258F1FE8B5D}"/>
          </ac:inkMkLst>
        </pc:inkChg>
        <pc:inkChg chg="add mod">
          <ac:chgData name="Carlos Trejo" userId="b0663bc17b4728a9" providerId="LiveId" clId="{DBD01611-1A94-4C98-99DA-80E96E7E68D9}" dt="2022-03-01T02:20:25.786" v="2402"/>
          <ac:inkMkLst>
            <pc:docMk/>
            <pc:sldMk cId="1327325417" sldId="285"/>
            <ac:inkMk id="41" creationId="{36954A10-7EFD-453E-8D8B-6362D2534436}"/>
          </ac:inkMkLst>
        </pc:inkChg>
        <pc:inkChg chg="add mod">
          <ac:chgData name="Carlos Trejo" userId="b0663bc17b4728a9" providerId="LiveId" clId="{DBD01611-1A94-4C98-99DA-80E96E7E68D9}" dt="2022-03-01T02:20:25.786" v="2402"/>
          <ac:inkMkLst>
            <pc:docMk/>
            <pc:sldMk cId="1327325417" sldId="285"/>
            <ac:inkMk id="42" creationId="{539F0663-D953-45F8-90E9-68D72177E526}"/>
          </ac:inkMkLst>
        </pc:inkChg>
        <pc:inkChg chg="add">
          <ac:chgData name="Carlos Trejo" userId="b0663bc17b4728a9" providerId="LiveId" clId="{DBD01611-1A94-4C98-99DA-80E96E7E68D9}" dt="2022-03-01T02:20:26.403" v="2403" actId="9405"/>
          <ac:inkMkLst>
            <pc:docMk/>
            <pc:sldMk cId="1327325417" sldId="285"/>
            <ac:inkMk id="44" creationId="{B7DB7665-2D36-4A3F-AE71-46EFED083F44}"/>
          </ac:inkMkLst>
        </pc:inkChg>
      </pc:sldChg>
      <pc:sldChg chg="addSp modSp new mod">
        <pc:chgData name="Carlos Trejo" userId="b0663bc17b4728a9" providerId="LiveId" clId="{DBD01611-1A94-4C98-99DA-80E96E7E68D9}" dt="2022-03-01T02:21:11.240" v="2404" actId="9405"/>
        <pc:sldMkLst>
          <pc:docMk/>
          <pc:sldMk cId="4046305310" sldId="286"/>
        </pc:sldMkLst>
        <pc:spChg chg="mod">
          <ac:chgData name="Carlos Trejo" userId="b0663bc17b4728a9" providerId="LiveId" clId="{DBD01611-1A94-4C98-99DA-80E96E7E68D9}" dt="2022-02-23T23:27:37.106" v="1269" actId="20577"/>
          <ac:spMkLst>
            <pc:docMk/>
            <pc:sldMk cId="4046305310" sldId="286"/>
            <ac:spMk id="2" creationId="{7B22E182-6A08-4ECB-8122-5E65FB2ED8D4}"/>
          </ac:spMkLst>
        </pc:spChg>
        <pc:spChg chg="mod">
          <ac:chgData name="Carlos Trejo" userId="b0663bc17b4728a9" providerId="LiveId" clId="{DBD01611-1A94-4C98-99DA-80E96E7E68D9}" dt="2022-02-23T23:28:57.018" v="1352" actId="20577"/>
          <ac:spMkLst>
            <pc:docMk/>
            <pc:sldMk cId="4046305310" sldId="286"/>
            <ac:spMk id="3" creationId="{360500D2-2EFD-4695-8493-2C598CBDD984}"/>
          </ac:spMkLst>
        </pc:spChg>
        <pc:inkChg chg="add">
          <ac:chgData name="Carlos Trejo" userId="b0663bc17b4728a9" providerId="LiveId" clId="{DBD01611-1A94-4C98-99DA-80E96E7E68D9}" dt="2022-03-01T02:21:11.240" v="2404" actId="9405"/>
          <ac:inkMkLst>
            <pc:docMk/>
            <pc:sldMk cId="4046305310" sldId="286"/>
            <ac:inkMk id="4" creationId="{CCD13D85-EE60-4DF9-B1DF-6A34691150D4}"/>
          </ac:inkMkLst>
        </pc:inkChg>
      </pc:sldChg>
      <pc:sldChg chg="addSp delSp modSp new mod">
        <pc:chgData name="Carlos Trejo" userId="b0663bc17b4728a9" providerId="LiveId" clId="{DBD01611-1A94-4C98-99DA-80E96E7E68D9}" dt="2022-03-01T02:21:38.091" v="2406" actId="1076"/>
        <pc:sldMkLst>
          <pc:docMk/>
          <pc:sldMk cId="2448067239" sldId="287"/>
        </pc:sldMkLst>
        <pc:spChg chg="mod">
          <ac:chgData name="Carlos Trejo" userId="b0663bc17b4728a9" providerId="LiveId" clId="{DBD01611-1A94-4C98-99DA-80E96E7E68D9}" dt="2022-02-23T23:29:10.562" v="1357" actId="20577"/>
          <ac:spMkLst>
            <pc:docMk/>
            <pc:sldMk cId="2448067239" sldId="287"/>
            <ac:spMk id="2" creationId="{C73C09E0-39A0-4AED-8ACE-216AAEB694DA}"/>
          </ac:spMkLst>
        </pc:spChg>
        <pc:spChg chg="del">
          <ac:chgData name="Carlos Trejo" userId="b0663bc17b4728a9" providerId="LiveId" clId="{DBD01611-1A94-4C98-99DA-80E96E7E68D9}" dt="2022-02-23T23:29:05.845" v="1354" actId="478"/>
          <ac:spMkLst>
            <pc:docMk/>
            <pc:sldMk cId="2448067239" sldId="287"/>
            <ac:spMk id="3" creationId="{11F5730C-C329-44E3-AD8C-1D259D06BE7E}"/>
          </ac:spMkLst>
        </pc:spChg>
        <pc:picChg chg="add mod">
          <ac:chgData name="Carlos Trejo" userId="b0663bc17b4728a9" providerId="LiveId" clId="{DBD01611-1A94-4C98-99DA-80E96E7E68D9}" dt="2022-03-01T02:21:38.091" v="2406" actId="1076"/>
          <ac:picMkLst>
            <pc:docMk/>
            <pc:sldMk cId="2448067239" sldId="287"/>
            <ac:picMk id="4" creationId="{60693CCF-CC52-4192-AE8F-783E7998BC76}"/>
          </ac:picMkLst>
        </pc:picChg>
        <pc:inkChg chg="add">
          <ac:chgData name="Carlos Trejo" userId="b0663bc17b4728a9" providerId="LiveId" clId="{DBD01611-1A94-4C98-99DA-80E96E7E68D9}" dt="2022-02-23T23:29:16.229" v="1358" actId="9405"/>
          <ac:inkMkLst>
            <pc:docMk/>
            <pc:sldMk cId="2448067239" sldId="287"/>
            <ac:inkMk id="5" creationId="{CA1A46A5-7CE0-4D6C-8C27-457DFF02817F}"/>
          </ac:inkMkLst>
        </pc:inkChg>
        <pc:inkChg chg="add">
          <ac:chgData name="Carlos Trejo" userId="b0663bc17b4728a9" providerId="LiveId" clId="{DBD01611-1A94-4C98-99DA-80E96E7E68D9}" dt="2022-02-23T23:29:23.627" v="1359" actId="9405"/>
          <ac:inkMkLst>
            <pc:docMk/>
            <pc:sldMk cId="2448067239" sldId="287"/>
            <ac:inkMk id="6" creationId="{ABB7DECC-576E-49C4-A99F-0C313DA2FE78}"/>
          </ac:inkMkLst>
        </pc:inkChg>
        <pc:inkChg chg="add">
          <ac:chgData name="Carlos Trejo" userId="b0663bc17b4728a9" providerId="LiveId" clId="{DBD01611-1A94-4C98-99DA-80E96E7E68D9}" dt="2022-02-23T23:29:25.865" v="1360" actId="9405"/>
          <ac:inkMkLst>
            <pc:docMk/>
            <pc:sldMk cId="2448067239" sldId="287"/>
            <ac:inkMk id="7" creationId="{49596B83-F65B-487E-8B22-6F3872146DC1}"/>
          </ac:inkMkLst>
        </pc:inkChg>
      </pc:sldChg>
      <pc:sldChg chg="modSp new mod">
        <pc:chgData name="Carlos Trejo" userId="b0663bc17b4728a9" providerId="LiveId" clId="{DBD01611-1A94-4C98-99DA-80E96E7E68D9}" dt="2022-03-01T02:23:47.615" v="2408" actId="20577"/>
        <pc:sldMkLst>
          <pc:docMk/>
          <pc:sldMk cId="3909320328" sldId="288"/>
        </pc:sldMkLst>
        <pc:spChg chg="mod">
          <ac:chgData name="Carlos Trejo" userId="b0663bc17b4728a9" providerId="LiveId" clId="{DBD01611-1A94-4C98-99DA-80E96E7E68D9}" dt="2022-02-23T23:30:32.839" v="1369" actId="20577"/>
          <ac:spMkLst>
            <pc:docMk/>
            <pc:sldMk cId="3909320328" sldId="288"/>
            <ac:spMk id="2" creationId="{57E6153E-2B05-4783-98A0-C7CC969C0CC8}"/>
          </ac:spMkLst>
        </pc:spChg>
        <pc:spChg chg="mod">
          <ac:chgData name="Carlos Trejo" userId="b0663bc17b4728a9" providerId="LiveId" clId="{DBD01611-1A94-4C98-99DA-80E96E7E68D9}" dt="2022-03-01T02:23:47.615" v="2408" actId="20577"/>
          <ac:spMkLst>
            <pc:docMk/>
            <pc:sldMk cId="3909320328" sldId="288"/>
            <ac:spMk id="3" creationId="{57496906-9F8D-4069-BD29-770318F0F4CA}"/>
          </ac:spMkLst>
        </pc:spChg>
      </pc:sldChg>
      <pc:sldChg chg="modSp new mod">
        <pc:chgData name="Carlos Trejo" userId="b0663bc17b4728a9" providerId="LiveId" clId="{DBD01611-1A94-4C98-99DA-80E96E7E68D9}" dt="2022-02-23T23:33:20.041" v="1623" actId="20577"/>
        <pc:sldMkLst>
          <pc:docMk/>
          <pc:sldMk cId="3912667956" sldId="289"/>
        </pc:sldMkLst>
        <pc:spChg chg="mod">
          <ac:chgData name="Carlos Trejo" userId="b0663bc17b4728a9" providerId="LiveId" clId="{DBD01611-1A94-4C98-99DA-80E96E7E68D9}" dt="2022-02-23T23:31:17.345" v="1423" actId="20577"/>
          <ac:spMkLst>
            <pc:docMk/>
            <pc:sldMk cId="3912667956" sldId="289"/>
            <ac:spMk id="2" creationId="{1F3DE3E2-51E1-47FC-BBA2-5F48DE81F520}"/>
          </ac:spMkLst>
        </pc:spChg>
        <pc:spChg chg="mod">
          <ac:chgData name="Carlos Trejo" userId="b0663bc17b4728a9" providerId="LiveId" clId="{DBD01611-1A94-4C98-99DA-80E96E7E68D9}" dt="2022-02-23T23:33:20.041" v="1623" actId="20577"/>
          <ac:spMkLst>
            <pc:docMk/>
            <pc:sldMk cId="3912667956" sldId="289"/>
            <ac:spMk id="3" creationId="{454EDF9B-7649-427C-B031-BB3571274EC8}"/>
          </ac:spMkLst>
        </pc:spChg>
      </pc:sldChg>
      <pc:sldChg chg="addSp delSp modSp new mod">
        <pc:chgData name="Carlos Trejo" userId="b0663bc17b4728a9" providerId="LiveId" clId="{DBD01611-1A94-4C98-99DA-80E96E7E68D9}" dt="2022-02-23T23:37:32.026" v="1630" actId="1076"/>
        <pc:sldMkLst>
          <pc:docMk/>
          <pc:sldMk cId="359177859" sldId="290"/>
        </pc:sldMkLst>
        <pc:spChg chg="del">
          <ac:chgData name="Carlos Trejo" userId="b0663bc17b4728a9" providerId="LiveId" clId="{DBD01611-1A94-4C98-99DA-80E96E7E68D9}" dt="2022-02-23T23:37:24.612" v="1625" actId="478"/>
          <ac:spMkLst>
            <pc:docMk/>
            <pc:sldMk cId="359177859" sldId="290"/>
            <ac:spMk id="2" creationId="{03839FDD-EC36-4DF1-B180-0ED5236C6365}"/>
          </ac:spMkLst>
        </pc:spChg>
        <pc:spChg chg="del">
          <ac:chgData name="Carlos Trejo" userId="b0663bc17b4728a9" providerId="LiveId" clId="{DBD01611-1A94-4C98-99DA-80E96E7E68D9}" dt="2022-02-23T23:37:25.759" v="1626" actId="478"/>
          <ac:spMkLst>
            <pc:docMk/>
            <pc:sldMk cId="359177859" sldId="290"/>
            <ac:spMk id="3" creationId="{E351926F-8107-484E-AE86-BFFA8AA66BC9}"/>
          </ac:spMkLst>
        </pc:spChg>
        <pc:picChg chg="add mod">
          <ac:chgData name="Carlos Trejo" userId="b0663bc17b4728a9" providerId="LiveId" clId="{DBD01611-1A94-4C98-99DA-80E96E7E68D9}" dt="2022-02-23T23:37:32.026" v="1630" actId="1076"/>
          <ac:picMkLst>
            <pc:docMk/>
            <pc:sldMk cId="359177859" sldId="290"/>
            <ac:picMk id="5" creationId="{34F323F1-2CAB-4BDC-8DA5-AEB28DE9022C}"/>
          </ac:picMkLst>
        </pc:picChg>
      </pc:sldChg>
      <pc:sldChg chg="addSp delSp modSp new mod">
        <pc:chgData name="Carlos Trejo" userId="b0663bc17b4728a9" providerId="LiveId" clId="{DBD01611-1A94-4C98-99DA-80E96E7E68D9}" dt="2022-03-01T02:33:34.007" v="2410" actId="14100"/>
        <pc:sldMkLst>
          <pc:docMk/>
          <pc:sldMk cId="1636120250" sldId="291"/>
        </pc:sldMkLst>
        <pc:spChg chg="del">
          <ac:chgData name="Carlos Trejo" userId="b0663bc17b4728a9" providerId="LiveId" clId="{DBD01611-1A94-4C98-99DA-80E96E7E68D9}" dt="2022-02-23T23:43:44.175" v="1633" actId="478"/>
          <ac:spMkLst>
            <pc:docMk/>
            <pc:sldMk cId="1636120250" sldId="291"/>
            <ac:spMk id="2" creationId="{3DA5593A-FE94-4133-AEEE-F3A8B1AA0868}"/>
          </ac:spMkLst>
        </pc:spChg>
        <pc:spChg chg="del">
          <ac:chgData name="Carlos Trejo" userId="b0663bc17b4728a9" providerId="LiveId" clId="{DBD01611-1A94-4C98-99DA-80E96E7E68D9}" dt="2022-02-23T23:43:40.754" v="1632" actId="478"/>
          <ac:spMkLst>
            <pc:docMk/>
            <pc:sldMk cId="1636120250" sldId="291"/>
            <ac:spMk id="3" creationId="{7601844A-3F9E-47AF-8B4A-5987500B1BF1}"/>
          </ac:spMkLst>
        </pc:spChg>
        <pc:picChg chg="add mod">
          <ac:chgData name="Carlos Trejo" userId="b0663bc17b4728a9" providerId="LiveId" clId="{DBD01611-1A94-4C98-99DA-80E96E7E68D9}" dt="2022-03-01T02:33:34.007" v="2410" actId="14100"/>
          <ac:picMkLst>
            <pc:docMk/>
            <pc:sldMk cId="1636120250" sldId="291"/>
            <ac:picMk id="5" creationId="{7B6E49C7-D5CF-4782-9FD8-D936BA1B7793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1575F-290F-485F-B5D8-61522B66752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0255D10-7C72-4D16-B7E4-8F0A490AC31F}">
      <dgm:prSet/>
      <dgm:spPr/>
      <dgm:t>
        <a:bodyPr/>
        <a:lstStyle/>
        <a:p>
          <a:r>
            <a:rPr lang="es-MX"/>
            <a:t>Revisar el uso de apuntadores</a:t>
          </a:r>
          <a:endParaRPr lang="en-US"/>
        </a:p>
      </dgm:t>
    </dgm:pt>
    <dgm:pt modelId="{D75DC2AC-F4D9-47E8-B88E-7B5DFE4764E1}" type="parTrans" cxnId="{6834EAFC-454F-4BE1-AA05-4366FF3E5B0A}">
      <dgm:prSet/>
      <dgm:spPr/>
      <dgm:t>
        <a:bodyPr/>
        <a:lstStyle/>
        <a:p>
          <a:endParaRPr lang="en-US"/>
        </a:p>
      </dgm:t>
    </dgm:pt>
    <dgm:pt modelId="{7A642CBC-9D45-4F01-9F1D-7B9339FC89A0}" type="sibTrans" cxnId="{6834EAFC-454F-4BE1-AA05-4366FF3E5B0A}">
      <dgm:prSet/>
      <dgm:spPr/>
      <dgm:t>
        <a:bodyPr/>
        <a:lstStyle/>
        <a:p>
          <a:endParaRPr lang="en-US"/>
        </a:p>
      </dgm:t>
    </dgm:pt>
    <dgm:pt modelId="{42AAD3F2-0E82-42FF-B29A-D08A6EF143D4}">
      <dgm:prSet/>
      <dgm:spPr/>
      <dgm:t>
        <a:bodyPr/>
        <a:lstStyle/>
        <a:p>
          <a:r>
            <a:rPr lang="es-MX" dirty="0"/>
            <a:t>Instanciar dos veces</a:t>
          </a:r>
          <a:endParaRPr lang="en-US" dirty="0"/>
        </a:p>
      </dgm:t>
    </dgm:pt>
    <dgm:pt modelId="{18323F8A-D44B-4CD8-958F-618D2CD198F6}" type="parTrans" cxnId="{5E144D0F-347D-44FC-8C99-91A9E6E0B8C6}">
      <dgm:prSet/>
      <dgm:spPr/>
      <dgm:t>
        <a:bodyPr/>
        <a:lstStyle/>
        <a:p>
          <a:endParaRPr lang="en-US"/>
        </a:p>
      </dgm:t>
    </dgm:pt>
    <dgm:pt modelId="{337A9686-F84E-4981-9BE8-838FEED493C8}" type="sibTrans" cxnId="{5E144D0F-347D-44FC-8C99-91A9E6E0B8C6}">
      <dgm:prSet/>
      <dgm:spPr/>
      <dgm:t>
        <a:bodyPr/>
        <a:lstStyle/>
        <a:p>
          <a:endParaRPr lang="en-US"/>
        </a:p>
      </dgm:t>
    </dgm:pt>
    <dgm:pt modelId="{32E6C632-E509-451E-A570-CD69E7CA8E5F}" type="pres">
      <dgm:prSet presAssocID="{2B31575F-290F-485F-B5D8-61522B6675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3AF7800-FB09-4890-90E5-825267ADB693}" type="pres">
      <dgm:prSet presAssocID="{C0255D10-7C72-4D16-B7E4-8F0A490AC31F}" presName="hierRoot1" presStyleCnt="0"/>
      <dgm:spPr/>
    </dgm:pt>
    <dgm:pt modelId="{2C3DC877-221F-4387-9996-FC536488B7B6}" type="pres">
      <dgm:prSet presAssocID="{C0255D10-7C72-4D16-B7E4-8F0A490AC31F}" presName="composite" presStyleCnt="0"/>
      <dgm:spPr/>
    </dgm:pt>
    <dgm:pt modelId="{32A8476E-C676-4438-A416-8AE2BD146191}" type="pres">
      <dgm:prSet presAssocID="{C0255D10-7C72-4D16-B7E4-8F0A490AC31F}" presName="background" presStyleLbl="node0" presStyleIdx="0" presStyleCnt="2"/>
      <dgm:spPr/>
    </dgm:pt>
    <dgm:pt modelId="{54010652-9628-4B1E-A6EE-0F952AEC4087}" type="pres">
      <dgm:prSet presAssocID="{C0255D10-7C72-4D16-B7E4-8F0A490AC31F}" presName="text" presStyleLbl="fgAcc0" presStyleIdx="0" presStyleCnt="2">
        <dgm:presLayoutVars>
          <dgm:chPref val="3"/>
        </dgm:presLayoutVars>
      </dgm:prSet>
      <dgm:spPr/>
    </dgm:pt>
    <dgm:pt modelId="{89BB3B01-7B08-4466-A4C4-F73C85C576E9}" type="pres">
      <dgm:prSet presAssocID="{C0255D10-7C72-4D16-B7E4-8F0A490AC31F}" presName="hierChild2" presStyleCnt="0"/>
      <dgm:spPr/>
    </dgm:pt>
    <dgm:pt modelId="{9F068ACA-BF44-4723-9DDF-DC19B83FC27D}" type="pres">
      <dgm:prSet presAssocID="{42AAD3F2-0E82-42FF-B29A-D08A6EF143D4}" presName="hierRoot1" presStyleCnt="0"/>
      <dgm:spPr/>
    </dgm:pt>
    <dgm:pt modelId="{4980E0D7-AD6F-4D4D-A4AB-0B8D86C6BD26}" type="pres">
      <dgm:prSet presAssocID="{42AAD3F2-0E82-42FF-B29A-D08A6EF143D4}" presName="composite" presStyleCnt="0"/>
      <dgm:spPr/>
    </dgm:pt>
    <dgm:pt modelId="{FF0421FB-B8A6-4585-A75D-AA699192AD4C}" type="pres">
      <dgm:prSet presAssocID="{42AAD3F2-0E82-42FF-B29A-D08A6EF143D4}" presName="background" presStyleLbl="node0" presStyleIdx="1" presStyleCnt="2"/>
      <dgm:spPr/>
    </dgm:pt>
    <dgm:pt modelId="{AB08FB08-30D1-45DF-AF4C-A5EB32031063}" type="pres">
      <dgm:prSet presAssocID="{42AAD3F2-0E82-42FF-B29A-D08A6EF143D4}" presName="text" presStyleLbl="fgAcc0" presStyleIdx="1" presStyleCnt="2">
        <dgm:presLayoutVars>
          <dgm:chPref val="3"/>
        </dgm:presLayoutVars>
      </dgm:prSet>
      <dgm:spPr/>
    </dgm:pt>
    <dgm:pt modelId="{C309251C-42CB-43E1-87C6-AD0741D23E53}" type="pres">
      <dgm:prSet presAssocID="{42AAD3F2-0E82-42FF-B29A-D08A6EF143D4}" presName="hierChild2" presStyleCnt="0"/>
      <dgm:spPr/>
    </dgm:pt>
  </dgm:ptLst>
  <dgm:cxnLst>
    <dgm:cxn modelId="{5E144D0F-347D-44FC-8C99-91A9E6E0B8C6}" srcId="{2B31575F-290F-485F-B5D8-61522B667526}" destId="{42AAD3F2-0E82-42FF-B29A-D08A6EF143D4}" srcOrd="1" destOrd="0" parTransId="{18323F8A-D44B-4CD8-958F-618D2CD198F6}" sibTransId="{337A9686-F84E-4981-9BE8-838FEED493C8}"/>
    <dgm:cxn modelId="{2326B312-F986-40BD-A2EB-133EB46147A7}" type="presOf" srcId="{C0255D10-7C72-4D16-B7E4-8F0A490AC31F}" destId="{54010652-9628-4B1E-A6EE-0F952AEC4087}" srcOrd="0" destOrd="0" presId="urn:microsoft.com/office/officeart/2005/8/layout/hierarchy1"/>
    <dgm:cxn modelId="{CDD3244A-55A5-4B79-9235-34CDD0EA451B}" type="presOf" srcId="{42AAD3F2-0E82-42FF-B29A-D08A6EF143D4}" destId="{AB08FB08-30D1-45DF-AF4C-A5EB32031063}" srcOrd="0" destOrd="0" presId="urn:microsoft.com/office/officeart/2005/8/layout/hierarchy1"/>
    <dgm:cxn modelId="{C218C6D9-89B2-4C7C-B0CE-15E6AFECA8C4}" type="presOf" srcId="{2B31575F-290F-485F-B5D8-61522B667526}" destId="{32E6C632-E509-451E-A570-CD69E7CA8E5F}" srcOrd="0" destOrd="0" presId="urn:microsoft.com/office/officeart/2005/8/layout/hierarchy1"/>
    <dgm:cxn modelId="{6834EAFC-454F-4BE1-AA05-4366FF3E5B0A}" srcId="{2B31575F-290F-485F-B5D8-61522B667526}" destId="{C0255D10-7C72-4D16-B7E4-8F0A490AC31F}" srcOrd="0" destOrd="0" parTransId="{D75DC2AC-F4D9-47E8-B88E-7B5DFE4764E1}" sibTransId="{7A642CBC-9D45-4F01-9F1D-7B9339FC89A0}"/>
    <dgm:cxn modelId="{98618842-55D5-4F60-A524-F105B4EC0E87}" type="presParOf" srcId="{32E6C632-E509-451E-A570-CD69E7CA8E5F}" destId="{E3AF7800-FB09-4890-90E5-825267ADB693}" srcOrd="0" destOrd="0" presId="urn:microsoft.com/office/officeart/2005/8/layout/hierarchy1"/>
    <dgm:cxn modelId="{0CBFA50F-4AFE-4F08-8660-360C080D362A}" type="presParOf" srcId="{E3AF7800-FB09-4890-90E5-825267ADB693}" destId="{2C3DC877-221F-4387-9996-FC536488B7B6}" srcOrd="0" destOrd="0" presId="urn:microsoft.com/office/officeart/2005/8/layout/hierarchy1"/>
    <dgm:cxn modelId="{6B2EA903-70FC-4BB5-B92B-54BAE672DD88}" type="presParOf" srcId="{2C3DC877-221F-4387-9996-FC536488B7B6}" destId="{32A8476E-C676-4438-A416-8AE2BD146191}" srcOrd="0" destOrd="0" presId="urn:microsoft.com/office/officeart/2005/8/layout/hierarchy1"/>
    <dgm:cxn modelId="{BD76AE55-AAE7-48E6-BE50-AB43615E6408}" type="presParOf" srcId="{2C3DC877-221F-4387-9996-FC536488B7B6}" destId="{54010652-9628-4B1E-A6EE-0F952AEC4087}" srcOrd="1" destOrd="0" presId="urn:microsoft.com/office/officeart/2005/8/layout/hierarchy1"/>
    <dgm:cxn modelId="{976E5FFC-3ADA-471E-868B-EBA8B5F7719E}" type="presParOf" srcId="{E3AF7800-FB09-4890-90E5-825267ADB693}" destId="{89BB3B01-7B08-4466-A4C4-F73C85C576E9}" srcOrd="1" destOrd="0" presId="urn:microsoft.com/office/officeart/2005/8/layout/hierarchy1"/>
    <dgm:cxn modelId="{EEA0E92E-0F5B-4E4C-9261-0FF29E03392C}" type="presParOf" srcId="{32E6C632-E509-451E-A570-CD69E7CA8E5F}" destId="{9F068ACA-BF44-4723-9DDF-DC19B83FC27D}" srcOrd="1" destOrd="0" presId="urn:microsoft.com/office/officeart/2005/8/layout/hierarchy1"/>
    <dgm:cxn modelId="{8D100549-D6F2-4B9B-8F3D-EDA06DF4A556}" type="presParOf" srcId="{9F068ACA-BF44-4723-9DDF-DC19B83FC27D}" destId="{4980E0D7-AD6F-4D4D-A4AB-0B8D86C6BD26}" srcOrd="0" destOrd="0" presId="urn:microsoft.com/office/officeart/2005/8/layout/hierarchy1"/>
    <dgm:cxn modelId="{8A0DD01C-2555-41CE-B04A-5DD0551F186F}" type="presParOf" srcId="{4980E0D7-AD6F-4D4D-A4AB-0B8D86C6BD26}" destId="{FF0421FB-B8A6-4585-A75D-AA699192AD4C}" srcOrd="0" destOrd="0" presId="urn:microsoft.com/office/officeart/2005/8/layout/hierarchy1"/>
    <dgm:cxn modelId="{768C8E0F-9109-410A-8267-CD941E5B77CE}" type="presParOf" srcId="{4980E0D7-AD6F-4D4D-A4AB-0B8D86C6BD26}" destId="{AB08FB08-30D1-45DF-AF4C-A5EB32031063}" srcOrd="1" destOrd="0" presId="urn:microsoft.com/office/officeart/2005/8/layout/hierarchy1"/>
    <dgm:cxn modelId="{B17A4A4B-2C50-461C-A093-A3C1CA066DD8}" type="presParOf" srcId="{9F068ACA-BF44-4723-9DDF-DC19B83FC27D}" destId="{C309251C-42CB-43E1-87C6-AD0741D23E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AF437E-4B3F-4296-9311-2E19B59B1E4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E885137-F397-4C37-A692-272E7512A481}">
      <dgm:prSet/>
      <dgm:spPr/>
      <dgm:t>
        <a:bodyPr/>
        <a:lstStyle/>
        <a:p>
          <a:r>
            <a:rPr lang="es-MX"/>
            <a:t>Accesibilidad deseable de una variable (lectura / escritura)</a:t>
          </a:r>
          <a:endParaRPr lang="en-US"/>
        </a:p>
      </dgm:t>
    </dgm:pt>
    <dgm:pt modelId="{BCE591B0-A391-4849-83D8-9F5525530FDA}" type="parTrans" cxnId="{B2AEC9F1-D171-461F-9751-1C6E281AEB8B}">
      <dgm:prSet/>
      <dgm:spPr/>
      <dgm:t>
        <a:bodyPr/>
        <a:lstStyle/>
        <a:p>
          <a:endParaRPr lang="en-US"/>
        </a:p>
      </dgm:t>
    </dgm:pt>
    <dgm:pt modelId="{3113C3BC-3D39-43A7-B17D-6C19D48E9D1A}" type="sibTrans" cxnId="{B2AEC9F1-D171-461F-9751-1C6E281AEB8B}">
      <dgm:prSet/>
      <dgm:spPr/>
      <dgm:t>
        <a:bodyPr/>
        <a:lstStyle/>
        <a:p>
          <a:endParaRPr lang="en-US"/>
        </a:p>
      </dgm:t>
    </dgm:pt>
    <dgm:pt modelId="{BA499035-C283-47B2-8015-B493DC147D19}">
      <dgm:prSet/>
      <dgm:spPr/>
      <dgm:t>
        <a:bodyPr/>
        <a:lstStyle/>
        <a:p>
          <a:r>
            <a:rPr lang="es-MX" dirty="0"/>
            <a:t>Verificar la exactitud de un valor generado por una variables</a:t>
          </a:r>
          <a:endParaRPr lang="en-US" dirty="0"/>
        </a:p>
      </dgm:t>
    </dgm:pt>
    <dgm:pt modelId="{03F83FD7-A3ED-450D-AD51-4C3985001048}" type="parTrans" cxnId="{E8FE7DB7-4048-4527-8F7F-F3C04BF6BFAD}">
      <dgm:prSet/>
      <dgm:spPr/>
      <dgm:t>
        <a:bodyPr/>
        <a:lstStyle/>
        <a:p>
          <a:endParaRPr lang="en-US"/>
        </a:p>
      </dgm:t>
    </dgm:pt>
    <dgm:pt modelId="{B1C0880D-CDED-4010-B450-00A60AE978AE}" type="sibTrans" cxnId="{E8FE7DB7-4048-4527-8F7F-F3C04BF6BFAD}">
      <dgm:prSet/>
      <dgm:spPr/>
      <dgm:t>
        <a:bodyPr/>
        <a:lstStyle/>
        <a:p>
          <a:endParaRPr lang="en-US"/>
        </a:p>
      </dgm:t>
    </dgm:pt>
    <dgm:pt modelId="{72186E7A-EF7D-4877-8CB9-BA729078FC13}" type="pres">
      <dgm:prSet presAssocID="{34AF437E-4B3F-4296-9311-2E19B59B1E41}" presName="root" presStyleCnt="0">
        <dgm:presLayoutVars>
          <dgm:dir/>
          <dgm:resizeHandles val="exact"/>
        </dgm:presLayoutVars>
      </dgm:prSet>
      <dgm:spPr/>
    </dgm:pt>
    <dgm:pt modelId="{CD981468-880A-4B73-94C9-20ED7F8FF720}" type="pres">
      <dgm:prSet presAssocID="{EE885137-F397-4C37-A692-272E7512A481}" presName="compNode" presStyleCnt="0"/>
      <dgm:spPr/>
    </dgm:pt>
    <dgm:pt modelId="{835CDE6D-61A4-4632-9813-AF326DE51390}" type="pres">
      <dgm:prSet presAssocID="{EE885137-F397-4C37-A692-272E7512A48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ápiz"/>
        </a:ext>
      </dgm:extLst>
    </dgm:pt>
    <dgm:pt modelId="{DF3FBEA2-2D9B-416D-B79C-2A42E6BBEF6C}" type="pres">
      <dgm:prSet presAssocID="{EE885137-F397-4C37-A692-272E7512A481}" presName="spaceRect" presStyleCnt="0"/>
      <dgm:spPr/>
    </dgm:pt>
    <dgm:pt modelId="{34D2BE75-0D5B-4CE1-9846-B2238D4CE72C}" type="pres">
      <dgm:prSet presAssocID="{EE885137-F397-4C37-A692-272E7512A481}" presName="textRect" presStyleLbl="revTx" presStyleIdx="0" presStyleCnt="2">
        <dgm:presLayoutVars>
          <dgm:chMax val="1"/>
          <dgm:chPref val="1"/>
        </dgm:presLayoutVars>
      </dgm:prSet>
      <dgm:spPr/>
    </dgm:pt>
    <dgm:pt modelId="{8A653B3F-9E7E-45C3-96B5-68425D21DABE}" type="pres">
      <dgm:prSet presAssocID="{3113C3BC-3D39-43A7-B17D-6C19D48E9D1A}" presName="sibTrans" presStyleCnt="0"/>
      <dgm:spPr/>
    </dgm:pt>
    <dgm:pt modelId="{86D77DD9-458D-429C-B7FA-E32B747385F7}" type="pres">
      <dgm:prSet presAssocID="{BA499035-C283-47B2-8015-B493DC147D19}" presName="compNode" presStyleCnt="0"/>
      <dgm:spPr/>
    </dgm:pt>
    <dgm:pt modelId="{175DF86B-914C-4C3B-86BD-20BA68179235}" type="pres">
      <dgm:prSet presAssocID="{BA499035-C283-47B2-8015-B493DC147D1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F120D8DD-B0B3-41E2-B42D-C84592211E3A}" type="pres">
      <dgm:prSet presAssocID="{BA499035-C283-47B2-8015-B493DC147D19}" presName="spaceRect" presStyleCnt="0"/>
      <dgm:spPr/>
    </dgm:pt>
    <dgm:pt modelId="{35093198-7B25-4F73-8FBC-52947CAF3A50}" type="pres">
      <dgm:prSet presAssocID="{BA499035-C283-47B2-8015-B493DC147D1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C09E10F-89B5-411E-94F2-D8EC778D917E}" type="presOf" srcId="{EE885137-F397-4C37-A692-272E7512A481}" destId="{34D2BE75-0D5B-4CE1-9846-B2238D4CE72C}" srcOrd="0" destOrd="0" presId="urn:microsoft.com/office/officeart/2018/2/layout/IconLabelList"/>
    <dgm:cxn modelId="{7854A08A-0ED7-413E-9AA1-15997B7D7ED3}" type="presOf" srcId="{34AF437E-4B3F-4296-9311-2E19B59B1E41}" destId="{72186E7A-EF7D-4877-8CB9-BA729078FC13}" srcOrd="0" destOrd="0" presId="urn:microsoft.com/office/officeart/2018/2/layout/IconLabelList"/>
    <dgm:cxn modelId="{E8FE7DB7-4048-4527-8F7F-F3C04BF6BFAD}" srcId="{34AF437E-4B3F-4296-9311-2E19B59B1E41}" destId="{BA499035-C283-47B2-8015-B493DC147D19}" srcOrd="1" destOrd="0" parTransId="{03F83FD7-A3ED-450D-AD51-4C3985001048}" sibTransId="{B1C0880D-CDED-4010-B450-00A60AE978AE}"/>
    <dgm:cxn modelId="{BB33A3ED-AD4F-44E3-A7F5-35B888875F79}" type="presOf" srcId="{BA499035-C283-47B2-8015-B493DC147D19}" destId="{35093198-7B25-4F73-8FBC-52947CAF3A50}" srcOrd="0" destOrd="0" presId="urn:microsoft.com/office/officeart/2018/2/layout/IconLabelList"/>
    <dgm:cxn modelId="{B2AEC9F1-D171-461F-9751-1C6E281AEB8B}" srcId="{34AF437E-4B3F-4296-9311-2E19B59B1E41}" destId="{EE885137-F397-4C37-A692-272E7512A481}" srcOrd="0" destOrd="0" parTransId="{BCE591B0-A391-4849-83D8-9F5525530FDA}" sibTransId="{3113C3BC-3D39-43A7-B17D-6C19D48E9D1A}"/>
    <dgm:cxn modelId="{E5727811-EEF8-4C90-B4CC-C9CB1D8F7617}" type="presParOf" srcId="{72186E7A-EF7D-4877-8CB9-BA729078FC13}" destId="{CD981468-880A-4B73-94C9-20ED7F8FF720}" srcOrd="0" destOrd="0" presId="urn:microsoft.com/office/officeart/2018/2/layout/IconLabelList"/>
    <dgm:cxn modelId="{4AE3757C-80E5-44E3-98FD-F09F9FE01B33}" type="presParOf" srcId="{CD981468-880A-4B73-94C9-20ED7F8FF720}" destId="{835CDE6D-61A4-4632-9813-AF326DE51390}" srcOrd="0" destOrd="0" presId="urn:microsoft.com/office/officeart/2018/2/layout/IconLabelList"/>
    <dgm:cxn modelId="{5B8E61AD-89B6-4382-8908-615013C77F4D}" type="presParOf" srcId="{CD981468-880A-4B73-94C9-20ED7F8FF720}" destId="{DF3FBEA2-2D9B-416D-B79C-2A42E6BBEF6C}" srcOrd="1" destOrd="0" presId="urn:microsoft.com/office/officeart/2018/2/layout/IconLabelList"/>
    <dgm:cxn modelId="{604C002A-3C3B-4B47-9E8E-30A576A2B4F5}" type="presParOf" srcId="{CD981468-880A-4B73-94C9-20ED7F8FF720}" destId="{34D2BE75-0D5B-4CE1-9846-B2238D4CE72C}" srcOrd="2" destOrd="0" presId="urn:microsoft.com/office/officeart/2018/2/layout/IconLabelList"/>
    <dgm:cxn modelId="{D77E6A7C-DCC1-4BCB-B7A8-996F7B8B92C0}" type="presParOf" srcId="{72186E7A-EF7D-4877-8CB9-BA729078FC13}" destId="{8A653B3F-9E7E-45C3-96B5-68425D21DABE}" srcOrd="1" destOrd="0" presId="urn:microsoft.com/office/officeart/2018/2/layout/IconLabelList"/>
    <dgm:cxn modelId="{9DC83C84-EFAB-4817-AA8B-BA8DD15763E0}" type="presParOf" srcId="{72186E7A-EF7D-4877-8CB9-BA729078FC13}" destId="{86D77DD9-458D-429C-B7FA-E32B747385F7}" srcOrd="2" destOrd="0" presId="urn:microsoft.com/office/officeart/2018/2/layout/IconLabelList"/>
    <dgm:cxn modelId="{355FF7CD-2F78-42A0-A40B-69516EB49E60}" type="presParOf" srcId="{86D77DD9-458D-429C-B7FA-E32B747385F7}" destId="{175DF86B-914C-4C3B-86BD-20BA68179235}" srcOrd="0" destOrd="0" presId="urn:microsoft.com/office/officeart/2018/2/layout/IconLabelList"/>
    <dgm:cxn modelId="{0AC9F431-CFDC-4CFB-84B0-584E11C41442}" type="presParOf" srcId="{86D77DD9-458D-429C-B7FA-E32B747385F7}" destId="{F120D8DD-B0B3-41E2-B42D-C84592211E3A}" srcOrd="1" destOrd="0" presId="urn:microsoft.com/office/officeart/2018/2/layout/IconLabelList"/>
    <dgm:cxn modelId="{25D451D2-D8A1-4DF8-81CB-D75556A50063}" type="presParOf" srcId="{86D77DD9-458D-429C-B7FA-E32B747385F7}" destId="{35093198-7B25-4F73-8FBC-52947CAF3A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908F02-87AB-4DA4-90A0-C4FD5F7A1CF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6C61A89-DFB4-41F0-8535-8CA5261BBDC8}">
      <dgm:prSet/>
      <dgm:spPr/>
      <dgm:t>
        <a:bodyPr/>
        <a:lstStyle/>
        <a:p>
          <a:r>
            <a:rPr lang="es-MX"/>
            <a:t>Similitud</a:t>
          </a:r>
          <a:endParaRPr lang="en-US"/>
        </a:p>
      </dgm:t>
    </dgm:pt>
    <dgm:pt modelId="{DD21A7A3-37E1-42AE-8AB3-6D3B2A977945}" type="parTrans" cxnId="{A30FDC99-D1D3-4CFA-AFBF-1F520176DDB3}">
      <dgm:prSet/>
      <dgm:spPr/>
      <dgm:t>
        <a:bodyPr/>
        <a:lstStyle/>
        <a:p>
          <a:endParaRPr lang="en-US"/>
        </a:p>
      </dgm:t>
    </dgm:pt>
    <dgm:pt modelId="{1E70B63B-0364-43B6-A509-62B1E57DE45A}" type="sibTrans" cxnId="{A30FDC99-D1D3-4CFA-AFBF-1F520176DDB3}">
      <dgm:prSet/>
      <dgm:spPr/>
      <dgm:t>
        <a:bodyPr/>
        <a:lstStyle/>
        <a:p>
          <a:endParaRPr lang="en-US"/>
        </a:p>
      </dgm:t>
    </dgm:pt>
    <dgm:pt modelId="{1A2F504D-867D-4D99-B8BC-B4CE89FCA76B}">
      <dgm:prSet/>
      <dgm:spPr/>
      <dgm:t>
        <a:bodyPr/>
        <a:lstStyle/>
        <a:p>
          <a:r>
            <a:rPr lang="es-MX"/>
            <a:t>Generar paths</a:t>
          </a:r>
          <a:endParaRPr lang="en-US"/>
        </a:p>
      </dgm:t>
    </dgm:pt>
    <dgm:pt modelId="{3BC6315D-BB35-4E5C-A919-4BCA363C9ABA}" type="parTrans" cxnId="{B1752355-2C47-49C3-83CA-74050E1AF0BA}">
      <dgm:prSet/>
      <dgm:spPr/>
      <dgm:t>
        <a:bodyPr/>
        <a:lstStyle/>
        <a:p>
          <a:endParaRPr lang="en-US"/>
        </a:p>
      </dgm:t>
    </dgm:pt>
    <dgm:pt modelId="{CA1418EA-53D2-4EDB-AD92-F72FF6538FE8}" type="sibTrans" cxnId="{B1752355-2C47-49C3-83CA-74050E1AF0BA}">
      <dgm:prSet/>
      <dgm:spPr/>
      <dgm:t>
        <a:bodyPr/>
        <a:lstStyle/>
        <a:p>
          <a:endParaRPr lang="en-US"/>
        </a:p>
      </dgm:t>
    </dgm:pt>
    <dgm:pt modelId="{0DB7EF1D-918F-4127-8C4F-661A904A7D57}">
      <dgm:prSet/>
      <dgm:spPr/>
      <dgm:t>
        <a:bodyPr/>
        <a:lstStyle/>
        <a:p>
          <a:r>
            <a:rPr lang="es-MX"/>
            <a:t>Generar casos de prueba a partir de esos paths</a:t>
          </a:r>
          <a:endParaRPr lang="en-US"/>
        </a:p>
      </dgm:t>
    </dgm:pt>
    <dgm:pt modelId="{F60013A8-A4B3-477D-97A6-45D7E6C9DA86}" type="parTrans" cxnId="{188131E7-DE04-4825-8A87-44FA7F5AC35F}">
      <dgm:prSet/>
      <dgm:spPr/>
      <dgm:t>
        <a:bodyPr/>
        <a:lstStyle/>
        <a:p>
          <a:endParaRPr lang="en-US"/>
        </a:p>
      </dgm:t>
    </dgm:pt>
    <dgm:pt modelId="{65BAAE34-E9E8-45B9-B889-857F65A7A2D1}" type="sibTrans" cxnId="{188131E7-DE04-4825-8A87-44FA7F5AC35F}">
      <dgm:prSet/>
      <dgm:spPr/>
      <dgm:t>
        <a:bodyPr/>
        <a:lstStyle/>
        <a:p>
          <a:endParaRPr lang="en-US"/>
        </a:p>
      </dgm:t>
    </dgm:pt>
    <dgm:pt modelId="{4E34F98D-DB05-4CCD-B6AB-25590FE4447F}">
      <dgm:prSet/>
      <dgm:spPr/>
      <dgm:t>
        <a:bodyPr/>
        <a:lstStyle/>
        <a:p>
          <a:r>
            <a:rPr lang="es-MX"/>
            <a:t>Diferencia</a:t>
          </a:r>
          <a:endParaRPr lang="en-US"/>
        </a:p>
      </dgm:t>
    </dgm:pt>
    <dgm:pt modelId="{DFDAAC1D-24EB-4976-9F15-ED47C8A1B534}" type="parTrans" cxnId="{2DE816AE-C2AA-4217-A7C6-105CFD63EA96}">
      <dgm:prSet/>
      <dgm:spPr/>
      <dgm:t>
        <a:bodyPr/>
        <a:lstStyle/>
        <a:p>
          <a:endParaRPr lang="en-US"/>
        </a:p>
      </dgm:t>
    </dgm:pt>
    <dgm:pt modelId="{29828174-74BF-4A7F-AA9F-6E24ABFA7D38}" type="sibTrans" cxnId="{2DE816AE-C2AA-4217-A7C6-105CFD63EA96}">
      <dgm:prSet/>
      <dgm:spPr/>
      <dgm:t>
        <a:bodyPr/>
        <a:lstStyle/>
        <a:p>
          <a:endParaRPr lang="en-US"/>
        </a:p>
      </dgm:t>
    </dgm:pt>
    <dgm:pt modelId="{32040863-76D8-4497-99E2-C130A23D790B}">
      <dgm:prSet/>
      <dgm:spPr/>
      <dgm:t>
        <a:bodyPr/>
        <a:lstStyle/>
        <a:p>
          <a:r>
            <a:rPr lang="es-MX"/>
            <a:t>CFT: Criterios son usados en una etapa previa</a:t>
          </a:r>
          <a:endParaRPr lang="en-US"/>
        </a:p>
      </dgm:t>
    </dgm:pt>
    <dgm:pt modelId="{B6183738-01D3-4E44-A0A6-9B16FB7D6169}" type="parTrans" cxnId="{BDEC4D8A-7347-4D04-BD42-D55F5492891A}">
      <dgm:prSet/>
      <dgm:spPr/>
      <dgm:t>
        <a:bodyPr/>
        <a:lstStyle/>
        <a:p>
          <a:endParaRPr lang="en-US"/>
        </a:p>
      </dgm:t>
    </dgm:pt>
    <dgm:pt modelId="{D120BB60-8725-47E6-9CDB-3FEE02224984}" type="sibTrans" cxnId="{BDEC4D8A-7347-4D04-BD42-D55F5492891A}">
      <dgm:prSet/>
      <dgm:spPr/>
      <dgm:t>
        <a:bodyPr/>
        <a:lstStyle/>
        <a:p>
          <a:endParaRPr lang="en-US"/>
        </a:p>
      </dgm:t>
    </dgm:pt>
    <dgm:pt modelId="{797DDCBA-733B-4ADE-B961-98AC0EA6AFDD}">
      <dgm:prSet/>
      <dgm:spPr/>
      <dgm:t>
        <a:bodyPr/>
        <a:lstStyle/>
        <a:p>
          <a:r>
            <a:rPr lang="es-MX" dirty="0"/>
            <a:t>DFT: Criterios son usados después</a:t>
          </a:r>
          <a:endParaRPr lang="en-US" dirty="0"/>
        </a:p>
      </dgm:t>
    </dgm:pt>
    <dgm:pt modelId="{F0D4750D-B57E-471E-8AB9-B935B190762E}" type="parTrans" cxnId="{A12098C0-C2EA-41FB-9F82-D6EA605BACD0}">
      <dgm:prSet/>
      <dgm:spPr/>
      <dgm:t>
        <a:bodyPr/>
        <a:lstStyle/>
        <a:p>
          <a:endParaRPr lang="en-US"/>
        </a:p>
      </dgm:t>
    </dgm:pt>
    <dgm:pt modelId="{F7FCE4AF-FE5E-4B52-B858-F4BBCFBFE963}" type="sibTrans" cxnId="{A12098C0-C2EA-41FB-9F82-D6EA605BACD0}">
      <dgm:prSet/>
      <dgm:spPr/>
      <dgm:t>
        <a:bodyPr/>
        <a:lstStyle/>
        <a:p>
          <a:endParaRPr lang="en-US"/>
        </a:p>
      </dgm:t>
    </dgm:pt>
    <dgm:pt modelId="{0B9F00C3-DEA2-4E83-9147-65318C4B3B91}" type="pres">
      <dgm:prSet presAssocID="{67908F02-87AB-4DA4-90A0-C4FD5F7A1CFE}" presName="linear" presStyleCnt="0">
        <dgm:presLayoutVars>
          <dgm:animLvl val="lvl"/>
          <dgm:resizeHandles val="exact"/>
        </dgm:presLayoutVars>
      </dgm:prSet>
      <dgm:spPr/>
    </dgm:pt>
    <dgm:pt modelId="{45367D62-D9B3-4758-92CD-BF06DACE3077}" type="pres">
      <dgm:prSet presAssocID="{E6C61A89-DFB4-41F0-8535-8CA5261BBDC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DD81F8C-6FBE-4F61-83F4-70D1FF93F0CC}" type="pres">
      <dgm:prSet presAssocID="{E6C61A89-DFB4-41F0-8535-8CA5261BBDC8}" presName="childText" presStyleLbl="revTx" presStyleIdx="0" presStyleCnt="2">
        <dgm:presLayoutVars>
          <dgm:bulletEnabled val="1"/>
        </dgm:presLayoutVars>
      </dgm:prSet>
      <dgm:spPr/>
    </dgm:pt>
    <dgm:pt modelId="{D992E9D6-F24D-455B-B197-4C0C056EB901}" type="pres">
      <dgm:prSet presAssocID="{4E34F98D-DB05-4CCD-B6AB-25590FE4447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F2D9043-FE0E-41D2-9CBB-FDF5D600A49F}" type="pres">
      <dgm:prSet presAssocID="{4E34F98D-DB05-4CCD-B6AB-25590FE4447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660C704-E73D-4C1A-B781-1E532A09F9EC}" type="presOf" srcId="{4E34F98D-DB05-4CCD-B6AB-25590FE4447F}" destId="{D992E9D6-F24D-455B-B197-4C0C056EB901}" srcOrd="0" destOrd="0" presId="urn:microsoft.com/office/officeart/2005/8/layout/vList2"/>
    <dgm:cxn modelId="{B1752355-2C47-49C3-83CA-74050E1AF0BA}" srcId="{E6C61A89-DFB4-41F0-8535-8CA5261BBDC8}" destId="{1A2F504D-867D-4D99-B8BC-B4CE89FCA76B}" srcOrd="0" destOrd="0" parTransId="{3BC6315D-BB35-4E5C-A919-4BCA363C9ABA}" sibTransId="{CA1418EA-53D2-4EDB-AD92-F72FF6538FE8}"/>
    <dgm:cxn modelId="{A83B2779-548F-41C1-8037-694FB34F3F15}" type="presOf" srcId="{67908F02-87AB-4DA4-90A0-C4FD5F7A1CFE}" destId="{0B9F00C3-DEA2-4E83-9147-65318C4B3B91}" srcOrd="0" destOrd="0" presId="urn:microsoft.com/office/officeart/2005/8/layout/vList2"/>
    <dgm:cxn modelId="{04B9327E-3B30-4069-80AC-2EFE7C3444F2}" type="presOf" srcId="{E6C61A89-DFB4-41F0-8535-8CA5261BBDC8}" destId="{45367D62-D9B3-4758-92CD-BF06DACE3077}" srcOrd="0" destOrd="0" presId="urn:microsoft.com/office/officeart/2005/8/layout/vList2"/>
    <dgm:cxn modelId="{BDEC4D8A-7347-4D04-BD42-D55F5492891A}" srcId="{4E34F98D-DB05-4CCD-B6AB-25590FE4447F}" destId="{32040863-76D8-4497-99E2-C130A23D790B}" srcOrd="0" destOrd="0" parTransId="{B6183738-01D3-4E44-A0A6-9B16FB7D6169}" sibTransId="{D120BB60-8725-47E6-9CDB-3FEE02224984}"/>
    <dgm:cxn modelId="{E3999999-E0FF-4850-9897-9B711B888A02}" type="presOf" srcId="{32040863-76D8-4497-99E2-C130A23D790B}" destId="{AF2D9043-FE0E-41D2-9CBB-FDF5D600A49F}" srcOrd="0" destOrd="0" presId="urn:microsoft.com/office/officeart/2005/8/layout/vList2"/>
    <dgm:cxn modelId="{A30FDC99-D1D3-4CFA-AFBF-1F520176DDB3}" srcId="{67908F02-87AB-4DA4-90A0-C4FD5F7A1CFE}" destId="{E6C61A89-DFB4-41F0-8535-8CA5261BBDC8}" srcOrd="0" destOrd="0" parTransId="{DD21A7A3-37E1-42AE-8AB3-6D3B2A977945}" sibTransId="{1E70B63B-0364-43B6-A509-62B1E57DE45A}"/>
    <dgm:cxn modelId="{2DE816AE-C2AA-4217-A7C6-105CFD63EA96}" srcId="{67908F02-87AB-4DA4-90A0-C4FD5F7A1CFE}" destId="{4E34F98D-DB05-4CCD-B6AB-25590FE4447F}" srcOrd="1" destOrd="0" parTransId="{DFDAAC1D-24EB-4976-9F15-ED47C8A1B534}" sibTransId="{29828174-74BF-4A7F-AA9F-6E24ABFA7D38}"/>
    <dgm:cxn modelId="{7CA20EBE-91C2-459D-AA34-3523390612C8}" type="presOf" srcId="{797DDCBA-733B-4ADE-B961-98AC0EA6AFDD}" destId="{AF2D9043-FE0E-41D2-9CBB-FDF5D600A49F}" srcOrd="0" destOrd="1" presId="urn:microsoft.com/office/officeart/2005/8/layout/vList2"/>
    <dgm:cxn modelId="{A12098C0-C2EA-41FB-9F82-D6EA605BACD0}" srcId="{4E34F98D-DB05-4CCD-B6AB-25590FE4447F}" destId="{797DDCBA-733B-4ADE-B961-98AC0EA6AFDD}" srcOrd="1" destOrd="0" parTransId="{F0D4750D-B57E-471E-8AB9-B935B190762E}" sibTransId="{F7FCE4AF-FE5E-4B52-B858-F4BBCFBFE963}"/>
    <dgm:cxn modelId="{0931A9D2-6291-4702-97EF-8B3C11A1546E}" type="presOf" srcId="{1A2F504D-867D-4D99-B8BC-B4CE89FCA76B}" destId="{6DD81F8C-6FBE-4F61-83F4-70D1FF93F0CC}" srcOrd="0" destOrd="0" presId="urn:microsoft.com/office/officeart/2005/8/layout/vList2"/>
    <dgm:cxn modelId="{188131E7-DE04-4825-8A87-44FA7F5AC35F}" srcId="{E6C61A89-DFB4-41F0-8535-8CA5261BBDC8}" destId="{0DB7EF1D-918F-4127-8C4F-661A904A7D57}" srcOrd="1" destOrd="0" parTransId="{F60013A8-A4B3-477D-97A6-45D7E6C9DA86}" sibTransId="{65BAAE34-E9E8-45B9-B889-857F65A7A2D1}"/>
    <dgm:cxn modelId="{A8C884F4-4587-4F7F-A818-E29BB320EC4E}" type="presOf" srcId="{0DB7EF1D-918F-4127-8C4F-661A904A7D57}" destId="{6DD81F8C-6FBE-4F61-83F4-70D1FF93F0CC}" srcOrd="0" destOrd="1" presId="urn:microsoft.com/office/officeart/2005/8/layout/vList2"/>
    <dgm:cxn modelId="{8E272173-B5DD-4EB9-B3F1-617DCCF1A9C0}" type="presParOf" srcId="{0B9F00C3-DEA2-4E83-9147-65318C4B3B91}" destId="{45367D62-D9B3-4758-92CD-BF06DACE3077}" srcOrd="0" destOrd="0" presId="urn:microsoft.com/office/officeart/2005/8/layout/vList2"/>
    <dgm:cxn modelId="{52DD1999-5C14-4926-82A4-CA696295FE5D}" type="presParOf" srcId="{0B9F00C3-DEA2-4E83-9147-65318C4B3B91}" destId="{6DD81F8C-6FBE-4F61-83F4-70D1FF93F0CC}" srcOrd="1" destOrd="0" presId="urn:microsoft.com/office/officeart/2005/8/layout/vList2"/>
    <dgm:cxn modelId="{A2A8A571-641C-4EC1-AD5F-B6FA5ADCF661}" type="presParOf" srcId="{0B9F00C3-DEA2-4E83-9147-65318C4B3B91}" destId="{D992E9D6-F24D-455B-B197-4C0C056EB901}" srcOrd="2" destOrd="0" presId="urn:microsoft.com/office/officeart/2005/8/layout/vList2"/>
    <dgm:cxn modelId="{F5C9E5C2-3337-479B-BC36-8FC5B5690BA4}" type="presParOf" srcId="{0B9F00C3-DEA2-4E83-9147-65318C4B3B91}" destId="{AF2D9043-FE0E-41D2-9CBB-FDF5D600A49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A7D9B2-3601-4807-8CF9-78542ED610F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A9A46CD-54F4-42FD-89E0-2714E5EE6409}">
      <dgm:prSet/>
      <dgm:spPr/>
      <dgm:t>
        <a:bodyPr/>
        <a:lstStyle/>
        <a:p>
          <a:r>
            <a:rPr lang="es-MX"/>
            <a:t>Desviación o forma anormal de hacer algo</a:t>
          </a:r>
          <a:endParaRPr lang="en-US"/>
        </a:p>
      </dgm:t>
    </dgm:pt>
    <dgm:pt modelId="{D5A32A73-A07C-4E06-96AE-3722605DCD83}" type="parTrans" cxnId="{D8D2EEF5-BD9A-47A5-B39F-7DF45F1C41F9}">
      <dgm:prSet/>
      <dgm:spPr/>
      <dgm:t>
        <a:bodyPr/>
        <a:lstStyle/>
        <a:p>
          <a:endParaRPr lang="en-US"/>
        </a:p>
      </dgm:t>
    </dgm:pt>
    <dgm:pt modelId="{360A68B1-A1A9-45B5-80BF-89266E054B1A}" type="sibTrans" cxnId="{D8D2EEF5-BD9A-47A5-B39F-7DF45F1C41F9}">
      <dgm:prSet/>
      <dgm:spPr/>
      <dgm:t>
        <a:bodyPr/>
        <a:lstStyle/>
        <a:p>
          <a:endParaRPr lang="en-US"/>
        </a:p>
      </dgm:t>
    </dgm:pt>
    <dgm:pt modelId="{1B2E6745-D937-4636-8B5D-61D648887CB5}">
      <dgm:prSet/>
      <dgm:spPr/>
      <dgm:t>
        <a:bodyPr/>
        <a:lstStyle/>
        <a:p>
          <a:r>
            <a:rPr lang="es-MX"/>
            <a:t>Asignar dos valores a una variable sin usar la primera asignación</a:t>
          </a:r>
          <a:endParaRPr lang="en-US"/>
        </a:p>
      </dgm:t>
    </dgm:pt>
    <dgm:pt modelId="{D6EFA680-D73C-440D-AC31-8FF538DFBDC7}" type="parTrans" cxnId="{12CDEF4C-6238-40D6-9021-7D2ACE331246}">
      <dgm:prSet/>
      <dgm:spPr/>
      <dgm:t>
        <a:bodyPr/>
        <a:lstStyle/>
        <a:p>
          <a:endParaRPr lang="en-US"/>
        </a:p>
      </dgm:t>
    </dgm:pt>
    <dgm:pt modelId="{905DD6F2-DE8D-4C2E-AF60-97AC64F02E72}" type="sibTrans" cxnId="{12CDEF4C-6238-40D6-9021-7D2ACE331246}">
      <dgm:prSet/>
      <dgm:spPr/>
      <dgm:t>
        <a:bodyPr/>
        <a:lstStyle/>
        <a:p>
          <a:endParaRPr lang="en-US"/>
        </a:p>
      </dgm:t>
    </dgm:pt>
    <dgm:pt modelId="{7D87B103-CC8A-49AD-9C3B-56078549802C}">
      <dgm:prSet/>
      <dgm:spPr/>
      <dgm:t>
        <a:bodyPr/>
        <a:lstStyle/>
        <a:p>
          <a:r>
            <a:rPr lang="es-MX"/>
            <a:t>Usar una variable sin asignarla primero</a:t>
          </a:r>
          <a:endParaRPr lang="en-US"/>
        </a:p>
      </dgm:t>
    </dgm:pt>
    <dgm:pt modelId="{9C5DD0CA-267A-4223-92DE-5A58AF9C5DC9}" type="parTrans" cxnId="{C67DB8B2-8EC2-4C2C-A388-E06E70C297F0}">
      <dgm:prSet/>
      <dgm:spPr/>
      <dgm:t>
        <a:bodyPr/>
        <a:lstStyle/>
        <a:p>
          <a:endParaRPr lang="en-US"/>
        </a:p>
      </dgm:t>
    </dgm:pt>
    <dgm:pt modelId="{089A41F9-B9FA-4A28-A3F7-0991F3EF2397}" type="sibTrans" cxnId="{C67DB8B2-8EC2-4C2C-A388-E06E70C297F0}">
      <dgm:prSet/>
      <dgm:spPr/>
      <dgm:t>
        <a:bodyPr/>
        <a:lstStyle/>
        <a:p>
          <a:endParaRPr lang="en-US"/>
        </a:p>
      </dgm:t>
    </dgm:pt>
    <dgm:pt modelId="{B939AE0F-9CD6-456D-9FE8-0C3CDFAD313E}">
      <dgm:prSet/>
      <dgm:spPr/>
      <dgm:t>
        <a:bodyPr/>
        <a:lstStyle/>
        <a:p>
          <a:r>
            <a:rPr lang="es-MX"/>
            <a:t>Generar un valor y nunca utilizarlo</a:t>
          </a:r>
          <a:endParaRPr lang="en-US"/>
        </a:p>
      </dgm:t>
    </dgm:pt>
    <dgm:pt modelId="{80326297-1887-40FA-9C59-81D9D331183F}" type="parTrans" cxnId="{F406F5D5-5DEE-4DC3-BF7C-08D08A595B44}">
      <dgm:prSet/>
      <dgm:spPr/>
      <dgm:t>
        <a:bodyPr/>
        <a:lstStyle/>
        <a:p>
          <a:endParaRPr lang="en-US"/>
        </a:p>
      </dgm:t>
    </dgm:pt>
    <dgm:pt modelId="{CEDD3997-B274-4A03-AA9F-835180DD36A8}" type="sibTrans" cxnId="{F406F5D5-5DEE-4DC3-BF7C-08D08A595B44}">
      <dgm:prSet/>
      <dgm:spPr/>
      <dgm:t>
        <a:bodyPr/>
        <a:lstStyle/>
        <a:p>
          <a:endParaRPr lang="en-US"/>
        </a:p>
      </dgm:t>
    </dgm:pt>
    <dgm:pt modelId="{6485ABE4-8A62-47D2-8426-2E1E8D79CBD5}" type="pres">
      <dgm:prSet presAssocID="{5DA7D9B2-3601-4807-8CF9-78542ED610F4}" presName="linear" presStyleCnt="0">
        <dgm:presLayoutVars>
          <dgm:animLvl val="lvl"/>
          <dgm:resizeHandles val="exact"/>
        </dgm:presLayoutVars>
      </dgm:prSet>
      <dgm:spPr/>
    </dgm:pt>
    <dgm:pt modelId="{34D2AEF8-44AC-47B3-9CD5-0349F08EE163}" type="pres">
      <dgm:prSet presAssocID="{CA9A46CD-54F4-42FD-89E0-2714E5EE640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FD446A4-B2C7-42BD-8879-457BCAA36CE1}" type="pres">
      <dgm:prSet presAssocID="{360A68B1-A1A9-45B5-80BF-89266E054B1A}" presName="spacer" presStyleCnt="0"/>
      <dgm:spPr/>
    </dgm:pt>
    <dgm:pt modelId="{6A4E3642-513F-4AE4-A186-A08EB2260925}" type="pres">
      <dgm:prSet presAssocID="{1B2E6745-D937-4636-8B5D-61D648887CB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85742D-CA3E-4AA8-A039-1ACA267A6CDB}" type="pres">
      <dgm:prSet presAssocID="{905DD6F2-DE8D-4C2E-AF60-97AC64F02E72}" presName="spacer" presStyleCnt="0"/>
      <dgm:spPr/>
    </dgm:pt>
    <dgm:pt modelId="{D9C7A06A-590A-4680-AE9F-4938CECE4E54}" type="pres">
      <dgm:prSet presAssocID="{7D87B103-CC8A-49AD-9C3B-5607854980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CA808B1-5076-40E3-979B-722C0105C882}" type="pres">
      <dgm:prSet presAssocID="{089A41F9-B9FA-4A28-A3F7-0991F3EF2397}" presName="spacer" presStyleCnt="0"/>
      <dgm:spPr/>
    </dgm:pt>
    <dgm:pt modelId="{4229E4C8-8AAF-4F1F-AE3B-6331AB11D22E}" type="pres">
      <dgm:prSet presAssocID="{B939AE0F-9CD6-456D-9FE8-0C3CDFAD313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8D1D414-79CC-49EB-A154-C17DAC8BB24F}" type="presOf" srcId="{CA9A46CD-54F4-42FD-89E0-2714E5EE6409}" destId="{34D2AEF8-44AC-47B3-9CD5-0349F08EE163}" srcOrd="0" destOrd="0" presId="urn:microsoft.com/office/officeart/2005/8/layout/vList2"/>
    <dgm:cxn modelId="{91C4AD42-E6B0-4CB6-8658-684475E4E720}" type="presOf" srcId="{7D87B103-CC8A-49AD-9C3B-56078549802C}" destId="{D9C7A06A-590A-4680-AE9F-4938CECE4E54}" srcOrd="0" destOrd="0" presId="urn:microsoft.com/office/officeart/2005/8/layout/vList2"/>
    <dgm:cxn modelId="{12CDEF4C-6238-40D6-9021-7D2ACE331246}" srcId="{5DA7D9B2-3601-4807-8CF9-78542ED610F4}" destId="{1B2E6745-D937-4636-8B5D-61D648887CB5}" srcOrd="1" destOrd="0" parTransId="{D6EFA680-D73C-440D-AC31-8FF538DFBDC7}" sibTransId="{905DD6F2-DE8D-4C2E-AF60-97AC64F02E72}"/>
    <dgm:cxn modelId="{F19A2A7D-4E2F-4A5E-B952-D2F228037FE1}" type="presOf" srcId="{5DA7D9B2-3601-4807-8CF9-78542ED610F4}" destId="{6485ABE4-8A62-47D2-8426-2E1E8D79CBD5}" srcOrd="0" destOrd="0" presId="urn:microsoft.com/office/officeart/2005/8/layout/vList2"/>
    <dgm:cxn modelId="{9F81E48A-7AAA-4C8C-A4C8-44C713691704}" type="presOf" srcId="{B939AE0F-9CD6-456D-9FE8-0C3CDFAD313E}" destId="{4229E4C8-8AAF-4F1F-AE3B-6331AB11D22E}" srcOrd="0" destOrd="0" presId="urn:microsoft.com/office/officeart/2005/8/layout/vList2"/>
    <dgm:cxn modelId="{C67DB8B2-8EC2-4C2C-A388-E06E70C297F0}" srcId="{5DA7D9B2-3601-4807-8CF9-78542ED610F4}" destId="{7D87B103-CC8A-49AD-9C3B-56078549802C}" srcOrd="2" destOrd="0" parTransId="{9C5DD0CA-267A-4223-92DE-5A58AF9C5DC9}" sibTransId="{089A41F9-B9FA-4A28-A3F7-0991F3EF2397}"/>
    <dgm:cxn modelId="{5B9E65B3-E933-4135-AA4E-B2AE195BCF12}" type="presOf" srcId="{1B2E6745-D937-4636-8B5D-61D648887CB5}" destId="{6A4E3642-513F-4AE4-A186-A08EB2260925}" srcOrd="0" destOrd="0" presId="urn:microsoft.com/office/officeart/2005/8/layout/vList2"/>
    <dgm:cxn modelId="{F406F5D5-5DEE-4DC3-BF7C-08D08A595B44}" srcId="{5DA7D9B2-3601-4807-8CF9-78542ED610F4}" destId="{B939AE0F-9CD6-456D-9FE8-0C3CDFAD313E}" srcOrd="3" destOrd="0" parTransId="{80326297-1887-40FA-9C59-81D9D331183F}" sibTransId="{CEDD3997-B274-4A03-AA9F-835180DD36A8}"/>
    <dgm:cxn modelId="{D8D2EEF5-BD9A-47A5-B39F-7DF45F1C41F9}" srcId="{5DA7D9B2-3601-4807-8CF9-78542ED610F4}" destId="{CA9A46CD-54F4-42FD-89E0-2714E5EE6409}" srcOrd="0" destOrd="0" parTransId="{D5A32A73-A07C-4E06-96AE-3722605DCD83}" sibTransId="{360A68B1-A1A9-45B5-80BF-89266E054B1A}"/>
    <dgm:cxn modelId="{2AD69C73-5528-438A-99F0-5847080DAF16}" type="presParOf" srcId="{6485ABE4-8A62-47D2-8426-2E1E8D79CBD5}" destId="{34D2AEF8-44AC-47B3-9CD5-0349F08EE163}" srcOrd="0" destOrd="0" presId="urn:microsoft.com/office/officeart/2005/8/layout/vList2"/>
    <dgm:cxn modelId="{938AF255-C694-44D5-86CE-A387036780B9}" type="presParOf" srcId="{6485ABE4-8A62-47D2-8426-2E1E8D79CBD5}" destId="{2FD446A4-B2C7-42BD-8879-457BCAA36CE1}" srcOrd="1" destOrd="0" presId="urn:microsoft.com/office/officeart/2005/8/layout/vList2"/>
    <dgm:cxn modelId="{07FCB4A3-7E0D-426F-A15A-BEE7E9AC3253}" type="presParOf" srcId="{6485ABE4-8A62-47D2-8426-2E1E8D79CBD5}" destId="{6A4E3642-513F-4AE4-A186-A08EB2260925}" srcOrd="2" destOrd="0" presId="urn:microsoft.com/office/officeart/2005/8/layout/vList2"/>
    <dgm:cxn modelId="{3310525F-0646-4D13-851C-A2C8015FB3C4}" type="presParOf" srcId="{6485ABE4-8A62-47D2-8426-2E1E8D79CBD5}" destId="{BC85742D-CA3E-4AA8-A039-1ACA267A6CDB}" srcOrd="3" destOrd="0" presId="urn:microsoft.com/office/officeart/2005/8/layout/vList2"/>
    <dgm:cxn modelId="{223F0751-53A4-47F6-AF5E-17C79FC049CB}" type="presParOf" srcId="{6485ABE4-8A62-47D2-8426-2E1E8D79CBD5}" destId="{D9C7A06A-590A-4680-AE9F-4938CECE4E54}" srcOrd="4" destOrd="0" presId="urn:microsoft.com/office/officeart/2005/8/layout/vList2"/>
    <dgm:cxn modelId="{056C0F9F-2951-4932-AA46-610C2BD9886E}" type="presParOf" srcId="{6485ABE4-8A62-47D2-8426-2E1E8D79CBD5}" destId="{FCA808B1-5076-40E3-979B-722C0105C882}" srcOrd="5" destOrd="0" presId="urn:microsoft.com/office/officeart/2005/8/layout/vList2"/>
    <dgm:cxn modelId="{70EB543E-5C78-49BA-B8A0-0C7A6046C21D}" type="presParOf" srcId="{6485ABE4-8A62-47D2-8426-2E1E8D79CBD5}" destId="{4229E4C8-8AAF-4F1F-AE3B-6331AB11D22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8476E-C676-4438-A416-8AE2BD146191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10652-9628-4B1E-A6EE-0F952AEC4087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200" kern="1200"/>
            <a:t>Revisar el uso de apuntadores</a:t>
          </a:r>
          <a:endParaRPr lang="en-US" sz="5200" kern="1200"/>
        </a:p>
      </dsp:txBody>
      <dsp:txXfrm>
        <a:off x="696297" y="538547"/>
        <a:ext cx="4171627" cy="2590157"/>
      </dsp:txXfrm>
    </dsp:sp>
    <dsp:sp modelId="{FF0421FB-B8A6-4585-A75D-AA699192AD4C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8FB08-30D1-45DF-AF4C-A5EB32031063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200" kern="1200" dirty="0"/>
            <a:t>Instanciar dos veces</a:t>
          </a:r>
          <a:endParaRPr lang="en-US" sz="5200" kern="1200" dirty="0"/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CDE6D-61A4-4632-9813-AF326DE51390}">
      <dsp:nvSpPr>
        <dsp:cNvPr id="0" name=""/>
        <dsp:cNvSpPr/>
      </dsp:nvSpPr>
      <dsp:spPr>
        <a:xfrm>
          <a:off x="1679220" y="3785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2BE75-0D5B-4CE1-9846-B2238D4CE72C}">
      <dsp:nvSpPr>
        <dsp:cNvPr id="0" name=""/>
        <dsp:cNvSpPr/>
      </dsp:nvSpPr>
      <dsp:spPr>
        <a:xfrm>
          <a:off x="491220" y="245205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Accesibilidad deseable de una variable (lectura / escritura)</a:t>
          </a:r>
          <a:endParaRPr lang="en-US" sz="2500" kern="1200"/>
        </a:p>
      </dsp:txBody>
      <dsp:txXfrm>
        <a:off x="491220" y="2452051"/>
        <a:ext cx="4320000" cy="720000"/>
      </dsp:txXfrm>
    </dsp:sp>
    <dsp:sp modelId="{175DF86B-914C-4C3B-86BD-20BA68179235}">
      <dsp:nvSpPr>
        <dsp:cNvPr id="0" name=""/>
        <dsp:cNvSpPr/>
      </dsp:nvSpPr>
      <dsp:spPr>
        <a:xfrm>
          <a:off x="6755220" y="3785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93198-7B25-4F73-8FBC-52947CAF3A50}">
      <dsp:nvSpPr>
        <dsp:cNvPr id="0" name=""/>
        <dsp:cNvSpPr/>
      </dsp:nvSpPr>
      <dsp:spPr>
        <a:xfrm>
          <a:off x="5567220" y="245205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Verificar la exactitud de un valor generado por una variables</a:t>
          </a:r>
          <a:endParaRPr lang="en-US" sz="2500" kern="1200" dirty="0"/>
        </a:p>
      </dsp:txBody>
      <dsp:txXfrm>
        <a:off x="5567220" y="2452051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67D62-D9B3-4758-92CD-BF06DACE3077}">
      <dsp:nvSpPr>
        <dsp:cNvPr id="0" name=""/>
        <dsp:cNvSpPr/>
      </dsp:nvSpPr>
      <dsp:spPr>
        <a:xfrm>
          <a:off x="0" y="6400"/>
          <a:ext cx="5314543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Similitud</a:t>
          </a:r>
          <a:endParaRPr lang="en-US" sz="2700" kern="1200"/>
        </a:p>
      </dsp:txBody>
      <dsp:txXfrm>
        <a:off x="31613" y="38013"/>
        <a:ext cx="5251317" cy="584369"/>
      </dsp:txXfrm>
    </dsp:sp>
    <dsp:sp modelId="{6DD81F8C-6FBE-4F61-83F4-70D1FF93F0CC}">
      <dsp:nvSpPr>
        <dsp:cNvPr id="0" name=""/>
        <dsp:cNvSpPr/>
      </dsp:nvSpPr>
      <dsp:spPr>
        <a:xfrm>
          <a:off x="0" y="653995"/>
          <a:ext cx="5314543" cy="103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73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100" kern="1200"/>
            <a:t>Generar paths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100" kern="1200"/>
            <a:t>Generar casos de prueba a partir de esos paths</a:t>
          </a:r>
          <a:endParaRPr lang="en-US" sz="2100" kern="1200"/>
        </a:p>
      </dsp:txBody>
      <dsp:txXfrm>
        <a:off x="0" y="653995"/>
        <a:ext cx="5314543" cy="1033964"/>
      </dsp:txXfrm>
    </dsp:sp>
    <dsp:sp modelId="{D992E9D6-F24D-455B-B197-4C0C056EB901}">
      <dsp:nvSpPr>
        <dsp:cNvPr id="0" name=""/>
        <dsp:cNvSpPr/>
      </dsp:nvSpPr>
      <dsp:spPr>
        <a:xfrm>
          <a:off x="0" y="1687960"/>
          <a:ext cx="5314543" cy="64759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Diferencia</a:t>
          </a:r>
          <a:endParaRPr lang="en-US" sz="2700" kern="1200"/>
        </a:p>
      </dsp:txBody>
      <dsp:txXfrm>
        <a:off x="31613" y="1719573"/>
        <a:ext cx="5251317" cy="584369"/>
      </dsp:txXfrm>
    </dsp:sp>
    <dsp:sp modelId="{AF2D9043-FE0E-41D2-9CBB-FDF5D600A49F}">
      <dsp:nvSpPr>
        <dsp:cNvPr id="0" name=""/>
        <dsp:cNvSpPr/>
      </dsp:nvSpPr>
      <dsp:spPr>
        <a:xfrm>
          <a:off x="0" y="2335554"/>
          <a:ext cx="5314543" cy="103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73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100" kern="1200"/>
            <a:t>CFT: Criterios son usados en una etapa previa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100" kern="1200" dirty="0"/>
            <a:t>DFT: Criterios son usados después</a:t>
          </a:r>
          <a:endParaRPr lang="en-US" sz="2100" kern="1200" dirty="0"/>
        </a:p>
      </dsp:txBody>
      <dsp:txXfrm>
        <a:off x="0" y="2335554"/>
        <a:ext cx="5314543" cy="10339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2AEF8-44AC-47B3-9CD5-0349F08EE163}">
      <dsp:nvSpPr>
        <dsp:cNvPr id="0" name=""/>
        <dsp:cNvSpPr/>
      </dsp:nvSpPr>
      <dsp:spPr>
        <a:xfrm>
          <a:off x="0" y="24278"/>
          <a:ext cx="6507479" cy="9534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Desviación o forma anormal de hacer algo</a:t>
          </a:r>
          <a:endParaRPr lang="en-US" sz="2400" kern="1200"/>
        </a:p>
      </dsp:txBody>
      <dsp:txXfrm>
        <a:off x="46541" y="70819"/>
        <a:ext cx="6414397" cy="860321"/>
      </dsp:txXfrm>
    </dsp:sp>
    <dsp:sp modelId="{6A4E3642-513F-4AE4-A186-A08EB2260925}">
      <dsp:nvSpPr>
        <dsp:cNvPr id="0" name=""/>
        <dsp:cNvSpPr/>
      </dsp:nvSpPr>
      <dsp:spPr>
        <a:xfrm>
          <a:off x="0" y="1046801"/>
          <a:ext cx="6507479" cy="953403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Asignar dos valores a una variable sin usar la primera asignación</a:t>
          </a:r>
          <a:endParaRPr lang="en-US" sz="2400" kern="1200"/>
        </a:p>
      </dsp:txBody>
      <dsp:txXfrm>
        <a:off x="46541" y="1093342"/>
        <a:ext cx="6414397" cy="860321"/>
      </dsp:txXfrm>
    </dsp:sp>
    <dsp:sp modelId="{D9C7A06A-590A-4680-AE9F-4938CECE4E54}">
      <dsp:nvSpPr>
        <dsp:cNvPr id="0" name=""/>
        <dsp:cNvSpPr/>
      </dsp:nvSpPr>
      <dsp:spPr>
        <a:xfrm>
          <a:off x="0" y="2069325"/>
          <a:ext cx="6507479" cy="953403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Usar una variable sin asignarla primero</a:t>
          </a:r>
          <a:endParaRPr lang="en-US" sz="2400" kern="1200"/>
        </a:p>
      </dsp:txBody>
      <dsp:txXfrm>
        <a:off x="46541" y="2115866"/>
        <a:ext cx="6414397" cy="860321"/>
      </dsp:txXfrm>
    </dsp:sp>
    <dsp:sp modelId="{4229E4C8-8AAF-4F1F-AE3B-6331AB11D22E}">
      <dsp:nvSpPr>
        <dsp:cNvPr id="0" name=""/>
        <dsp:cNvSpPr/>
      </dsp:nvSpPr>
      <dsp:spPr>
        <a:xfrm>
          <a:off x="0" y="3091849"/>
          <a:ext cx="6507479" cy="95340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Generar un valor y nunca utilizarlo</a:t>
          </a:r>
          <a:endParaRPr lang="en-US" sz="2400" kern="1200"/>
        </a:p>
      </dsp:txBody>
      <dsp:txXfrm>
        <a:off x="46541" y="3138390"/>
        <a:ext cx="6414397" cy="860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37:16.5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21 146 14368 0 0,'0'0'3457'0'0,"-2"0"-2932"0"0,-4 0-1194 0 0,-6 4 9465 0 0,21 1-8079 0 0,1 0-597 0 0,0-1 1 0 0,0-1-1 0 0,0 0 0 0 0,1 0 1 0 0,-1-1-1 0 0,1 0 1 0 0,0-1-1 0 0,-1 0 0 0 0,16-1 1 0 0,62 6-3 0 0,150-12 21 0 0,310-18 125 0 0,-188-14-264 0 0,-228 23 0 0 0,-44 5 0 0 0,649-59 0 0 0,-716 68 0 0 0,479-16 0 0 0,-332 14 0 0 0,55 1 0 0 0,300 19 53 0 0,-335-11-15 0 0,30 2 11 0 0,19 5-5 0 0,426 31 108 0 0,-231 5-7 0 0,-278-30-73 0 0,351 73 277 0 0,-5 36-309 0 0,-410-104-38 0 0,66 22 17 0 0,122 28 26 0 0,-253-70-39 0 0,25 6 86 0 0,2-2 1 0 0,89 1-1 0 0,-139-9-2 0 0,-9-11-3557 0 0,2 3 1833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38:01.5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47 13824 0 0,'0'0'1388'0'0,"5"8"-1264"0"0,-3-6-124 0 0,1 1 0 0 0,2 14 0 0 0,-5-14 1 0 0,0 0-7 0 0,10 10 81 0 0,-6-7 504 0 0,0 0 0 0 0,-1 0 0 0 0,0 1-1 0 0,4 8 1 0 0,4 9 830 0 0,-9-21-1268 0 0,-1 1-1 0 0,1 0 1 0 0,-1 0 0 0 0,0-1 0 0 0,0 1 0 0 0,0 0-1 0 0,-1 0 1 0 0,1 5 0 0 0,0 3 117 0 0,22 110 240 0 0,5 30 1124 0 0,13 35-1469 0 0,-31-148-141 0 0,27 75 1428 0 0,-36-112-1375 0 0,0 1-1 0 0,0-1 0 0 0,0 1 1 0 0,0-1-1 0 0,0 0 1 0 0,1 1-1 0 0,-1-1 0 0 0,3 2 1 0 0,4 7-37 0 0,-8-11-8 0 0,0 1-1 0 0,1 0 1 0 0,-1-1 0 0 0,0 1-1 0 0,0-1 1 0 0,1 1-1 0 0,-1-1 1 0 0,1 1 0 0 0,-1-1-1 0 0,0 0 1 0 0,1 1-1 0 0,-1-1 1 0 0,1 1 0 0 0,-1-1-1 0 0,1 0 1 0 0,-1 0-1 0 0,1 1 1 0 0,-1-1-1 0 0,1 0 1 0 0,0 0 0 0 0,-1 1-1 0 0,1-1 1 0 0,-1 0-1 0 0,1 0 1 0 0,-1 0 0 0 0,1 0-1 0 0,0 0 1 0 0,-1 0-1 0 0,1 0 1 0 0,-1 0 0 0 0,1 0-1 0 0,0 0 1 0 0,-1 0-1 0 0,2-1 1 0 0,-1 0 52 0 0,0 1 0 0 0,1-1 0 0 0,-1 0 0 0 0,0 0 0 0 0,0-1 0 0 0,0 1 0 0 0,0 0-1 0 0,2-2 1 0 0,-2 0 35 0 0,9-11 251 0 0,0 0-1 0 0,-2-1 1 0 0,1-1-1 0 0,-2 1 1 0 0,0-1-1 0 0,5-21 1 0 0,36-123-82 0 0,-26 81-158 0 0,35-83 1 0 0,-8 52-491 0 0,17-40-491 0 0,-51 118-3262 0 0,-9 22-103 0 0,4-12-4559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23.4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2 13416 0 0,'6'0'64'0'0,"-3"-1"77"0"0,0 1 0 0 0,-1 0 0 0 0,1 0 0 0 0,0 0 0 0 0,-1 0 0 0 0,1 1 0 0 0,0-1 0 0 0,-1 1 0 0 0,1-1 0 0 0,-1 1 0 0 0,1 0 0 0 0,-1 0 0 0 0,1 0 0 0 0,-1 0 0 0 0,5 4 963 0 0,-1 4 847 0 0,-4-6-1779 0 0,-1-2-88 0 0,0 0 0 0 0,1 1 0 0 0,-1-1 0 0 0,0 1 0 0 0,-1-1 0 0 0,1 1 0 0 0,0-1 0 0 0,0 1 0 0 0,-1 0 0 0 0,1-1 0 0 0,-1 1 0 0 0,1 0 0 0 0,-1 0 0 0 0,0-1 0 0 0,1 1 0 0 0,-1 0 0 0 0,0 2 0 0 0,0-1-36 0 0,0-1 0 0 0,1 1 1 0 0,-1-1-1 0 0,1 1 0 0 0,0-1 0 0 0,0 0 0 0 0,0 0 0 0 0,0 1 1 0 0,0-1-1 0 0,1 0 0 0 0,1 2 0 0 0,8 17 11 0 0,0 8 300 0 0,1-1 0 0 0,27 46-1 0 0,-29-60-358 0 0,0-1 0 0 0,1 1 0 0 0,1-2 0 0 0,0 0 0 0 0,0 0 0 0 0,1-1 0 0 0,1 0 0 0 0,15 8 0 0 0,1 3 1219 0 0,-39-30-836 0 0,-1 1 0 0 0,0 0 0 0 0,0 1-1 0 0,0 0 1 0 0,-1 1 0 0 0,0 0 0 0 0,-15-5 0 0 0,-10-4 46 0 0,30 11-340 0 0,-1 0 1 0 0,1 1-1 0 0,0 0 1 0 0,-1 0-1 0 0,1 0 1 0 0,-1 1-1 0 0,0 0 1 0 0,0 1-1 0 0,1-1 1 0 0,-1 1-1 0 0,0 1 1 0 0,0-1-1 0 0,1 1 1 0 0,-8 2-1 0 0,12-3-102 0 0,-2 1-26 0 0,-1 0-1 0 0,1 1 1 0 0,0-1 0 0 0,0 1-1 0 0,0-1 1 0 0,0 1-1 0 0,0 0 1 0 0,-6 5-1 0 0,-15 7-28 0 0,22-13 61 0 0,0 0-1 0 0,1 0 0 0 0,-1 1 0 0 0,0-1 0 0 0,1 1 1 0 0,-1-1-1 0 0,1 1 0 0 0,-1 0 0 0 0,1 0 1 0 0,0 1-1 0 0,0-1 0 0 0,-3 4 0 0 0,-3 7-141 0 0,-15 18-1 0 0,18-25 116 0 0,3-3 33 0 0,0 0 0 0 0,0 0 0 0 0,1 1 0 0 0,-1-1 0 0 0,-1 7 0 0 0,-8 14-115 0 0,10-23 34 0 0,1 0-1 0 0,-1 0 0 0 0,0 0 0 0 0,0 0 0 0 0,1 1 0 0 0,-1-1 0 0 0,1 0 0 0 0,-1 1 0 0 0,1-1 0 0 0,0 0 0 0 0,-1 1 0 0 0,1 1 0 0 0,0 9-7845 0 0,0-3 130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23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1 237 12752 0 0,'8'2'1157'0'0,"0"-3"-1084"0"0,0 1 0 0 0,0-2 0 0 0,9-2 0 0 0,17-2 1138 0 0,-19 3-670 0 0,-1-1 1 0 0,1 0-1 0 0,-1-1 1 0 0,0-1 0 0 0,15-8-1 0 0,-21 10-316 0 0,75-42 1544 0 0,-53 30-983 0 0,-28 14-412 0 0,0 0 0 0 0,0 0 0 0 0,0 0 1 0 0,0-1-1 0 0,-1 1 0 0 0,1-1 0 0 0,-1 1 0 0 0,3-6 1 0 0,-7 2-246 0 0,0 0 1 0 0,0 1 0 0 0,-1-1 0 0 0,1 0 0 0 0,-1 1 0 0 0,-1 0 0 0 0,1 0 0 0 0,-1 0-1 0 0,0 1 1 0 0,0-1 0 0 0,0 1 0 0 0,0 0 0 0 0,-10-5 0 0 0,8 6-7 0 0,1 0 1 0 0,0 0-1 0 0,-1 0 0 0 0,0 1 1 0 0,0-1-1 0 0,0 2 1 0 0,0-1-1 0 0,0 1 1 0 0,0 0-1 0 0,0 1 0 0 0,0-1 1 0 0,-12 2-1 0 0,15 0-163 0 0,0 0 1 0 0,0 0-1 0 0,0 0 0 0 0,0 1 1 0 0,1-1-1 0 0,-1 1 0 0 0,0 0 1 0 0,1 0-1 0 0,-1 0 0 0 0,1 0 1 0 0,0 1-1 0 0,-4 3 0 0 0,2-1-46 0 0,0 1 0 0 0,0 0 0 0 0,1-1 0 0 0,0 1 0 0 0,-6 13 0 0 0,2-5 86 0 0,6-10 0 0 0,-1 0 0 0 0,1 0 0 0 0,0 0 0 0 0,0 1 0 0 0,1-1 0 0 0,-1 1 0 0 0,1-1 0 0 0,0 1 0 0 0,0 0 0 0 0,0 6 0 0 0,1-5-6 0 0,0-1 1 0 0,0 1-1 0 0,0 0 0 0 0,1 0 0 0 0,0 0 1 0 0,0-1-1 0 0,1 1 0 0 0,-1 0 0 0 0,1-1 1 0 0,0 1-1 0 0,1-1 0 0 0,-1 0 0 0 0,1 0 1 0 0,0 0-1 0 0,7 8 0 0 0,4 2-108 0 0,-5-6-94 0 0,0 1-1 0 0,14 9 1 0 0,-20-17 49 0 0,0 0 0 0 0,0 0 1 0 0,1 0-1 0 0,-1 0 0 0 0,0-1 0 0 0,1 0 0 0 0,-1 1 0 0 0,1-1 1 0 0,-1 0-1 0 0,1-1 0 0 0,0 1 0 0 0,5 0 0 0 0,39-5-4106 0 0,-21 1-3205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24.2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211 0 3224 0 0,'-1'1'240'0'0,"-2"0"881"0"0,0 0 0 0 0,0 0 0 0 0,0 0 0 0 0,1 1 0 0 0,-1 0 0 0 0,1-1 0 0 0,-1 1 0 0 0,1 0 0 0 0,-1 0 1 0 0,1 0-1 0 0,0 1 0 0 0,0-1 0 0 0,0 0 0 0 0,-2 5 0 0 0,-4 5 12 0 0,4-7-906 0 0,1 0-1 0 0,0 1 1 0 0,1-1 0 0 0,0 1 0 0 0,-1 0 0 0 0,0 7 0 0 0,-8 38 706 0 0,10-32-909 0 0,1-1 0 0 0,1 1 1 0 0,0-1-1 0 0,7 32 0 0 0,-4-33-361 0 0,1 1 1 0 0,7 16-1 0 0,-1-5-2398 0 0,-4-9-4695 0 0</inkml:trace>
  <inkml:trace contextRef="#ctx0" brushRef="#br0" timeOffset="1">0 413 14312 0 0,'0'0'1400'0'0,"10"4"-1248"0"0,-2-4-152 0 0,0 0 0 0 0,2 5 0 0 0,8-2 631 0 0,-5 2 97 0 0,5-2 16 0 0,3 0 8 0 0,5-3-592 0 0,-4 0-160 0 0,4 0 64 0 0,0 0-7639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44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294 0 10136 0 0,'0'0'1286'0'0,"-13"6"2781"0"0,-31 4 1790 0 0,-4 0-3788 0 0,39-7-1843 0 0,1 0 0 0 0,-1 1 0 0 0,1 0 0 0 0,0 0 0 0 0,0 1 0 0 0,0 0 0 0 0,0 0 0 0 0,1 1 0 0 0,-10 10 0 0 0,5-5-248 0 0,1 2 1 0 0,1 0-1 0 0,0 0 1 0 0,-11 20-1 0 0,15-22-57 0 0,0 1-1 0 0,2 0 0 0 0,-1 1 1 0 0,2-1-1 0 0,-1 1 0 0 0,2-1 1 0 0,0 1-1 0 0,0 0 1 0 0,1 0-1 0 0,1 22 0 0 0,1-26-232 0 0,1 1 0 0 0,-1-1-1 0 0,1 0 1 0 0,1 1 0 0 0,0-1-1 0 0,5 10 1 0 0,-1-1-967 0 0,1-2-3962 0 0,1-4-1640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44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 11976 0 0,'0'0'1200'0'0,"1"-1"-1099"0"0,0 0 3 0 0,1 0 1 0 0,-1-1-1 0 0,1 1 1 0 0,-1 0-1 0 0,1-1 1 0 0,-1 1-1 0 0,1 0 1 0 0,0 0-1 0 0,0 1 1 0 0,-1-1-1 0 0,1 0 1 0 0,0 0-1 0 0,4 0 1 0 0,15 6 361 0 0,-18-4-427 0 0,1 0-1 0 0,-1 0 1 0 0,0 0-1 0 0,0 0 1 0 0,0 0-1 0 0,1 0 1 0 0,-1 1 0 0 0,0 0-1 0 0,0-1 1 0 0,-1 1-1 0 0,1 0 1 0 0,4 5-1 0 0,1 1 116 0 0,0 1-1 0 0,9 14 0 0 0,11 12-63 0 0,-21-27-263 0 0,0 1 0 0 0,0 0-1 0 0,-1 1 1 0 0,7 15 0 0 0,-4-9-494 0 0,-2 0-807 0 0,-1-1-3384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45.1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1 920 0 0,'9'0'20854'0'0,"-8"0"-20793"0"0,0 0-1 0 0,0 0 1 0 0,0 0-1 0 0,1 0 1 0 0,-1 0-1 0 0,0 1 1 0 0,0-1-1 0 0,-1 0 1 0 0,1 1-1 0 0,0-1 1 0 0,0 1-1 0 0,0-1 1 0 0,0 1-1 0 0,0-1 1 0 0,0 1-1 0 0,0 0 1 0 0,-1-1 0 0 0,1 1-1 0 0,0 0 1 0 0,-1 0-1 0 0,1 0 1 0 0,0-1-1 0 0,-1 1 1 0 0,1 0-1 0 0,-1 0 1 0 0,1 0-1 0 0,-1 0 1 0 0,0 0-1 0 0,1 0 1 0 0,-1 0-1 0 0,0 2 1 0 0,1 3 304 0 0,0 0 1 0 0,0 1 0 0 0,-1-1-1 0 0,0 8 1 0 0,-1-4-218 0 0,1 29-156 0 0,-1-10-19 0 0,1 0 0 0 0,6 37 0 0 0,-5-59 0 0 0,-1-1 1 0 0,0 0-1 0 0,0 0 1 0 0,0 1-1 0 0,-1-1 1 0 0,0 0-1 0 0,-3 11 0 0 0,1-4-15 0 0,3-7-107 0 0,0 0-1 0 0,0 0 1 0 0,0 0-1 0 0,1 0 0 0 0,0 0 1 0 0,0-1-1 0 0,1 1 1 0 0,-1 0-1 0 0,1-1 1 0 0,3 6-1 0 0,4 14-878 0 0,-3-5-1711 0 0,2-1 0 0 0,16 31 0 0 0,-11-30 182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45.4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176 3 11976 0 0,'0'0'1082'0'0,"-4"0"-868"0"0,-3-1-6 0 0,0 0 1 0 0,1 0 0 0 0,-1 1 0 0 0,0 0 0 0 0,1 1 0 0 0,-1-1 0 0 0,0 1-1 0 0,1 1 1 0 0,-1-1 0 0 0,1 1 0 0 0,0 0 0 0 0,-1 1 0 0 0,1-1-1 0 0,0 1 1 0 0,0 0 0 0 0,1 1 0 0 0,-7 4 0 0 0,7-5-50 0 0,1 1 1 0 0,0-1-1 0 0,1 1 1 0 0,-1 0-1 0 0,0 0 0 0 0,1 0 1 0 0,0 0-1 0 0,0 1 1 0 0,1-1-1 0 0,-1 1 1 0 0,1 0-1 0 0,0 0 1 0 0,0 0-1 0 0,0 0 0 0 0,1 0 1 0 0,0 0-1 0 0,0 0 1 0 0,0 0-1 0 0,0 1 1 0 0,1-1-1 0 0,0 0 1 0 0,1 6-1 0 0,-1-8-228 0 0,1 6-166 0 0,0 0 0 0 0,1 0 0 0 0,2 8 0 0 0,-3-15 224 0 0,0 0 0 0 0,0 0 1 0 0,0 0-1 0 0,0 0 0 0 0,0 0 0 0 0,0 0 0 0 0,1 0 0 0 0,-1 0 0 0 0,1 0 0 0 0,-1-1 0 0 0,1 1 0 0 0,-1 0 0 0 0,1-1 0 0 0,0 0 0 0 0,0 1 0 0 0,2 0 0 0 0,7 4-245 0 0,-10-5 229 0 0,0 0 0 0 0,1-1 0 0 0,-1 1 1 0 0,0 0-1 0 0,1-1 0 0 0,-1 1 1 0 0,1-1-1 0 0,-1 1 0 0 0,1-1 1 0 0,-1 0-1 0 0,1 0 0 0 0,2 0 0 0 0,-1 0-2 0 0,1 1 17 0 0,-1-1 0 0 0,0 0-1 0 0,1 0 1 0 0,-1 0-1 0 0,1 0 1 0 0,-1-1 0 0 0,0 0-1 0 0,1 1 1 0 0,-1-1-1 0 0,0 0 1 0 0,0-1-1 0 0,0 1 1 0 0,1 0 0 0 0,-1-1-1 0 0,-1 0 1 0 0,5-2-1 0 0,-1-1 14 0 0,-1 0-1 0 0,1 1 0 0 0,-1-2 0 0 0,-1 1 0 0 0,1-1 0 0 0,-1 1 0 0 0,1-1 0 0 0,-2 0 0 0 0,1-1 1 0 0,-1 1-1 0 0,4-11 0 0 0,-6 14-126 0 0,0-1-1 0 0,0 0 1 0 0,-1 0 0 0 0,1 1 0 0 0,-1-1-1 0 0,0 0 1 0 0,0 0 0 0 0,0 1 0 0 0,-2-8-1 0 0,0-12-1405 0 0,1 12-2404 0 0,-3-1-1202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45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11024 0 0,'1'1'505'0'0,"3"6"-330"0"0,-1-1 1 0 0,1 1-1 0 0,3 10 0 0 0,4 11 96 0 0,-3-12 122 0 0,-1 1 1 0 0,-1 0-1 0 0,5 25 0 0 0,2 3-155 0 0,0 21-158 0 0,-1-6-848 0 0,-9-52 392 0 0,-2-11 2250 0 0,-4-9 357 0 0,3 11-2204 0 0,0 1 0 0 0,0 0 1 0 0,0 0-1 0 0,0 0 0 0 0,0 0 0 0 0,0-1 0 0 0,0 1 1 0 0,0 0-1 0 0,0 0 0 0 0,0 0 0 0 0,0-1 1 0 0,0 1-1 0 0,0 0 0 0 0,0 0 0 0 0,0 0 1 0 0,0-1-1 0 0,0 1 0 0 0,0 0 0 0 0,0 0 1 0 0,0 0-1 0 0,0 0 0 0 0,0-1 0 0 0,0 1 1 0 0,1 0-1 0 0,-1 0 0 0 0,0 0 0 0 0,0 0 0 0 0,0-1 1 0 0,0 1-1 0 0,0 0 0 0 0,0 0 0 0 0,1 0 1 0 0,-1 0-1 0 0,0 0 0 0 0,0-1 0 0 0,0 1-5 0 0,1 0 0 0 0,-1 0 1 0 0,0 0-1 0 0,0 0 0 0 0,0 0 0 0 0,0 0 0 0 0,0 0 0 0 0,0 0 0 0 0,1 0 0 0 0,-1 0 0 0 0,0-1 0 0 0,0 1 0 0 0,0 0 0 0 0,0 0 1 0 0,0 0-1 0 0,0 0 0 0 0,0 0 0 0 0,0 0 0 0 0,0-1 0 0 0,0 1 0 0 0,0 0 0 0 0,0 0 0 0 0,0 0 0 0 0,0 0 0 0 0,0 0 0 0 0,0-1 1 0 0,0 1-1 0 0,0 0 0 0 0,0 0 0 0 0,0 0 0 0 0,0 0 0 0 0,0 0 0 0 0,0-1 0 0 0,0 1 0 0 0,0 0 0 0 0,0 0 0 0 0,0 0 0 0 0,0 0 1 0 0,0 0-1 0 0,0 0 0 0 0,0-1 0 0 0,-1 0 53 0 0,1 0 1 0 0,-1 1-1 0 0,1-1 1 0 0,0 0 0 0 0,-1 0-1 0 0,1 0 1 0 0,0 0-1 0 0,0 0 1 0 0,0 0 0 0 0,0 0-1 0 0,0 0 1 0 0,0 0-1 0 0,0 0 1 0 0,0 0-1 0 0,0 0 1 0 0,0 0 0 0 0,0 0-1 0 0,1 0 1 0 0,-1 0-1 0 0,0 0 1 0 0,1 0 0 0 0,-1 0-1 0 0,1 0 1 0 0,-1 0-1 0 0,1 0 1 0 0,-1 0-1 0 0,1 1 1 0 0,0-1 0 0 0,1-1-1 0 0,2-2 56 0 0,1 0 1 0 0,-1 0-1 0 0,11-6 0 0 0,-12 8-51 0 0,-1 1-58 0 0,0 0 1 0 0,1 0 0 0 0,-1 1 0 0 0,0-1-1 0 0,1 0 1 0 0,-1 1 0 0 0,0 0-1 0 0,5-1 1 0 0,8-1 269 0 0,-12 2-262 0 0,-1 0 1 0 0,1 0 0 0 0,-1 0-1 0 0,1 0 1 0 0,0 0 0 0 0,-1 0 0 0 0,1 1-1 0 0,0-1 1 0 0,-1 1 0 0 0,1 0-1 0 0,-1 0 1 0 0,1 0 0 0 0,-1 0 0 0 0,0 0-1 0 0,4 3 1 0 0,-2-1 9 0 0,0-1 0 0 0,-1 1 0 0 0,1 0 0 0 0,-1 0 0 0 0,0 0 0 0 0,0 1-1 0 0,0-1 1 0 0,3 5 0 0 0,-5 0-66 0 0,3 20-350 0 0,-4-23 391 0 0,-2 5 113 0 0,-12 9 3 0 0,11-16-360 0 0,0 1 0 0 0,0-1 0 0 0,-1 0 1 0 0,1 0-1 0 0,-1-1 0 0 0,0 1 0 0 0,0-1 0 0 0,0 0 0 0 0,0 0 0 0 0,0 0 0 0 0,0 0 0 0 0,-1-1 0 0 0,-7 3 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46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148 4 10136 0 0,'0'0'9849'0'0,"-8"-1"-8452"0"0,5 0-1078 0 0,1 1-1 0 0,-1-1 1 0 0,0 1 0 0 0,1 0-1 0 0,-1 0 1 0 0,0 0 0 0 0,1 0-1 0 0,-1 0 1 0 0,1 0 0 0 0,-1 1-1 0 0,-3 0 1 0 0,-7 1 23 0 0,11-1-339 0 0,1-1 0 0 0,-1 0-1 0 0,0 1 1 0 0,1-1 0 0 0,-1 0-1 0 0,0 1 1 0 0,1 0 0 0 0,-1-1 0 0 0,-2 3-1 0 0,-43 21 246 0 0,35-15-357 0 0,11-6 48 0 0,0-1 47 0 0,-3 10 14 0 0,0-4 0 0 0,1-3 0 0 0,6 2 0 0 0,3 8 0 0 0,-3-10 0 0 0,10 5 0 0 0,-5-6 0 0 0,1 0 0 0 0,13 4 0 0 0,40 5-74 0 0,-60-13-40 0 0,-1 1 1 0 0,1 0-1 0 0,0-1 1 0 0,0 1-1 0 0,-1 0 1 0 0,1 0-1 0 0,-1 0 1 0 0,1 1-1 0 0,1 0 1 0 0,10 7-599 0 0,-8-7 514 0 0,-1 1-1 0 0,1 0 1 0 0,9 6-1 0 0,-5 0-3488 0 0,-7-8 1649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46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17447 0 0,'0'0'9495'0'0,"0"3"-9266"0"0,-8 69 383 0 0,8-65-583 0 0,0 9-47 0 0,0 0 0 0 0,5 23 0 0 0,2 16-48 0 0,-4-31-410 0 0,8 33 1 0 0,6-3-2747 0 0,-11-38 798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38:27.2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537 96 14512 0 0,'-7'-2'319'0'0,"1"0"0"0"0,-1 0 1 0 0,0 0-1 0 0,-10 0 1 0 0,-6 1 520 0 0,-25 2 0 0 0,13-1 473 0 0,22 1-1061 0 0,-1 0 0 0 0,1 1-1 0 0,0 1 1 0 0,0 0 0 0 0,0 0 0 0 0,-20 9 0 0 0,0 3 143 0 0,-40 24 0 0 0,62-31-358 0 0,-1 1 0 0 0,1 0 0 0 0,1 1-1 0 0,-18 20 1 0 0,19-20-29 0 0,0 1 36 0 0,0 0-1 0 0,1 1 0 0 0,1 0 0 0 0,0 0 1 0 0,1 1-1 0 0,0 0 0 0 0,1 0 1 0 0,0 0-1 0 0,1 1 0 0 0,-3 17 1 0 0,1 6-22 0 0,1-1 1 0 0,1 64-1 0 0,5-74-14 0 0,2-1 0 0 0,0 1 0 0 0,2-1 0 0 0,0 0 0 0 0,2 0 0 0 0,1-1 0 0 0,17 39 0 0 0,-18-50-49 0 0,0-1 0 0 0,0 0 0 0 0,1 0 0 0 0,0-1-1 0 0,14 14 1 0 0,52 46-549 0 0,-64-63 588 0 0,0-1 0 0 0,1-1 0 0 0,-1 0 0 0 0,1 0 0 0 0,0-1 0 0 0,0-1 0 0 0,1 1 0 0 0,-1-2-1 0 0,1 0 1 0 0,21 3 0 0 0,-12-4 80 0 0,1-1-1 0 0,0 0 0 0 0,0-2 0 0 0,0-1 1 0 0,42-8-1 0 0,104-40-73 0 0,-134 37 34 0 0,-1-1 0 0 0,0-2-1 0 0,-1-1 1 0 0,40-29-1 0 0,-58 36 81 0 0,-1 0-1 0 0,-1-1 1 0 0,0 0-1 0 0,0-1 0 0 0,-2 0 1 0 0,1-1-1 0 0,-1 0 1 0 0,-1-1-1 0 0,0 0 1 0 0,-1-1-1 0 0,-1 1 1 0 0,7-21-1 0 0,-2-1 112 0 0,8-45 1 0 0,-17 65-146 0 0,-1-1 1 0 0,0 0-1 0 0,-2 0 0 0 0,0 0 1 0 0,-2-21-1 0 0,0 21-10 0 0,0 1 15 0 0,0 1 0 0 0,-1 0 0 0 0,0 0 0 0 0,-1 0 0 0 0,-7-15 0 0 0,2 8 50 0 0,-1 1 0 0 0,-2 1-1 0 0,0 0 1 0 0,-1 0 0 0 0,-1 1-1 0 0,0 1 1 0 0,-2 1 0 0 0,-19-19-1 0 0,17 21-115 0 0,0 0 0 0 0,-1 2 0 0 0,0 0 1 0 0,-1 1-1 0 0,-43-19 0 0 0,53 27-211 0 0,1 1 1 0 0,-1 0-1 0 0,1 0 1 0 0,-1 1 0 0 0,0 0-1 0 0,0 1 1 0 0,0 0-1 0 0,0 1 1 0 0,0 0-1 0 0,-1 0 1 0 0,1 1-1 0 0,0 1 1 0 0,1 0 0 0 0,-1 0-1 0 0,0 1 1 0 0,-14 5-1 0 0,-8 10-1780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46.9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249 1 4144 0 0,'0'0'319'0'0,"-13"0"210"0"0,-28 1 9932 0 0,3 3-5652 0 0,32-2-4443 0 0,-1 0 0 0 0,1 0 0 0 0,0 0 1 0 0,0 0-1 0 0,0 1 0 0 0,0 0 1 0 0,0 0-1 0 0,0 1 0 0 0,-8 7 1 0 0,2-1 157 0 0,1 0 1 0 0,-10 13-1 0 0,17-18-516 0 0,1-1 0 0 0,-1 1-1 0 0,1 0 1 0 0,0 1 0 0 0,1-1-1 0 0,-1 1 1 0 0,1-1 0 0 0,-2 8-1 0 0,-10 33-7 0 0,13-36 0 0 0,0 0 0 0 0,1 0 0 0 0,0 0 0 0 0,1-1 0 0 0,0 1 0 0 0,1 0 0 0 0,0 0 0 0 0,0-1 0 0 0,1 1 0 0 0,0-1 0 0 0,7 14 0 0 0,-4-11-4 0 0,-6-9-1 0 0,1 0-1 0 0,1 0 1 0 0,-1-1 0 0 0,0 1 0 0 0,1-1-1 0 0,-1 1 1 0 0,1-1 0 0 0,0 1-1 0 0,0-1 1 0 0,0 0 0 0 0,4 4-1 0 0,9 6-507 0 0,-10-7 108 0 0,1-1 0 0 0,-1 0 0 0 0,1 0 0 0 0,0 0-1 0 0,7 3 1 0 0,-1-1-796 0 0,-1-2-42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47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75 11976 0 0,'0'0'2216'0'0,"2"0"-1195"0"0,7 0-300 0 0,1-2 0 0 0,0 1 0 0 0,18-6 1 0 0,19-3-741 0 0,-37 8 24 0 0,0 0-1 0 0,0 0 1 0 0,10-5-1 0 0,8-2-316 0 0,-23 7-268 0 0,0 0 0 0 0,0 0-1 0 0,0-1 1 0 0,0 1 0 0 0,6-6 0 0 0,1 1-391 0 0,3 1-714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47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1 5528 0 0,'0'0'497'0'0,"-5"4"-394"0"0,-4 6 2324 0 0,-5 19 9273 0 0,12-23-10784 0 0,-3 19 1374 0 0,3-19-2287 0 0,0 1 0 0 0,1-1 1 0 0,0 1-1 0 0,1 0 1 0 0,0-1-1 0 0,0 1 1 0 0,0 0-1 0 0,0-1 0 0 0,3 8 1 0 0,0 21-4 0 0,-3-32 0 0 0,1-1 0 0 0,-1 1 0 0 0,1 0 0 0 0,0-1 0 0 0,0 1 0 0 0,0-1 0 0 0,0 0 0 0 0,1 1 0 0 0,-1-1 0 0 0,1 0 0 0 0,-1 0 0 0 0,1 0 0 0 0,0 0 0 0 0,3 3 0 0 0,-1-1 0 0 0,1 0 0 0 0,-1-1 0 0 0,1 1 0 0 0,0-1 0 0 0,7 4 0 0 0,7 2-70 0 0,-11-5 3 0 0,-1 0 0 0 0,0-1 0 0 0,1 0 0 0 0,0 0-1 0 0,0-1 1 0 0,0 0 0 0 0,0 0 0 0 0,0-1-1 0 0,0 0 1 0 0,14 0 0 0 0,-16-2-415 0 0,0 0-1 0 0,0 0 1 0 0,0 0-1 0 0,0-1 1 0 0,0 0-1 0 0,-1 0 1 0 0,1 0-1 0 0,-1-1 1 0 0,1 1 0 0 0,-1-1-1 0 0,0-1 1 0 0,5-3-1 0 0,-1-4-5523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48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0 3224 0 0,'-5'1'288'0'0,"2"1"45"0"0,-8-1 4065 0 0,3 0-2367 0 0,-25 5 5768 0 0,-2 1-3982 0 0,31-5-3657 0 0,-1-1 1 0 0,1 1-1 0 0,-1 0 1 0 0,1 0 0 0 0,0 0-1 0 0,0 0 1 0 0,-1 1-1 0 0,2-1 1 0 0,-5 5-1 0 0,6-6-160 0 0,-2 2 0 0 0,0 1 0 0 0,0 0 0 0 0,0 0 0 0 0,1 0 0 0 0,-1 0 0 0 0,1 0 0 0 0,0 1 0 0 0,-5 8 0 0 0,-5 19 0 0 0,12-21 0 0 0,2 5 0 0 0,-1-9 0 0 0,1 2 0 0 0,6 3 0 0 0,-6-10 2 0 0,8 11 71 0 0,-3-7 100 0 0,-1-2-1 0 0,2 1 1 0 0,-1-1 0 0 0,0 0-1 0 0,1 0 1 0 0,0 0 0 0 0,0-1-1 0 0,0 0 1 0 0,0-1 0 0 0,0 1 0 0 0,8 0-1 0 0,-4 0-187 0 0,0 0 0 0 0,-1 1 0 0 0,0 0 0 0 0,14 8 0 0 0,-22-10-19 0 0,1-1-1 0 0,-1 1 1 0 0,0 0-1 0 0,0 0 0 0 0,0 0 1 0 0,0 0-1 0 0,0 0 1 0 0,-1 0-1 0 0,1 0 1 0 0,-1 0-1 0 0,1 1 1 0 0,-1-1-1 0 0,0 1 1 0 0,0-1-1 0 0,0 1 0 0 0,0 0 1 0 0,0-1-1 0 0,-1 1 1 0 0,1 0-1 0 0,-1-1 1 0 0,0 1-1 0 0,0 5 1 0 0,-2 5 42 0 0,2-12 24 0 0,0 1-1 0 0,0-1 1 0 0,0 1 0 0 0,-1-1-1 0 0,1 1 1 0 0,0-1 0 0 0,-1 1-1 0 0,1-1 1 0 0,-1 1 0 0 0,0-1-1 0 0,1 0 1 0 0,-1 1 0 0 0,0-1-1 0 0,0 0 1 0 0,0 0 0 0 0,-2 3-1 0 0,-1-1 30 0 0,0 1-118 0 0,1 0-1 0 0,-1-1 1 0 0,0 0-1 0 0,0 0 1 0 0,0 0-1 0 0,0-1 1 0 0,0 1-1 0 0,-1-1 0 0 0,1 0 1 0 0,-1 0-1 0 0,-8 2 1 0 0,-4 0-856 0 0,-11 1-2022 0 0,26-5 1412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48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0 148 6448 0 0,'48'-3'585'0'0,"-48"3"-577"0"0,1 0-1 0 0,0 0 1 0 0,0 0-1 0 0,-1 0 0 0 0,1-1 1 0 0,0 1-1 0 0,-1 0 1 0 0,1 0-1 0 0,0-1 1 0 0,-1 1-1 0 0,1 0 1 0 0,-1-1-1 0 0,1 1 1 0 0,0-1-1 0 0,4-2-8 0 0,5-2 23 0 0,20-9 392 0 0,-24 11-164 0 0,0 0 1 0 0,0 1 0 0 0,0 0-1 0 0,0 0 1 0 0,0 0-1 0 0,9-1 1 0 0,-7 2 179 0 0,1-1 0 0 0,15-6 0 0 0,-17 5-105 0 0,1 1 1 0 0,-1 0-1 0 0,9-1 1 0 0,20-7 1605 0 0,-12 4-748 0 0,-20 5-951 0 0,1 0 0 0 0,0 0 0 0 0,-1-1 0 0 0,1 1 0 0 0,-1-1 0 0 0,6-3-1 0 0,-2 0 400 0 0,-5 2-242 0 0,1 1 0 0 0,-1 0 0 0 0,1-1 1 0 0,0 1-1 0 0,5-1 0 0 0,-7-4 687 0 0,-1 1-79 0 0,-10-2 800 0 0,5 7-1723 0 0,0-1 1 0 0,0 0-1 0 0,0 1 0 0 0,-1 0 0 0 0,1 0 0 0 0,0 0 1 0 0,-1 0-1 0 0,1 1 0 0 0,-1-1 0 0 0,1 1 0 0 0,0 0 1 0 0,-1 1-1 0 0,1-1 0 0 0,-1 1 0 0 0,-6 2 0 0 0,-6 1 217 0 0,1 2 0 0 0,-26 11 0 0 0,40-16-291 0 0,-1 0 0 0 0,1 1 0 0 0,0-1 0 0 0,0 1 0 0 0,0-1 0 0 0,0 1 0 0 0,0 0 0 0 0,0 0 0 0 0,1 0 0 0 0,-1 0 0 0 0,-1 3 0 0 0,-14 14 0 0 0,10-14 0 0 0,5-4 0 0 0,0 0 0 0 0,1 0 0 0 0,-1 1 0 0 0,0-1 0 0 0,1 0 0 0 0,-1 1 0 0 0,1-1 0 0 0,0 1 0 0 0,0 0 0 0 0,-1-1 0 0 0,1 1 0 0 0,0 0 0 0 0,0 0 0 0 0,0-1 0 0 0,1 1 0 0 0,-1 0 0 0 0,0 3 0 0 0,0-4 41 0 0,1 1 1 0 0,-1 0-1 0 0,0-1 0 0 0,1 1 1 0 0,-1 0-1 0 0,0-1 0 0 0,0 1 0 0 0,0-1 1 0 0,0 1-1 0 0,-3 2 0 0 0,3-4-1 0 0,0 1 0 0 0,0 0-1 0 0,1 0 1 0 0,-1 0 0 0 0,0 0 0 0 0,0-1-1 0 0,1 1 1 0 0,-1 0 0 0 0,1 0 0 0 0,-1 0 0 0 0,1 1-1 0 0,-1-1 1 0 0,1 0 0 0 0,0 0 0 0 0,-1 0-1 0 0,1 0 1 0 0,0 0 0 0 0,0 0 0 0 0,0 1-1 0 0,0-1 1 0 0,0 0 0 0 0,0 0 0 0 0,0 0-1 0 0,1 2 1 0 0,1 13 449 0 0,-2-14-516 0 0,0 0 0 0 0,0 0 0 0 0,0 0 0 0 0,1 0 0 0 0,-1 0 0 0 0,0 0 0 0 0,1 0 0 0 0,0 0 0 0 0,0 0 0 0 0,1 3 0 0 0,6 9-124 0 0,-7-12 167 0 0,0 0 0 0 0,-1 0 0 0 0,2 0 0 0 0,-1 0-1 0 0,0 0 1 0 0,0 0 0 0 0,1-1 0 0 0,-1 1-1 0 0,1 0 1 0 0,2 1 0 0 0,5 3-29 0 0,0-1 0 0 0,0-1-1 0 0,0 0 1 0 0,0 0 0 0 0,1-1 0 0 0,0 0 0 0 0,0 0 0 0 0,11 0 0 0 0,16 5-518 0 0,-20-3 165 0 0,-14-3 172 0 0,1-1 1 0 0,0 0-1 0 0,0 0 1 0 0,0 0-1 0 0,0-1 1 0 0,0 1-1 0 0,0-1 0 0 0,0 0 1 0 0,5 0-1 0 0,14-4-1372 0 0,-4 0-60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1 11544 0 0,'0'0'4708'0'0,"0"2"-4389"0"0,0 2-211 0 0,0-1-8 0 0,0 0 0 0 0,0 0 0 0 0,0 0 0 0 0,0 0 0 0 0,-1 1 0 0 0,1-1 0 0 0,-1 0 0 0 0,-2 6 0 0 0,2-7-62 0 0,0 0-1 0 0,0 0 0 0 0,1 0 0 0 0,-1 1 0 0 0,1-1 0 0 0,0 0 0 0 0,-1 4 0 0 0,-2 14 172 0 0,-4 6 640 0 0,-4 33 0 0 0,-2 5 246 0 0,0 14-110 0 0,-16 78 278 0 0,22-115-1070 0 0,-21 175 469 0 0,13-99 8 0 0,2 19-354 0 0,1-7-42 0 0,6-55 118 0 0,-29 216 680 0 0,23-198-674 0 0,-5 19-323 0 0,-7 59-79 0 0,16-117-68 0 0,4-35 46 0 0,2 1-1 0 0,-1 18 1 0 0,-5 37 634 0 0,7-57-317 0 0,-5 29-1 0 0,5-42-247 0 0,0 5 38 0 0,0-7-50 0 0,1 1 0 0 0,-1-1 1 0 0,1 1-1 0 0,0-1 0 0 0,0 1 0 0 0,0-1 0 0 0,0 1 1 0 0,0 0-1 0 0,0-1 0 0 0,2 4 0 0 0,-1-3-10 0 0,-1-3-27 0 0,0 23 247 0 0,-1-21-177 0 0,-2 4 5 0 0,2-4 17 0 0,1 3-16 0 0,-2-1-23 0 0,4 1 192 0 0,3 7 807 0 0,-1-5-1035 0 0,3-3 0 0 0,-4-2 31 0 0,3 4-20 0 0,0 1 20 0 0,0-2-20 0 0,-4-4 260 0 0,2 0 114 0 0,-2 3-351 0 0,10 2-560 0 0,0-2 472 0 0,-2 2 43 0 0,-3-5 13 0 0,-6-1 51 0 0,1 2-8 0 0,3 3-34 0 0,-2-3 20 0 0,5 1-31 0 0,-1 3 0 0 0,-4-4 31 0 0,8 2-31 0 0,-1 0-11 0 0,-1 0 0 0 0,33 22 0 0 0,-15-9 0 0 0,-20-14 0 0 0,0 1 0 0 0,-1 0 0 0 0,1 0 0 0 0,-1 0 0 0 0,10 10 0 0 0,1 0 0 0 0,1-1 0 0 0,22 13 0 0 0,-27-18 0 0 0,31 20 22 0 0,104 68 116 0 0,75 68-207 0 0,-173-128-3 0 0,1-2 0 0 0,2-3 0 0 0,1-2 0 0 0,65 25 0 0 0,-52-19 365 0 0,-7-4-185 0 0,-34-17-192 0 0,38 26 0 0 0,-27-16 76 0 0,-9-4 72 0 0,31 27-1 0 0,-28-21-91 0 0,27 25-213 0 0,-35-29 258 0 0,1-1 0 0 0,34 22 0 0 0,83 39 251 0 0,2 2-305 0 0,-69-39-194 0 0,41 27 94 0 0,121 82 228 0 0,194 168 706 0 0,-355-264-797 0 0,158 91 0 0 0,-168-111 0 0 0,-2 3 0 0 0,98 83 0 0 0,-159-123 0 0 0,72 66 27 0 0,114 78-1 0 0,-106-90-14 0 0,62 40-24 0 0,-74-49 118 0 0,-2 3-1 0 0,-2 3 0 0 0,61 62 1 0 0,-80-71-14 0 0,2-1 1 0 0,87 56-1 0 0,6-15-311 0 0,-4-2-63 0 0,-103-55 335 0 0,-24-18 22 0 0,0 0-1 0 0,21 12 1 0 0,-13-10 2 0 0,0 2-1 0 0,28 21 1 0 0,-23-15-51 0 0,-17-13-39 0 0,17 19 17 0 0,-22-24 64 0 0,3 4-44 0 0,-4-4 4 0 0,1 1-155 0 0,5 1 130 0 0,-6-1 159 0 0,-2 9-360 0 0,-1 1 176 0 0,0-1-1 0 0,0 1 1 0 0,-1-1-1 0 0,0 0 1 0 0,-7 14 0 0 0,-3 8-60 0 0,-18 84-229 0 0,20-73 522 0 0,3-7-11 0 0,-11 34-32 0 0,5-29-245 0 0,-47 116-57 0 0,57-149 135 0 0,-64 136 14 0 0,40-85 97 0 0,-40 61 0 0 0,38-70-93 0 0,-43 57 53 0 0,2-3-42 0 0,16-15-154 0 0,-69 130-28 0 0,53-86 227 0 0,39-75 45 0 0,-47 67-99 0 0,32-55-151 0 0,-3-1 145 0 0,7-10 76 0 0,38-52-70 0 0,0-1 0 0 0,0 0-1 0 0,-7 6 1 0 0,6-7-3 0 0,0 1 0 0 0,1 0 0 0 0,-8 10 0 0 0,-17 30-18 0 0,12-18 0 0 0,9-17-5 0 0,8-10 4 0 0,0 1 1 0 0,0-1 0 0 0,0 1-1 0 0,0-1 1 0 0,0 1 0 0 0,0-1-1 0 0,0 1 1 0 0,0 0 0 0 0,0-1 0 0 0,1 1-1 0 0,-1 0 1 0 0,1 0 0 0 0,-1-1-1 0 0,1 1 1 0 0,0 0 0 0 0,0 3-1 0 0,-4 14 12 0 0,-1 11-102 0 0,0-12 27 0 0,4-13 75 0 0,0 0 0 0 0,0 0 0 0 0,-1 0 0 0 0,0 0 0 0 0,0 0 0 0 0,0 0 0 0 0,-6 8 0 0 0,1-7 0 0 0,4 0-2 0 0,2-5 15 0 0,3 5-126 0 0,-1-2 63 0 0,-8 15-16 0 0,7-18 45 0 0,-1 0 0 0 0,1-1 0 0 0,-1 1 0 0 0,1 0 0 0 0,-1 0 0 0 0,0 0 0 0 0,1 0 0 0 0,-1 0 0 0 0,0-1 0 0 0,1 1 0 0 0,-1 0 0 0 0,0-1 0 0 0,0 1 0 0 0,0 0 0 0 0,0-1 0 0 0,0 1 0 0 0,0-1 0 0 0,1 0-1 0 0,-1 1 1 0 0,0-1 0 0 0,0 0 0 0 0,0 1 0 0 0,0-1 0 0 0,-1 0 0 0 0,1 0 0 0 0,0 0 0 0 0,0 0 0 0 0,-1 0 0 0 0,-3 0-347 0 0,0-1 1 0 0,1 0-1 0 0,-1 0 1 0 0,0-1-1 0 0,-5-2 1 0 0,-19-6-1107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08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0 2760 0 0,'-4'1'332'0'0,"-11"2"6101"0"0,9-1-6359 0 0,0-1 1 0 0,0 0-1 0 0,0 0 1 0 0,0 0-1 0 0,0-1 0 0 0,-9 0 1 0 0,12 0 526 0 0,0-1 1 0 0,0 1-1 0 0,0-1 1 0 0,0 1-1 0 0,0-1 1 0 0,0 0-1 0 0,-7-3 6446 0 0,10 20-6306 0 0,2 1 0 0 0,0 0 0 0 0,1-1 0 0 0,0 1-1 0 0,7 16 1 0 0,33 77-1138 0 0,-17-47 613 0 0,-20-47-216 0 0,-5-11 0 0 0,0 0 0 0 0,1-1 0 0 0,0 1 0 0 0,0 0 0 0 0,1-1 0 0 0,-1 1 0 0 0,1-1 0 0 0,0 1 0 0 0,4 3 0 0 0,-7-8 0 0 0,0 0 0 0 0,0 0 0 0 0,1 0 0 0 0,-1 1 0 0 0,0-1 0 0 0,0 0 0 0 0,0 0 0 0 0,0 0 0 0 0,1 0 0 0 0,-1 0 0 0 0,0 0 0 0 0,0 0 0 0 0,0 0 0 0 0,1 0 0 0 0,-1 0 0 0 0,0-1 0 0 0,0 1 0 0 0,0 0 0 0 0,0 0 0 0 0,1 0 0 0 0,-1 0 0 0 0,0 0 0 0 0,0 0 0 0 0,0 0 0 0 0,0 0 0 0 0,0 0 0 0 0,1 0 0 0 0,-1-1 0 0 0,0 1 0 0 0,0 0 0 0 0,0 0 0 0 0,0 0 0 0 0,0 0 0 0 0,0 0 0 0 0,0-1 0 0 0,1 1 0 0 0,-1 0 0 0 0,0 0 0 0 0,0 0 0 0 0,0 0 0 0 0,0-1 0 0 0,0 1 0 0 0,0 0 0 0 0,0 0 0 0 0,0 0 0 0 0,0-1 0 0 0,0 1 0 0 0,0 0 0 0 0,0 0 0 0 0,0 0 0 0 0,0-1 0 0 0,1-9 0 0 0,-1 7 4 0 0,-1 0 0 0 0,0-1-1 0 0,0 1 1 0 0,0 0 0 0 0,0 0-1 0 0,0 0 1 0 0,-1 0-1 0 0,1 0 1 0 0,-1 0 0 0 0,0 1-1 0 0,0-1 1 0 0,0 1 0 0 0,0-1-1 0 0,-3-3 1 0 0,0 3-19 0 0,1 0 0 0 0,0 0 0 0 0,-1 0-1 0 0,0 0 1 0 0,1 0 0 0 0,-1 1 0 0 0,0 0 0 0 0,-7-2 0 0 0,4 2 92 0 0,1 0 1 0 0,0 1 0 0 0,-1 0 0 0 0,0 0 0 0 0,1 0 0 0 0,-1 1 0 0 0,1 1 0 0 0,-1-1-1 0 0,1 1 1 0 0,-1 0 0 0 0,1 1 0 0 0,-13 3 0 0 0,14-2-33 0 0,1 0 1 0 0,-1 1 0 0 0,1-1-1 0 0,0 1 1 0 0,0 0 0 0 0,0 0-1 0 0,1 1 1 0 0,0-1 0 0 0,-1 1-1 0 0,1 0 1 0 0,1 0 0 0 0,-1 1-1 0 0,1-1 1 0 0,-4 9-1 0 0,3-4 4 0 0,0-1-1 0 0,0 1 0 0 0,1 1 0 0 0,1-1 0 0 0,0 0 0 0 0,0 0 0 0 0,1 1 0 0 0,-1 10 0 0 0,2-19-72 0 0,0 0 0 0 0,1 0-1 0 0,-1 0 1 0 0,0 0 0 0 0,0-1 0 0 0,1 1-1 0 0,-1 0 1 0 0,1 0 0 0 0,0 0 0 0 0,0-1-1 0 0,-1 1 1 0 0,1 0 0 0 0,0-1 0 0 0,0 1-1 0 0,0 0 1 0 0,1-1 0 0 0,-1 0 0 0 0,0 1-1 0 0,1-1 1 0 0,-1 0 0 0 0,1 1 0 0 0,-1-1-1 0 0,1 0 1 0 0,-1 0 0 0 0,1 0 0 0 0,0 0-1 0 0,-1-1 1 0 0,1 1 0 0 0,0 0 0 0 0,0-1-1 0 0,0 1 1 0 0,0-1 0 0 0,-1 0 0 0 0,3 1 0 0 0,3-1-193 0 0,0 1 0 0 0,-1-1 1 0 0,1-1-1 0 0,0 1 1 0 0,0-1-1 0 0,-1 0 1 0 0,1 0-1 0 0,9-4 1 0 0,-1-2-2107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08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59 100 13648 0 0,'15'-8'1482'0'0,"2"-1"-1369"0"0,-8 5 550 0 0,0-1 0 0 0,10-7-1 0 0,27-19 1914 0 0,-45 30-2475 0 0,-1 1 0 0 0,1-1 0 0 0,0 1-1 0 0,-1-1 1 0 0,1 1 0 0 0,-1-1 0 0 0,1 1-1 0 0,0-1 1 0 0,-1 0 0 0 0,1 1 0 0 0,-1-1-1 0 0,0 0 1 0 0,1 1 0 0 0,-1-1 0 0 0,1-1-1 0 0,-1 1 8 0 0,0 1-1 0 0,0 0 1 0 0,0-1-1 0 0,0 1 0 0 0,0 0 1 0 0,0-1-1 0 0,-1 1 1 0 0,1 0-1 0 0,0 0 1 0 0,0-1-1 0 0,0 1 0 0 0,0 0 1 0 0,0-1-1 0 0,-1 1 1 0 0,1 0-1 0 0,0 0 1 0 0,0-1-1 0 0,-1 1 0 0 0,1 0 1 0 0,0 0-1 0 0,0 0 1 0 0,-1-1-1 0 0,1 1 1 0 0,0 0-1 0 0,-1 0 0 0 0,1 0 1 0 0,-4-2 358 0 0,1 1 1 0 0,-1 0 0 0 0,1 0-1 0 0,-1 1 1 0 0,-6-1-1 0 0,-11-1-322 0 0,13 0-108 0 0,0 1 0 0 0,-1 0 0 0 0,1 1 0 0 0,0 0 0 0 0,-1 0 0 0 0,1 1 0 0 0,0 0 0 0 0,0 0 0 0 0,-16 6 0 0 0,22-6-31 0 0,0 0-1 0 0,0 1 1 0 0,0 0 0 0 0,0-1-1 0 0,0 1 1 0 0,0 0 0 0 0,0 0-1 0 0,1 0 1 0 0,-1 0-1 0 0,1 0 1 0 0,-1 1 0 0 0,1-1-1 0 0,0 0 1 0 0,0 1-1 0 0,0-1 1 0 0,0 1 0 0 0,1-1-1 0 0,-1 1 1 0 0,0-1 0 0 0,1 1-1 0 0,0 3 1 0 0,-1 1 6 0 0,0 1 0 0 0,1 0 1 0 0,1 0-1 0 0,-1-1 0 0 0,4 16 0 0 0,-3-18-25 0 0,0 0 0 0 0,1 0 0 0 0,0 0-1 0 0,0-1 1 0 0,0 1 0 0 0,0-1 0 0 0,1 1-1 0 0,0-1 1 0 0,0 0 0 0 0,0 1-1 0 0,6 4 1 0 0,-7-6-209 0 0,1-1 1 0 0,0 0-1 0 0,1 0 0 0 0,-1 0 0 0 0,0 0 0 0 0,1 0 1 0 0,-1-1-1 0 0,1 1 0 0 0,-1-1 0 0 0,1 0 1 0 0,-1 0-1 0 0,1-1 0 0 0,0 1 0 0 0,0-1 1 0 0,-1 1-1 0 0,7-2 0 0 0,6 0-1844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08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6 21191 0 0,'0'0'480'0'0,"-10"-5"1368"0"0,9 5-1818 0 0,0 0 1 0 0,-1 0-1 0 0,1 0 0 0 0,0 0 0 0 0,0 0 0 0 0,0 1 0 0 0,0-1 1 0 0,0 0-1 0 0,0 1 0 0 0,0-1 0 0 0,0 0 0 0 0,-1 1 1 0 0,1 0-1 0 0,1-1 0 0 0,-1 1 0 0 0,0 0 0 0 0,0-1 0 0 0,0 1 1 0 0,0 0-1 0 0,-1 1 0 0 0,1 0 97 0 0,0 0 0 0 0,0 0 0 0 0,0-1 0 0 0,1 1 0 0 0,-1 0 0 0 0,0 0 0 0 0,1 0 0 0 0,-1 0 0 0 0,1 0 0 0 0,0 4 0 0 0,0 3 389 0 0,0 0 0 0 0,1 1 1 0 0,4 17-1 0 0,-5-27-516 0 0,6 25-739 0 0,15 40-1 0 0,38 63-2931 0 0,-53-117 800 0 0,-3 0-4475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09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13360 0 0,'0'0'1448'0'0,"4"0"319"0"0,2-1 329 0 0,3-1 64 0 0,-2 2 16 0 0,3 0-1800 0 0,-1-2-376 0 0,4 2 0 0 0,0-2-96 0 0,0 1-544 0 0,0-3-96 0 0,0 1-32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39:45.2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367 19 24415 0 0,'-1'-1'1124'0'0,"-2"-3"-245"0"0,-14-10 2381 0 0,22 29-3128 0 0,5 31-163 0 0,5 89 1 0 0,-5-36-60 0 0,34 505-329 0 0,-40-505 282 0 0,4 327 83 0 0,-7-265 156 0 0,-5 360-7 0 0,-1-119-26 0 0,5 513 599 0 0,3-752-504 0 0,35 235 0 0 0,-27-346-164 0 0,19 61 0 0 0,-26-103-9 0 0,0-1 0 0 0,0 0 0 0 0,0 0 1 0 0,1-1-1 0 0,0 1 0 0 0,1-1 0 0 0,0 0 0 0 0,1 0 0 0 0,-1-1 0 0 0,1 0 0 0 0,1 0 0 0 0,-1-1 0 0 0,1 0 1 0 0,0 0-1 0 0,1 0 0 0 0,-1-1 0 0 0,11 4 0 0 0,11 4-28 0 0,-1-2 1 0 0,1-1-1 0 0,1-2 1 0 0,35 6-1 0 0,39 5-144 0 0,2-4-1 0 0,153 1 0 0 0,-219-16 157 0 0,703-18-549 0 0,-200 6 42 0 0,-459 12 492 0 0,-64 0 130 0 0,1-2 0 0 0,-1 0 0 0 0,28-6 0 0 0,-36 5-9 0 0,0-1 0 0 0,0-1 0 0 0,0 1 1 0 0,-1-2-1 0 0,0 0 0 0 0,16-10 0 0 0,-21 10-79 0 0,0 0 0 0 0,-1 1 0 0 0,0-2-1 0 0,0 1 1 0 0,-1-1 0 0 0,1 0 0 0 0,-1 0-1 0 0,-1 0 1 0 0,0-1 0 0 0,0 0-1 0 0,5-12 1 0 0,-2-1 35 0 0,0-1 0 0 0,-1 0 0 0 0,3-28-1 0 0,-2-12 55 0 0,-3 0 1 0 0,-6-117-1 0 0,-31-122-258 0 0,23 221 91 0 0,-38-349-68 0 0,38 306 132 0 0,-5-114-48 0 0,9-801-100 0 0,7 652 239 0 0,2 149-22 0 0,-3-165-50 0 0,-11 249-69 0 0,7 124 73 0 0,-2 1-1 0 0,-1 0 0 0 0,-1 0 0 0 0,-16-35 0 0 0,21 55 13 0 0,-1 0 1 0 0,0 0-1 0 0,0 1 0 0 0,-1 0 1 0 0,0 0-1 0 0,0 0 0 0 0,-1 1 1 0 0,0-1-1 0 0,0 1 0 0 0,0 1 1 0 0,-1-1-1 0 0,0 1 0 0 0,0 0 1 0 0,0 1-1 0 0,-1-1 0 0 0,1 2 1 0 0,-1-1-1 0 0,0 1 0 0 0,-14-4 1 0 0,-13-2-73 0 0,-1 2 1 0 0,-41-4 0 0 0,-73 1-185 0 0,70 6 184 0 0,-27 0 165 0 0,-128 13 0 0 0,-105 33 116 0 0,272-30-232 0 0,1 3 0 0 0,-121 45 0 0 0,7 3 0 0 0,-27 11 0 0 0,-258 119-104 0 0,249-101-72 0 0,157-66-1448 0 0,-88 54 0 0 0,87-43-144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09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203 213 5528 0 0,'0'0'422'0'0,"-3"-1"19"0"0,-9-6 7060 0 0,6 5-5636 0 0,0 1 0 0 0,0-1 0 0 0,0 1 1 0 0,-8 0-1 0 0,7 1-1473 0 0,-1 0 1 0 0,1 0-1 0 0,-1 1 1 0 0,1 0-1 0 0,-13 3 1 0 0,14-2-367 0 0,1 0 1 0 0,1 0 0 0 0,-1 1-1 0 0,0 0 1 0 0,1 0 0 0 0,-1 0 0 0 0,1 1-1 0 0,0-1 1 0 0,0 1 0 0 0,0 0 0 0 0,1 0-1 0 0,-1 0 1 0 0,1 1 0 0 0,0-1-1 0 0,0 1 1 0 0,1-1 0 0 0,-1 1 0 0 0,1 0-1 0 0,0 0 1 0 0,-2 7 0 0 0,1 0 33 0 0,0-1 1 0 0,0 1 0 0 0,2 0-1 0 0,-1 0 1 0 0,1 0-1 0 0,1 0 1 0 0,0 0 0 0 0,2 14-1 0 0,-1-22-127 0 0,-1 0-1 0 0,1 0 0 0 0,0-1 1 0 0,1 1-1 0 0,-1 0 0 0 0,1 0 1 0 0,-1-1-1 0 0,1 1 0 0 0,3 3 1 0 0,-3-4-124 0 0,1 0 0 0 0,0 1 0 0 0,0-1 0 0 0,0 0 0 0 0,1-1 1 0 0,-1 1-1 0 0,1-1 0 0 0,0 1 0 0 0,-1-1 0 0 0,1 0 1 0 0,0 0-1 0 0,8 2 0 0 0,-2-1-2196 0 0</inkml:trace>
  <inkml:trace contextRef="#ctx0" brushRef="#br0" timeOffset="1">242 0 17503 0 0,'0'23'2047'0'0,"-5"2"1865"0"0,6-2-3921 0 0,1-1 1 0 0,1 1-1 0 0,1-1 0 0 0,1 0 1 0 0,13 39-1 0 0,-1-8-3088 0 0,-11-37-4296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10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37 179 11976 0 0,'0'0'1969'0'0,"13"-4"1033"0"0,-3 0-2263 0 0,1-1 0 0 0,-1-1 0 0 0,-1 0 0 0 0,1 0 0 0 0,16-14 0 0 0,38-45-689 0 0,-61 62 158 0 0,-1 0-1 0 0,1 0 0 0 0,-1-1 0 0 0,1 0 0 0 0,-1 1 1 0 0,0-1-1 0 0,0 0 0 0 0,-1 0 0 0 0,3-8 0 0 0,-4 11-137 0 0,-1 0-1 0 0,1 0 0 0 0,0 0 0 0 0,-1 0 1 0 0,1 0-1 0 0,-1 1 0 0 0,0-1 0 0 0,1 0 1 0 0,-1 0-1 0 0,1 1 0 0 0,-1-1 0 0 0,0 0 1 0 0,0 1-1 0 0,0-1 0 0 0,1 1 0 0 0,-1-1 1 0 0,0 1-1 0 0,0-1 0 0 0,0 1 0 0 0,0 0 1 0 0,0-1-1 0 0,0 1 0 0 0,0 0 0 0 0,0 0 1 0 0,0-1-1 0 0,-1 1 0 0 0,-2-1 277 0 0,0 1 0 0 0,0-1 0 0 0,0 1 1 0 0,0-1-1 0 0,-5 2 0 0 0,1-1-338 0 0,1 2 0 0 0,0-1-1 0 0,0 1 1 0 0,0 0 0 0 0,0 1 0 0 0,0-1 0 0 0,1 1 0 0 0,-1 1 0 0 0,1-1 0 0 0,0 1-1 0 0,0 0 1 0 0,0 1 0 0 0,0-1 0 0 0,1 1 0 0 0,-1 0 0 0 0,1 1 0 0 0,1-1 0 0 0,-1 1-1 0 0,1 0 1 0 0,-5 8 0 0 0,2-1-8 0 0,0 0 0 0 0,-4 16 0 0 0,9-25 0 0 0,1 0 0 0 0,-1 0 0 0 0,1 0 0 0 0,1 0 0 0 0,-1 1 0 0 0,1-1 0 0 0,-1 0 0 0 0,1 1 0 0 0,0-1 0 0 0,1 0 0 0 0,-1 0 0 0 0,2 5 0 0 0,-1-7-205 0 0,-1 0 0 0 0,1-1 0 0 0,0 1 0 0 0,0-1 1 0 0,1 1-1 0 0,-1 0 0 0 0,0-1 0 0 0,0 0 0 0 0,1 1 0 0 0,-1-1 0 0 0,1 0 0 0 0,-1 0 0 0 0,1 0 0 0 0,-1 0 0 0 0,1 0 0 0 0,0 0 0 0 0,0 0 0 0 0,-1-1 0 0 0,1 1 1 0 0,0 0-1 0 0,0-1 0 0 0,0 0 0 0 0,0 1 0 0 0,-1-1 0 0 0,1 0 0 0 0,3 0 0 0 0,6 0-7981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10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6 2760 0 0,'-18'-3'11628'0'0,"-17"1"-2700"0"0,29 2-8304 0 0,0 0 0 0 0,0 1 0 0 0,-11 2-1 0 0,14-2-633 0 0,1 0-1 0 0,-1-1 1 0 0,0 2-1 0 0,1-1 0 0 0,-1 0 1 0 0,1 0-1 0 0,-1 1 0 0 0,1-1 1 0 0,0 1-1 0 0,0 0 1 0 0,-1 0-1 0 0,1 0 0 0 0,1 0 1 0 0,-1 0-1 0 0,0 0 1 0 0,0 0-1 0 0,1 1 0 0 0,-1-1 1 0 0,1 0-1 0 0,0 1 0 0 0,0 0 1 0 0,-2 4-1 0 0,1-1 11 0 0,1 1 0 0 0,0 0 0 0 0,0 0 0 0 0,1-1 0 0 0,0 13 0 0 0,0-16 0 0 0,0 0 0 0 0,0-1 0 0 0,1 1 0 0 0,-1-1 0 0 0,1 1 0 0 0,-1 0 0 0 0,1-1 0 0 0,0 1 0 0 0,0-1 0 0 0,0 1 0 0 0,1-1 0 0 0,-1 0 0 0 0,0 1 0 0 0,1-1 0 0 0,0 0 0 0 0,-1 0 0 0 0,4 2 0 0 0,-1-1 0 0 0,-3-3 0 0 0,-1 1-1 0 0,1-1 0 0 0,0 0 1 0 0,0 0-1 0 0,0 0 1 0 0,-1 1-1 0 0,1-1 0 0 0,0 0 1 0 0,0 0-1 0 0,0 0 1 0 0,-1-1-1 0 0,1 1 1 0 0,0 0-1 0 0,0 0 0 0 0,0 0 1 0 0,-1-1-1 0 0,1 1 1 0 0,0 0-1 0 0,0-1 0 0 0,-1 1 1 0 0,1 0-1 0 0,0-1 1 0 0,0 1-1 0 0,0-2 0 0 0,11-12 947 0 0,-7 4-594 0 0,0-1 0 0 0,4-15 0 0 0,7-15 1149 0 0,-16 41-1504 0 0,0-1 0 0 0,0 1 0 0 0,0-1-1 0 0,1 1 1 0 0,-1-1 0 0 0,0 1 0 0 0,0-1 0 0 0,1 1-1 0 0,-1 0 1 0 0,0-1 0 0 0,0 1 0 0 0,1-1 0 0 0,-1 1-1 0 0,1 0 1 0 0,-1-1 0 0 0,0 1 0 0 0,1-1 0 0 0,-1 1-1 0 0,1 0 1 0 0,-1 0 0 0 0,1-1 0 0 0,-1 1 0 0 0,1 0-1 0 0,-1 0 1 0 0,1 0 0 0 0,-1-1 0 0 0,1 1 0 0 0,-1 0-1 0 0,1 0 1 0 0,-1 0 0 0 0,1 0 0 0 0,-1 0 0 0 0,1 0-1 0 0,-1 0 1 0 0,1 0 0 0 0,-1 0 0 0 0,1 0 0 0 0,-1 1-1 0 0,1-1 1 0 0,-1 0 0 0 0,1 0 0 0 0,-1 0 0 0 0,1 1-1 0 0,-1-1 1 0 0,1 0 0 0 0,-1 0 0 0 0,1 1 0 0 0,-1-1-1 0 0,1 1 1 0 0,5 3-55 0 0,-1 1-1 0 0,1 0 1 0 0,-1 0-1 0 0,7 8 1 0 0,10 11-2898 0 0,-4-11-5888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10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42 143 13824 0 0,'-15'-12'1500'0'0,"11"6"-1113"0"0,0 0 1 0 0,1 0-1 0 0,-1 0 1 0 0,-2-7-1 0 0,5 10-76 0 0,0 0 0 0 0,0 1-1 0 0,0-1 1 0 0,1 0-1 0 0,-1 0 1 0 0,1 1 0 0 0,0-1-1 0 0,0 0 1 0 0,0 0 0 0 0,0 0-1 0 0,0 0 1 0 0,2-5-1 0 0,-2 6-266 0 0,1 1-1 0 0,0-1 1 0 0,0 1-1 0 0,-1 0 1 0 0,1-1-1 0 0,0 1 1 0 0,0 0-1 0 0,1 0 0 0 0,-1-1 1 0 0,0 1-1 0 0,0 0 1 0 0,0 0-1 0 0,1 0 1 0 0,-1 0-1 0 0,1 1 1 0 0,-1-1-1 0 0,2 0 1 0 0,31-11 1447 0 0,-13 5-1714 0 0,-5-1-1870 0 0,-9 4 819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11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2 140 5984 0 0,'-1'-9'18989'0'0,"30"82"-19125"0"0,-4-14-1006 0 0,-13-25 1514 0 0,14 69-1 0 0,-26-103-359 0 0,0 0-1 0 0,0 0 1 0 0,0 0-1 0 0,0 0 1 0 0,0 0-1 0 0,0 0 1 0 0,0 0 0 0 0,0 0-1 0 0,0 0 1 0 0,0 0-1 0 0,0 0 1 0 0,0 0-1 0 0,0 0 1 0 0,0 0 0 0 0,0 0-1 0 0,0 0 1 0 0,0 0-1 0 0,0 0 1 0 0,0 0-1 0 0,0 0 1 0 0,0 0 0 0 0,0 0-1 0 0,-1 0 1 0 0,1 0-1 0 0,0 0 1 0 0,0 0 0 0 0,0 0-1 0 0,0 0 1 0 0,0 0-1 0 0,0 0 1 0 0,0 0-1 0 0,0 0 1 0 0,0 0 0 0 0,0 0-1 0 0,0 1 1 0 0,0-1-1 0 0,0 0 1 0 0,0 0-1 0 0,0 0 1 0 0,0 0 0 0 0,0 0-1 0 0,0 0 1 0 0,0 0-1 0 0,0 0 1 0 0,0 0 0 0 0,0 0-1 0 0,0 0 1 0 0,0 0-1 0 0,0 0 1 0 0,0 0-1 0 0,0 0 1 0 0,0 0 0 0 0,0 0-1 0 0,0 0 1 0 0,0 0-1 0 0,0 0 1 0 0,0 0-1 0 0,0 0 1 0 0,0 0 0 0 0,0 1-1 0 0,0-1 1 0 0,0 0-1 0 0,0 0 1 0 0,0 0-1 0 0,0 0 1 0 0,0 0 0 0 0,-4-5 197 0 0,-5-7-34 0 0,1-9 171 0 0,2-1 1 0 0,0-1-1 0 0,1 1 1 0 0,1-1-1 0 0,-1-29 0 0 0,4 34-342 0 0,0 0 0 0 0,0 0 0 0 0,4-19 0 0 0,-2 29-7 0 0,0-1 1 0 0,1 0-1 0 0,1 0 0 0 0,-1 1 1 0 0,1-1-1 0 0,1 1 1 0 0,8-16-1 0 0,-10 21 3 0 0,0 0 0 0 0,0 0 0 0 0,0-1 0 0 0,1 2 0 0 0,-1-1 0 0 0,1 0 0 0 0,-1 0 0 0 0,1 1 0 0 0,0 0 0 0 0,0-1 0 0 0,0 1 0 0 0,0 0 0 0 0,0 0 0 0 0,1 1 0 0 0,-1-1 0 0 0,1 1 0 0 0,-1 0 0 0 0,1 0 0 0 0,-1 0 0 0 0,1 0 0 0 0,0 0 0 0 0,-1 1 0 0 0,1 0 0 0 0,7 0 0 0 0,-7 0 0 0 0,0 1 0 0 0,0-1 0 0 0,0 1 0 0 0,-1 0 0 0 0,1 0 0 0 0,0 1 0 0 0,0-1 0 0 0,-1 1 0 0 0,1 0 0 0 0,-1 0 0 0 0,1 0 0 0 0,-1 0 0 0 0,0 0 0 0 0,0 1 0 0 0,0 0 0 0 0,0-1 0 0 0,0 1 0 0 0,-1 0 0 0 0,1 1 0 0 0,-1-1 0 0 0,0 0 0 0 0,0 1 0 0 0,0-1 0 0 0,0 1 0 0 0,-1-1 0 0 0,2 6 0 0 0,-1-2 0 0 0,0 0 0 0 0,0 0 0 0 0,-1 0 0 0 0,0 1 0 0 0,0-1 0 0 0,-1 0 0 0 0,0 0 0 0 0,0 1 0 0 0,0-1 0 0 0,-1 0 0 0 0,-1 1 0 0 0,1-1 0 0 0,-4 10 0 0 0,2-10-214 0 0,0 0 0 0 0,0-1 0 0 0,-1 1 0 0 0,1-1 0 0 0,-1 0 0 0 0,-9 11 0 0 0,10-15 82 0 0,1 0-1 0 0,0 0 0 0 0,0 0 0 0 0,0 0 1 0 0,-1 0-1 0 0,1-1 0 0 0,-1 1 1 0 0,0-1-1 0 0,1 0 0 0 0,-1 1 1 0 0,0-1-1 0 0,0 0 0 0 0,0-1 0 0 0,0 1 1 0 0,0 0-1 0 0,0-1 0 0 0,0 0 1 0 0,0 1-1 0 0,-4-2 0 0 0,-7-4-4837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11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16 15432 0 0,'-3'-7'3226'0'0,"-1"6"-3109"0"0,-1-1 0 0 0,1 1 0 0 0,-1 0 0 0 0,0 0 0 0 0,0 0 1 0 0,1 1-1 0 0,-1 0 0 0 0,0 0 0 0 0,0 0 0 0 0,0 0 0 0 0,1 1 0 0 0,-1 0 0 0 0,0 0 0 0 0,1 0 0 0 0,-1 0 0 0 0,0 1 0 0 0,1 0 0 0 0,0 0 1 0 0,-1 0-1 0 0,1 1 0 0 0,0-1 0 0 0,0 1 0 0 0,0 0 0 0 0,0 0 0 0 0,1 0 0 0 0,0 1 0 0 0,-1-1 0 0 0,1 1 0 0 0,0 0 0 0 0,0 0 0 0 0,1 0 1 0 0,-1 0-1 0 0,1 0 0 0 0,0 0 0 0 0,0 1 0 0 0,1-1 0 0 0,-1 1 0 0 0,1 0 0 0 0,0-1 0 0 0,0 1 0 0 0,0 8 0 0 0,1-11-117 0 0,0-1 0 0 0,0 1 0 0 0,0 0 0 0 0,0-1 0 0 0,0 1 0 0 0,0-1 0 0 0,0 1 0 0 0,1-1 0 0 0,-1 1 0 0 0,1-1 0 0 0,-1 1 0 0 0,1-1 0 0 0,0 1 0 0 0,-1-1 0 0 0,1 0 0 0 0,1 2 0 0 0,-1-3 0 0 0,-1 1-1 0 0,1-1 0 0 0,-1 1 1 0 0,1-1-1 0 0,0 0 1 0 0,-1 1-1 0 0,1-1 0 0 0,-1 0 1 0 0,1 0-1 0 0,0 0 1 0 0,-1 1-1 0 0,1-1 0 0 0,0 0 1 0 0,-1 0-1 0 0,1 0 0 0 0,0 0 1 0 0,-1 0-1 0 0,1 0 1 0 0,0 0-1 0 0,-1 0 0 0 0,1-1 1 0 0,0 1-1 0 0,-1 0 1 0 0,1 0-1 0 0,1-1 0 0 0,14-7 81 0 0,-9 2 194 0 0,-1-1-1 0 0,1 1 1 0 0,-1-1 0 0 0,-1-1-1 0 0,1 1 1 0 0,5-11-1 0 0,10-15 183 0 0,-13 23-3 0 0,-7 7-337 0 0,1 0-1 0 0,-1 1 0 0 0,1-1 0 0 0,0 1 0 0 0,0 0 0 0 0,0-1 1 0 0,0 1-1 0 0,1 0 0 0 0,2-2 0 0 0,-4 4-87 0 0,-1 0 1 0 0,1 0-1 0 0,-1 0 0 0 0,0-1 0 0 0,1 1 1 0 0,-1 0-1 0 0,1 0 0 0 0,-1 0 0 0 0,0 0 0 0 0,1 0 1 0 0,-1 0-1 0 0,1 0 0 0 0,-1 1 0 0 0,1-1 1 0 0,-1 0-1 0 0,0 0 0 0 0,1 0 0 0 0,-1 0 1 0 0,1 0-1 0 0,-1 1 0 0 0,0-1 0 0 0,1 0 0 0 0,-1 0 1 0 0,0 1-1 0 0,1-1 0 0 0,-1 0 0 0 0,0 1 1 0 0,0-1-1 0 0,1 1 0 0 0,5 7 999 0 0,-6-8-1018 0 0,12 20-175 0 0,1-1 0 0 0,0-1 0 0 0,21 21 0 0 0,-11-14-3371 0 0,-7-9-1802 0 0,-10-11 3292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12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18055 0 0,'0'0'3924'0'0,"4"18"-88"0"0,14 39-2936 0 0,29 60 0 0 0,-30-85-3956 0 0,-1-3-3624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12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18455 0 0,'11'-2'816'0'0,"-9"2"368"0"0,2 0-1184 0 0,1 0 0 0 0,0-2 240 0 0,0 2 8 0 0,-1-1 0 0 0,3 1 0 0 0,1-2-248 0 0,1-1 0 0 0,-2 1 0 0 0,3-2-5687 0 0,3 0-1185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12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7832 0 0,'3'2'19055'0'0,"-1"56"-21113"0"0,-1-47 2048 0 0,0 3 121 0 0,0-1 1 0 0,1 0 0 0 0,0 1-1 0 0,1-1 1 0 0,8 21 0 0 0,-7-23-601 0 0,8 12-920 0 0,-9-15 1393 0 0,-1-6 80 0 0,-1-2-13 0 0,-1 0-1 0 0,0 0 1 0 0,1 0 0 0 0,-1 0-1 0 0,0-1 1 0 0,0 1-1 0 0,1 0 1 0 0,-1 0 0 0 0,0 0-1 0 0,1 0 1 0 0,-1 0-1 0 0,0 0 1 0 0,0-1-1 0 0,1 1 1 0 0,-1 0 0 0 0,0 0-1 0 0,0 0 1 0 0,1-1-1 0 0,-1 1 1 0 0,0 0 0 0 0,0 0-1 0 0,0-1 1 0 0,1 1-1 0 0,-1 0 1 0 0,0-1-1 0 0,0 1 1 0 0,0 0 0 0 0,0 0-1 0 0,0-1 1 0 0,0 1-1 0 0,1-1 1 0 0,3-13 271 0 0,-3 11-335 0 0,4-18 169 0 0,-5 18 49 0 0,1-1 1 0 0,0 1 0 0 0,-1-1-1 0 0,1 1 1 0 0,1-1-1 0 0,-1 1 1 0 0,0 0-1 0 0,1 0 1 0 0,0-1 0 0 0,0 1-1 0 0,4-5 1 0 0,-6 8-170 0 0,1-1 0 0 0,-1 1 0 0 0,1-1 0 0 0,0 1 1 0 0,-1 0-1 0 0,1-1 0 0 0,0 1 0 0 0,-1 0 0 0 0,1 0 0 0 0,0 0 1 0 0,0-1-1 0 0,-1 1 0 0 0,1 0 0 0 0,0 0 0 0 0,0 0 0 0 0,-1 0 0 0 0,1 0 1 0 0,0 0-1 0 0,-1 1 0 0 0,1-1 0 0 0,0 0 0 0 0,0 0 0 0 0,-1 0 0 0 0,1 1 1 0 0,0-1-1 0 0,-1 0 0 0 0,1 1 0 0 0,-1-1 0 0 0,1 0 0 0 0,0 1 1 0 0,-1-1-1 0 0,1 1 0 0 0,0 0 0 0 0,20 23 382 0 0,-18-20-352 0 0,57 68-202 0 0,-46-60-1662 0 0,10 2-5317 0 0,-14-11-739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28.4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368 1 7200 0 0,'0'0'10821'0'0,"2"2"-10500"0"0,-2-1-238 0 0,1 0 0 0 0,0 0 0 0 0,0 0 0 0 0,0 0 0 0 0,-1 0 0 0 0,1 0 0 0 0,0 1 0 0 0,-1-1 0 0 0,1 0 0 0 0,-1 0 0 0 0,0 1 0 0 0,1-1 0 0 0,-1 0 0 0 0,0 1 0 0 0,0-1 0 0 0,0 0 0 0 0,0 1 0 0 0,0 1 0 0 0,7 7 557 0 0,-5-1-364 0 0,1 1-1 0 0,-1-1 1 0 0,-1 1-1 0 0,0-1 0 0 0,0 1 1 0 0,-1 13-1 0 0,0 127 1228 0 0,1-133-1592 0 0,0 0 0 0 0,5 20 0 0 0,-2-21 332 0 0,-2 1 0 0 0,1 19 1 0 0,-4 9 563 0 0,3 52-500 0 0,9 120-67 0 0,-6-151-51 0 0,1 3-323 0 0,-1 86 279 0 0,-3 39 535 0 0,-3-106-544 0 0,-11 126 368 0 0,1 0-224 0 0,1 90-280 0 0,2-213 157 0 0,2-30 6 0 0,-4 13 80 0 0,3-32-70 0 0,-10 47 184 0 0,10-70-306 0 0,6-16-23 0 0,-1 0-1 0 0,1 0 1 0 0,0 1-1 0 0,0-1 0 0 0,0 0 1 0 0,0 1-1 0 0,1-1 0 0 0,-1 1 1 0 0,1-1-1 0 0,0 1 0 0 0,0-1 1 0 0,1 5-1 0 0,-2 5 31 0 0,-2-11-56 0 0,3-2-1 0 0,0 0 1 0 0,-1 1-1 0 0,1-1 1 0 0,0 0-1 0 0,0 0 1 0 0,0 0-1 0 0,0 0 1 0 0,-1 0-1 0 0,1 0 1 0 0,0 1-1 0 0,0-1 1 0 0,0 0 0 0 0,0 0-1 0 0,0 0 1 0 0,0 0-1 0 0,0 1 1 0 0,-1-1-1 0 0,1 0 1 0 0,0 0-1 0 0,0 0 1 0 0,0 1-1 0 0,0-1 1 0 0,0 0 0 0 0,0 0-1 0 0,0 0 1 0 0,0 1-1 0 0,0-1 1 0 0,0 0-1 0 0,0 0 1 0 0,0 0-1 0 0,0 1 1 0 0,0-1-1 0 0,0 0 1 0 0,1 1-1 0 0,-1 19 85 0 0,0-17-28 0 0,-1-1 29 0 0,-1-1-23 0 0,-1 1 40 0 0,2 18-52 0 0,1-6-52 0 0,-3-3 0 0 0,2-2 11 0 0,1-7 209 0 0,-1 4-415 0 0,1-3 200 0 0,0-1 0 0 0,0 0-1 0 0,0 1 1 0 0,0-1 0 0 0,0 0 0 0 0,0 1 0 0 0,1-1-1 0 0,-1 0 1 0 0,1 1 0 0 0,0-1 0 0 0,1 3-1 0 0,-2 0-46 0 0,0 9 31 0 0,0 1 0 0 0,-4 90-186 0 0,-2-60 22 0 0,0 16-177 0 0,1 28-97 0 0,-1-39 305 0 0,0-3-37 0 0,5-37 101 0 0,0 0 0 0 0,0-1 0 0 0,-1 1 1 0 0,-1-1-1 0 0,-4 12 0 0 0,-6 30 196 0 0,8-33-57 0 0,3-13-75 0 0,1 0 0 0 0,0-1 0 0 0,0 1 0 0 0,-1 9 0 0 0,2-8-36 0 0,-1 1 0 0 0,0-1 1 0 0,-2 10-1 0 0,1-10-23 0 0,1 0 0 0 0,0 1 0 0 0,0 8 0 0 0,-6 30-126 0 0,4-14 63 0 0,-1-11 125 0 0,-4 28-40 0 0,0 4 34 0 0,-5 30-51 0 0,5-39 68 0 0,2-4 2 0 0,-11 84 0 0 0,4-37 0 0 0,-4 20-10 0 0,1 23-54 0 0,-5-3 658 0 0,-8 87-346 0 0,12-78-1093 0 0,14-105 384 0 0,2-19 302 0 0,0 0-1 0 0,-1 0 1 0 0,-4 15-1 0 0,-2 2 152 0 0,-5 34 0 0 0,11-48-94 0 0,-2 9 414 0 0,1 0-1 0 0,1 1 1 0 0,2 34-1 0 0,0 13-311 0 0,-1-61 0 0 0,-3-1 0 0 0,2-1 11 0 0,4-4 32 0 0,2 3-5 0 0,-3-6 106 0 0,-2 3 168 0 0,2 22-1396 0 0,-8-16-868 0 0,-3 0 384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3:48.77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0 337 24047 0 0,'0'0'2407'0'0,"2"-2"-2204"0"0,6-5-90 0 0,1-1 1 0 0,0 2 0 0 0,0-1-1 0 0,0 1 1 0 0,1 1 0 0 0,15-7 0 0 0,67-21 688 0 0,-82 30-781 0 0,73-19 435 0 0,147-18-1 0 0,-219 38-438 0 0,543-33 402 0 0,-339 37-419 0 0,-58 0 0 0 0,103-1 0 0 0,309-3 0 0 0,-133-17 0 0 0,-286 10 0 0 0,383-31 640 0 0,-69 8 168 0 0,-314 18-460 0 0,191-14 472 0 0,-298 25-872 0 0,132-3-205 0 0,-124 6-798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42.3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8461 1376 0 0,'0'0'14949'0'0,"1"2"-14893"0"0,-1 0-6 0 0,2 1-153 0 0,10 6 1033 0 0,-11-9-925 0 0,-1 1 0 0 0,1-1 0 0 0,0 0 0 0 0,-1 1 0 0 0,1-1 0 0 0,0 0 0 0 0,0 0 0 0 0,-1 0 0 0 0,1 0 0 0 0,0 0 0 0 0,-1 0 0 0 0,1 0 0 0 0,0 0 0 0 0,0 0 0 0 0,-1 0 0 0 0,1 0 0 0 0,0 0 0 0 0,0 0 0 0 0,1-1 9 0 0,1 1 962 0 0,0 1-912 0 0,3 0-4 0 0,0 1 0 0 0,0 0 0 0 0,10 5 0 0 0,-14-5 28 0 0,0-2-74 0 0,-1-1 0 0 0,0 1-1 0 0,0 0 1 0 0,0 0 0 0 0,1 0-1 0 0,-1 1 1 0 0,0-1 0 0 0,0 0 0 0 0,0 0-1 0 0,3 1 1 0 0,3 1 19 0 0,34 0 159 0 0,20 8-2 0 0,45 3-60 0 0,-63-5-130 0 0,-26-5 45 0 0,-1 0-1 0 0,0 1 0 0 0,24 9 1 0 0,-32-11 20 0 0,1 0 0 0 0,0 0 0 0 0,-1-1 0 0 0,1-1 0 0 0,0 0 0 0 0,-1 0 0 0 0,1 0 0 0 0,10-3 0 0 0,-6 2 56 0 0,1 0 1 0 0,18 1-1 0 0,203 5 403 0 0,-141-6-415 0 0,346 1 129 0 0,-282-5 80 0 0,34-1 338 0 0,-145 6-584 0 0,143 6 119 0 0,-13 9 62 0 0,-114-11-3 0 0,69-3-1 0 0,-63-2-57 0 0,386-19 1043 0 0,-416 16-1209 0 0,39-1 68 0 0,63-1 47 0 0,203-12 0 0 0,-179 7-101 0 0,109 6 81 0 0,-226 5-114 0 0,14-6-7 0 0,-34 5 21 0 0,35-7 1 0 0,-7 2-1 0 0,-41 4-16 0 0,1-1 1 0 0,18-5-1 0 0,15-4 67 0 0,24-6 379 0 0,-1 1-302 0 0,-56 14-129 0 0,0-1-1 0 0,0-1 0 0 0,-1 0 1 0 0,17-8-1 0 0,-16 7 75 0 0,-7 3-26 0 0,3 1-55 0 0,33-13-13 0 0,-25 7 0 0 0,-3 7 0 0 0,-15 1 0 0 0,19 0 11 0 0,-17-1 42 0 0,7-3 1 0 0,2 3-58 0 0,-10 1-44 0 0,9-4 417 0 0,-5 4-369 0 0,-5 0 119 0 0,0-2-49 0 0,0 0-47 0 0,0 0-1 0 0,0 0 0 0 0,-1 0 1 0 0,1 0-1 0 0,-1 0 0 0 0,1 0 1 0 0,-1 0-1 0 0,0-1 0 0 0,1 1 1 0 0,-1 0-1 0 0,-1-1 0 0 0,1 1 1 0 0,0-1-1 0 0,0 1 0 0 0,-1-4 1 0 0,4-19 134 0 0,-1-46 0 0 0,-8 4 68 0 0,0-1-17 0 0,4 39-115 0 0,1 11-41 0 0,0 0-1 0 0,1 1 0 0 0,3-22 0 0 0,1 11-21 0 0,0-28 1 0 0,-3 32-3 0 0,9-48 0 0 0,-5 43 59 0 0,3-47 0 0 0,-2 10 27 0 0,-5 47-34 0 0,-2 1 0 0 0,0 0 0 0 0,-1-1 0 0 0,-3-22 0 0 0,-2-35 160 0 0,6 60-203 0 0,9-260 54 0 0,-7 140-92 0 0,-3 76 55 0 0,-5-45 17 0 0,6 30-1 0 0,-4-182 125 0 0,3 183-152 0 0,11-108 0 0 0,-8 22 9 0 0,-3 89-40 0 0,-6-151 105 0 0,-8 15-117 0 0,9 98 53 0 0,1-18 11 0 0,-1-3 0 0 0,0-10-53 0 0,3 15 28 0 0,2 33-14 0 0,-7-65 215 0 0,-14-1-133 0 0,11 87-86 0 0,-24-110-117 0 0,14-22 192 0 0,15-37-96 0 0,-1 135 0 0 0,0 29 0 0 0,-9-85 11 0 0,-5 1 197 0 0,-1-8-330 0 0,18 102 114 0 0,-21-103-1 0 0,14 84 9 0 0,9 63 0 0 0,-1-1 0 0 0,-1 1 0 0 0,-11-39 0 0 0,-16-19 0 0 0,-17-50 0 0 0,-2-8 0 0 0,32 92 0 0 0,2 7 0 0 0,-17-69 0 0 0,4 3 0 0 0,7 28 0 0 0,10 28 0 0 0,-4-13 0 0 0,-6-22 0 0 0,-31-91 0 0 0,44 142 0 0 0,-9-30 0 0 0,7 30 2 0 0,2-1 0 0 0,-7-46 0 0 0,11 56 9 0 0,-7-52 193 0 0,-10-49-273 0 0,11 56 89 0 0,-35-92-168 0 0,20 69 329 0 0,19 75-146 0 0,5 14-28 0 0,1 0-1 0 0,0 1 1 0 0,0-1 0 0 0,0 0-1 0 0,-1-6 1 0 0,1 2-7 0 0,-1 1 0 0 0,0 0 0 0 0,0-1 0 0 0,-4-6 0 0 0,-6-19 0 0 0,9 17-16 0 0,0 1 0 0 0,-1-1 0 0 0,-10-22 0 0 0,11 30 10 0 0,1 0 0 0 0,0-1 0 0 0,1 1 0 0 0,-1-1 0 0 0,1 0 1 0 0,1 1-1 0 0,0-12 0 0 0,0 9 3 0 0,-1-1 1 0 0,-3-16-1 0 0,-4-28 135 0 0,0 4-326 0 0,1 16 183 0 0,1 0-42 0 0,5 32 47 0 0,1 0 0 0 0,0 0 0 0 0,0 0 0 0 0,-1 0 0 0 0,2 0 0 0 0,-1 0 0 0 0,1-4 0 0 0,-1 5 2 0 0,1-1 1 0 0,-1 1 0 0 0,0-1-1 0 0,0 1 1 0 0,0 0 0 0 0,0-1-1 0 0,-1-2 1 0 0,-4-41 156 0 0,4 38-139 0 0,1 1 0 0 0,-1-1 0 0 0,1 1 0 0 0,1-9 0 0 0,0-4-190 0 0,-2 6 161 0 0,-1 11 11 0 0,1 2 5 0 0,1 0-1 0 0,-1 0 0 0 0,0 0 0 0 0,0 0 1 0 0,1 0-1 0 0,-1 0 0 0 0,0 0 0 0 0,1 0 0 0 0,-1 0 1 0 0,1 0-1 0 0,0 0 0 0 0,-1 0 0 0 0,1 0 1 0 0,0 0-1 0 0,-1-2 0 0 0,1-1 0 0 0,0 4 0 0 0,0-1 0 0 0,0 0 0 0 0,0 0 0 0 0,0 0 0 0 0,0 1 0 0 0,0-1 0 0 0,0 0 0 0 0,0 0 0 0 0,0 0 0 0 0,-1 1 0 0 0,1-1 0 0 0,0 0 0 0 0,-1 0 0 0 0,1 1 0 0 0,-1-1 0 0 0,1 0 0 0 0,0 1 0 0 0,-1-1 0 0 0,0 0 0 0 0,-1-1-3 0 0,1 0 0 0 0,0 0 0 0 0,0 0 0 0 0,0 0 0 0 0,0-1 0 0 0,0 1 0 0 0,1 0 0 0 0,-2-5 0 0 0,0 0-23 0 0,-3-4 15 0 0,4 9 11 0 0,0 0 0 0 0,0 0 0 0 0,0 0 0 0 0,0-1 0 0 0,1 1 0 0 0,-1 0 0 0 0,1 0 0 0 0,-1 0 0 0 0,1 0 0 0 0,0-1 0 0 0,0 1 0 0 0,0 0 0 0 0,0 0 0 0 0,1-5 0 0 0,-1 7 0 0 0,0-1 0 0 0,0 0 0 0 0,0 1 0 0 0,1-1 0 0 0,-1 0 0 0 0,0 1 0 0 0,0-1 0 0 0,0 0 0 0 0,0 0 0 0 0,-1 1 0 0 0,1-1 0 0 0,0 0 0 0 0,0 1 0 0 0,0-1 0 0 0,-1-1 0 0 0,-9-19 0 0 0,9 14-11 0 0,1 5-45 0 0,-5-4-1037 0 0,5-1 540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33.7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8784 0 0,'0'0'1618'0'0,"1"1"-1252"0"0,40 22 1842 0 0,-35-19-1992 0 0,17 8 443 0 0,-20-11-609 0 0,0 1 0 0 0,1-1 0 0 0,-1 1-1 0 0,0 0 1 0 0,5 4 0 0 0,32 25 435 0 0,-29-23-216 0 0,0 0-1 0 0,17 16 1 0 0,62 77 1033 0 0,-84-95-1239 0 0,5 4 71 0 0,-1 1 0 0 0,0 1 0 0 0,9 13 0 0 0,-10-13-18 0 0,0-1 1 0 0,1 0-1 0 0,0 0 0 0 0,17 12 0 0 0,4 5 40 0 0,48 43 239 0 0,-26-26-116 0 0,60 43 268 0 0,1 0-105 0 0,-70-47-294 0 0,-3 2 1 0 0,-1 2-1 0 0,42 61 0 0 0,61 100-68 0 0,-123-179-54 0 0,2-1 0 0 0,27 27 0 0 0,-33-37 63 0 0,16 14 289 0 0,68 49 0 0 0,-63-52-11 0 0,52 37 396 0 0,49 38-154 0 0,3 22-241 0 0,-37-28 122 0 0,-62-59-389 0 0,64 45-1 0 0,-76-61-156 0 0,2-2 0 0 0,0-1 0 0 0,40 16 1 0 0,41 12 34 0 0,62 24 522 0 0,-92-40-224 0 0,119 46 276 0 0,-106-42-414 0 0,39 12-22 0 0,65 22-92 0 0,-71-25 14 0 0,-41-16 27 0 0,-47-15 0 0 0,0 1 0 0 0,71 34 0 0 0,-107-44-91 0 0,1-1-1 0 0,0 0 0 0 0,11 3 1 0 0,-12-4 19 0 0,0 1 0 0 0,0-1 0 0 0,-1 1 0 0 0,1 0 0 0 0,0 0 0 0 0,4 3 0 0 0,20 12 6 0 0,0-2 0 0 0,2 0 0 0 0,57 18 0 0 0,-10-4 0 0 0,-4-2 103 0 0,-43-17 9 0 0,41 20 1 0 0,163 95-201 0 0,-226-119 103 0 0,-1-1-1 0 0,0 1 1 0 0,15 13-1 0 0,26 22 46 0 0,-26-23 14 0 0,-11-5-21 0 0,-10-10-34 0 0,2 1 0 0 0,-1-1-1 0 0,0 1 1 0 0,1-1 0 0 0,0 0 0 0 0,-1 0 0 0 0,7 3 0 0 0,-4-2 25 0 0,-1-1-24 0 0,-1 0 1 0 0,0 1-1 0 0,0-1 0 0 0,7 9 1 0 0,29 28-11 0 0,-31-29-10 0 0,3 6-3 0 0,-9-15 5 0 0,0-2 17 0 0,-1 1 203 0 0,-1 0-168 0 0,2 6 660 0 0,-2-6-689 0 0,0-1 0 0 0,0 1 0 0 0,0-1 0 0 0,0 1 0 0 0,0 0-1 0 0,-1-1 1 0 0,1 1 0 0 0,0 0 0 0 0,0-1 0 0 0,-1 1 0 0 0,2 1 0 0 0,0 0 716 0 0,-2 0-688 0 0,0 7-42 0 0,0 4-11 0 0,0-11 0 0 0,0-1 0 0 0,0 1 0 0 0,0-1 0 0 0,0 1 0 0 0,0 0 0 0 0,0-1 0 0 0,0 1 0 0 0,-1-1 0 0 0,1 1 0 0 0,-1-1 0 0 0,1 1 0 0 0,-1-1 0 0 0,1 1 0 0 0,-1-1 0 0 0,0 0 0 0 0,-1 3 0 0 0,-3 5 0 0 0,4-4 0 0 0,0 1 0 0 0,-1-1 0 0 0,0 1 0 0 0,-3 8 0 0 0,-1-1 0 0 0,-7 27 0 0 0,3-8 0 0 0,-32 72 0 0 0,-6 17 0 0 0,31-73 0 0 0,-40 81 0 0 0,38-83 0 0 0,14-31 0 0 0,-11 23 0 0 0,-34 64-53 0 0,-6 5 40 0 0,10-23 15 0 0,-15 37-2 0 0,27-42 0 0 0,23-55 1 0 0,1 1 0 0 0,1 0-1 0 0,-10 43 1 0 0,-3 12-20 0 0,-10 23-20 0 0,-25 71-2 0 0,45-149 41 0 0,8-17 0 0 0,0 1 0 0 0,-5 14 0 0 0,7-15 0 0 0,-1-1 0 0 0,0 0 0 0 0,-6 11 0 0 0,-5 12 0 0 0,2 9 0 0 0,7-20 0 0 0,-8 19 0 0 0,2-3 0 0 0,10-27 0 0 0,-2 0 0 0 0,1-1 0 0 0,-1 1 0 0 0,-6 11 0 0 0,7-14 0 0 0,0-1 0 0 0,0 1 0 0 0,0-1 0 0 0,1 1 0 0 0,-2 9 0 0 0,2-10 0 0 0,0 1 0 0 0,0 0 0 0 0,-1 0 0 0 0,-4 9 0 0 0,5-10 0 0 0,-1 0 0 0 0,0 0 0 0 0,1 0 0 0 0,-2 10 0 0 0,-4 12 0 0 0,-16 48 0 0 0,17-54 0 0 0,4-13 0 0 0,0-1 0 0 0,0 0 0 0 0,0 0 0 0 0,-6 10 0 0 0,3-4 0 0 0,3 1 0 0 0,-2-1 0 0 0,1 5 0 0 0,4-14 0 0 0,-1 2 0 0 0,-6 8 0 0 0,-11 20-2265 0 0,12-25 1634 0 0,-6 12-961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35.96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13016 0 0,'0'0'6542'0'0,"1"2"-6735"0"0,1 3 198 0 0,1 0 1 0 0,0-1-1 0 0,0 1 1 0 0,0-1-1 0 0,1 0 1 0 0,0 0-1 0 0,-1 0 1 0 0,7 3-1 0 0,40 30 388 0 0,-22-18-105 0 0,63 41 344 0 0,-47-27-400 0 0,-15-12 127 0 0,-1 1 1 0 0,47 48-1 0 0,-51-45-354 0 0,30 23 1 0 0,19 20-7 0 0,-8-7 47 0 0,7 9 220 0 0,113 111 888 0 0,-113-124-621 0 0,16 17-492 0 0,-72-60-19 0 0,2 0 1 0 0,27 16-1 0 0,-26-17 22 0 0,33 25 0 0 0,41 45-31 0 0,-52-49-33 0 0,158 142 638 0 0,-66-47-312 0 0,19 12 33 0 0,-95-90-158 0 0,-34-32-85 0 0,40 26 0 0 0,9 7 24 0 0,-62-44-103 0 0,9 8 76 0 0,30 19 0 0 0,2 0 91 0 0,-34-21-47 0 0,35 18 1 0 0,-10-10 143 0 0,44 31 0 0 0,39 34 351 0 0,-51-28-312 0 0,-16-16-171 0 0,-33-23-96 0 0,0-2-1 0 0,48 27 1 0 0,189 87 88 0 0,-165-86-6 0 0,32 17 29 0 0,-85-38-74 0 0,35 21 118 0 0,-61-35-201 0 0,28 13 0 0 0,-30-17-8 0 0,-1 1 0 0 0,27 18 0 0 0,-31-19 18 0 0,0-1-1 0 0,0 0 1 0 0,21 9-1 0 0,-8-5 34 0 0,16 6 226 0 0,43 24-27 0 0,-19-10 214 0 0,-54-25-447 0 0,-4-1-5 0 0,-5-3 106 0 0,1-1-64 0 0,17 4-1879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46.2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12154 339 9072 0 0,'0'0'1625'0'0,"-7"-1"-153"0"0,-4-3-1216 0 0,1 1 1 0 0,0 1-1 0 0,-1-1 1 0 0,1 2-1 0 0,-17-2 1 0 0,-70-5-327 0 0,49 3 825 0 0,33 3-34 0 0,-24-2-1 0 0,17 5-247 0 0,7-1-52 0 0,-1 0 0 0 0,0-1 0 0 0,-20-4 0 0 0,17 2-25 0 0,1 0 0 0 0,-36 0 0 0 0,-9-3-288 0 0,52 6-106 0 0,6 0 0 0 0,-1 0 0 0 0,0 0 0 0 0,0-1 1 0 0,1 1-1 0 0,-12-4 0 0 0,4 1 32 0 0,-1 1-1 0 0,1 0 1 0 0,0 0-1 0 0,-15 2 1 0 0,-4-2 107 0 0,-19 0 121 0 0,-33-4 176 0 0,63 4-267 0 0,-1 1 0 0 0,-40 5 0 0 0,-3 0 111 0 0,-29-3-20 0 0,-83-2 345 0 0,-6-11-247 0 0,31-3 216 0 0,16 5-109 0 0,63 6-244 0 0,27 3-74 0 0,-60 6 0 0 0,43 0-105 0 0,-423-14 274 0 0,284 7 162 0 0,109 3-284 0 0,63-1-132 0 0,-27 1 183 0 0,-93-12 0 0 0,48 2-103 0 0,-51-7-72 0 0,23 6-28 0 0,58 6-13 0 0,-99 1 127 0 0,18 1-17 0 0,81 3-106 0 0,50 0-15 0 0,1 0-1 0 0,-33-5 0 0 0,-34-3 37 0 0,-6 0-48 0 0,41 2 42 0 0,-99 3 1 0 0,82 3-35 0 0,-180-5 48 0 0,166-2-64 0 0,-2 1 0 0 0,53 3 45 0 0,-60-10 0 0 0,22 1-7 0 0,40 7-19 0 0,15 1 8 0 0,-30 0-1 0 0,20 3-19 0 0,-12 0 25 0 0,-47-5 1 0 0,-54-5-33 0 0,69 7 0 0 0,40 1 9 0 0,18 2 6 0 0,-1-1 0 0 0,-19-3 0 0 0,13 1-10 0 0,-34-1 0 0 0,6 1 6 0 0,-49-1 42 0 0,-72-2-53 0 0,1 3 0 0 0,89 5 0 0 0,60-2 0 0 0,-149 5 0 0 0,114-4 0 0 0,39-1 0 0 0,0 1 0 0 0,-24 2 0 0 0,-71 9 0 0 0,65-8 0 0 0,28-4 0 0 0,0 0 0 0 0,-19-2 0 0 0,19 0 0 0 0,1 1 0 0 0,-21 2 0 0 0,-120 2 0 0 0,108-4 0 0 0,-82 8 0 0 0,114-5 0 0 0,0-1 0 0 0,-23-2 0 0 0,25 0 0 0 0,0 1 0 0 0,0 0 0 0 0,-16 4 0 0 0,10 0 0 0 0,1-1 0 0 0,-1-1 0 0 0,0 0 0 0 0,-30-2 0 0 0,36-1 0 0 0,-1 0 0 0 0,1 2 0 0 0,-19 1 0 0 0,-18 2 0 0 0,-88 4 0 0 0,-348-8 64 0 0,462 3-64 0 0,22-2 0 0 0,-1 0 0 0 0,1 0 0 0 0,-1-1 0 0 0,0 0 0 0 0,1 0 0 0 0,-1 0 0 0 0,-4-1 0 0 0,2 0 0 0 0,-1 1 0 0 0,0-1 0 0 0,1 1 0 0 0,-1 0 0 0 0,1 0 0 0 0,-10 2 0 0 0,-3 1 0 0 0,0-2 0 0 0,-1 0 0 0 0,1-1 0 0 0,0-1 0 0 0,0 0 0 0 0,-20-6 0 0 0,21 5 0 0 0,-25 1 0 0 0,-7 0 0 0 0,-19-1 0 0 0,53 2 2 0 0,1 0 0 0 0,-1 0 0 0 0,1-2 1 0 0,-24-4-1 0 0,-9 1 51 0 0,0-1-53 0 0,31 5 27 0 0,12 1-20 0 0,0 0 1 0 0,0 0-1 0 0,0-1 1 0 0,-10-1-1 0 0,-53-13 65 0 0,29 3-72 0 0,29 9 0 0 0,1-1 0 0 0,-19-2 0 0 0,21 5 0 0 0,-11-2 0 0 0,-31 0 0 0 0,45 3 0 0 0,1-1 0 0 0,-1 0 0 0 0,0 0 0 0 0,-7-2 0 0 0,6 1 0 0 0,1 0 0 0 0,-1 1 0 0 0,0 0 0 0 0,0 0 0 0 0,-6-1 0 0 0,3 2 0 0 0,0-1 0 0 0,0 0 0 0 0,0 0 0 0 0,0-1 0 0 0,-7-2 0 0 0,11 3-3 0 0,1 1-1 0 0,-1 0 0 0 0,1-1 1 0 0,-1 1-1 0 0,1 0 0 0 0,-1 1 1 0 0,1-1-1 0 0,-1 1 1 0 0,1-1-1 0 0,-1 1 0 0 0,-4 2 1 0 0,-18 2-18 0 0,15-5 21 0 0,-2 1 0 0 0,1-2 0 0 0,-20-2 0 0 0,28 3 0 0 0,0-1 0 0 0,0 1 0 0 0,1 0 0 0 0,-1 1 0 0 0,-7 0 0 0 0,6 0 0 0 0,1 0 0 0 0,0-1 0 0 0,-1 0 0 0 0,0 0 0 0 0,-6 0 0 0 0,-19-3 0 0 0,-51 2 0 0 0,45 1-10 0 0,-5 2-84 0 0,26 0 109 0 0,-29-2-1 0 0,10-4 9 0 0,-57-2 29 0 0,-63-5-52 0 0,147 11 0 0 0,-9 0 0 0 0,-1 1 0 0 0,1 0 0 0 0,-17 3 0 0 0,17-1 0 0 0,1-1 0 0 0,-18 0 0 0 0,-16 2 0 0 0,-123 16 0 0 0,77-11 0 0 0,59-5 2 0 0,-41 6-14 0 0,20 1-15 0 0,-71 3 0 0 0,44-1 27 0 0,26-4 0 0 0,-51 7 0 0 0,-55 3 0 0 0,47-4 0 0 0,85-10 0 0 0,-59 18 0 0 0,44-10 0 0 0,-1 0 0 0 0,6-1 0 0 0,-49 7 0 0 0,59-17 0 0 0,-53-2 0 0 0,33-1 0 0 0,-4-5 0 0 0,-8-3 0 0 0,28 3 0 0 0,17 3 0 0 0,5 0 0 0 0,11 3 0 0 0,0-1 0 0 0,0 0 0 0 0,0 1 0 0 0,0 0 0 0 0,0 0 0 0 0,0 0 0 0 0,0 0 0 0 0,0 1 0 0 0,0-1 0 0 0,-5 2 0 0 0,7-2 0 0 0,-1 0 0 0 0,1 0 0 0 0,-1 0 0 0 0,0 0 0 0 0,1 0 0 0 0,-1 0 0 0 0,1 0 0 0 0,-1-1 0 0 0,1 1 0 0 0,-4-1 0 0 0,-9-2 0 0 0,0 3 0 0 0,8 0 0 0 0,1 1 0 0 0,0-1 0 0 0,0-1 0 0 0,0 1 0 0 0,0-1 0 0 0,-8-2 0 0 0,11 2 0 0 0,-2 0 1 0 0,-12 3-15 0 0,7 1-55 0 0,6-1-9 0 0,-1 2 46 0 0,3-3-46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49.07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2686 1 2760 0 0,'0'0'9672'0'0,"-1"2"-9112"0"0,-3 9-74 0 0,-1 0 1 0 0,-1 0-1 0 0,0-1 1 0 0,-13 19 0 0 0,9-14-442 0 0,-10 9 48 0 0,16-21-92 0 0,1 1 0 0 0,-1 0 0 0 0,1 0 0 0 0,0 0 0 0 0,0 0 0 0 0,-3 7 0 0 0,-15 21 121 0 0,0-1 2 0 0,-54 102 1275 0 0,20-35-633 0 0,9-18-378 0 0,-99 167-73 0 0,-11 21-272 0 0,-38 49 173 0 0,119-190 159 0 0,29-45-22 0 0,-11 24 6 0 0,28-49-231 0 0,10-22-54 0 0,-126 215 461 0 0,128-225-469 0 0,-13 18 187 0 0,-66 76 0 0 0,47-66 106 0 0,-30 30 82 0 0,63-67-390 0 0,-13 19-1 0 0,15-17 7 0 0,-19 18 0 0 0,6-10 43 0 0,-93 98 460 0 0,-49 67 17 0 0,106-121-385 0 0,53-59-161 0 0,0-1-1 0 0,-16 12 0 0 0,-7 7 18 0 0,-23 20 133 0 0,50-44-149 0 0,0 0 0 0 0,0 0 0 0 0,-11 6 0 0 0,-5 3 122 0 0,-3 4 141 0 0,0-1 1 0 0,-48 24-1 0 0,52-30-187 0 0,2 0 0 0 0,-20 15-1 0 0,-1 1 84 0 0,6-4-123 0 0,1 1 0 0 0,-30 30 0 0 0,51-45-39 0 0,-6 7 151 0 0,16-14-155 0 0,-1 1 0 0 0,0 0 0 0 0,0-1 0 0 0,0 1-1 0 0,-4 1 1 0 0,-10 9 115 0 0,17-13-131 0 0,-1 1 0 0 0,1-1 0 0 0,-1 1 0 0 0,1-1 0 0 0,-1 1-1 0 0,0-1 1 0 0,1 0 0 0 0,-1 1 0 0 0,0-1 0 0 0,1 0 0 0 0,-1 0 0 0 0,0 0-1 0 0,1 1 1 0 0,-1-1 0 0 0,-1 0 0 0 0,-3 1 27 0 0,-13 14 268 0 0,16-14-294 0 0,0 0 0 0 0,1-1 1 0 0,-1 1-1 0 0,1 1 0 0 0,-1-1 1 0 0,1 0-1 0 0,0 0 1 0 0,-1 1-1 0 0,1-1 0 0 0,0 0 1 0 0,-2 3-1 0 0,0 0 11 0 0,-14 6 76 0 0,14-9-82 0 0,-8 9 34 0 0,9-8-41 0 0,-3 2 49 0 0,4-5-56 0 0,-2 1 1 0 0,-14 14 143 0 0,2 0 593 0 0,15-12-782 0 0,-1 2 39 0 0,1 0 1 0 0,0 0 0 0 0,0 0-1 0 0,1 0 1 0 0,-1 0 0 0 0,1-1-1 0 0,0 1 1 0 0,0 0 0 0 0,0 0-1 0 0,1 0 1 0 0,-1-1-1 0 0,1 1 1 0 0,0-1 0 0 0,4 7-1 0 0,9 17 0 0 0,33 48 5 0 0,-46-72-3 0 0,0 1 0 0 0,1-1-1 0 0,-1-1 1 0 0,1 1 0 0 0,0 0-1 0 0,3 2 1 0 0,11 12-27 0 0,-10-9 23 0 0,-2-1 6 0 0,0-1 1 0 0,0 0-1 0 0,1 0 0 0 0,0 0 1 0 0,7 5-1 0 0,10 7 3 0 0,23 26 0 0 0,-26-24-30 0 0,31 23-1 0 0,19 5 16 0 0,29 22 15 0 0,-51-35-20 0 0,-28-20 2 0 0,0 0 1 0 0,24 24 0 0 0,33 35 15 0 0,-41-41 3 0 0,-26-23-8 0 0,0 0 1 0 0,21 14 0 0 0,22 9-22 0 0,88 40 0 0 0,-99-53 13 0 0,64 40-40 0 0,-56-34 53 0 0,-1 3 0 0 0,52 40 0 0 0,-91-61 0 0 0,1-1 0 0 0,15 8 0 0 0,-15-9 0 0 0,20 15 0 0 0,135 91-60 0 0,-139-95 56 0 0,71 34 4 0 0,-65-35 0 0 0,20 8 0 0 0,-24-11 0 0 0,0 1 0 0 0,45 29 0 0 0,-20-4 0 0 0,57 43-11 0 0,-14-6-42 0 0,-70-54 53 0 0,31 27 0 0 0,94 107 0 0 0,-128-133 0 0 0,45 33 0 0 0,7 6 0 0 0,-67-55 0 0 0,-1-1 0 0 0,19 11 0 0 0,3 3 0 0 0,25 18 0 0 0,-35-26 0 0 0,0 1 0 0 0,-1 1 0 0 0,-1 1 0 0 0,32 34 0 0 0,-27-23 0 0 0,50 41 0 0 0,10 11 0 0 0,-78-73 0 0 0,0-1 0 0 0,0 0 0 0 0,9 5 0 0 0,9 8 0 0 0,-7-6 28 0 0,-14-10-15 0 0,0 0 0 0 0,0 0-1 0 0,0 0 1 0 0,0 1 0 0 0,0-1 0 0 0,-1 1-1 0 0,1-1 1 0 0,1 3 0 0 0,2 2 53 0 0,0-1 0 0 0,-1 0-1 0 0,2 0 1 0 0,7 6 0 0 0,-9-9-94 0 0,2 3-179 0 0,13 17 74 0 0,-15-18 131 0 0,1 3 4 0 0,8 16 9 0 0,-12-22 119 0 0,1 1-74 0 0,5 5-98 0 0,-5-5-244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1:50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2538 0 920 0 0,'0'0'14704'0'0,"0"3"-14416"0"0,-1 2-227 0 0,0 1 0 0 0,0 0 0 0 0,-1-1 0 0 0,-4 11 1 0 0,0 3 4 0 0,-21 52-52 0 0,1-1-28 0 0,-12 35-46 0 0,-23 60-5 0 0,20-59 66 0 0,-31 76-1 0 0,57-142-2 0 0,-38 116 94 0 0,42-115-49 0 0,-26 59 0 0 0,-29 71 152 0 0,19-47-62 0 0,-4 3 159 0 0,-49 120 879 0 0,-14 7-193 0 0,48-113-492 0 0,-40 54 169 0 0,48-94-334 0 0,16-32-48 0 0,-6 14 134 0 0,-7 20 399 0 0,-4-3-1 0 0,-81 104 0 0 0,51-65-128 0 0,30-42-323 0 0,-4 14 37 0 0,8-15 11 0 0,-17 23 150 0 0,42-76-354 0 0,-2 5 279 0 0,-67 73-1 0 0,20-30-218 0 0,6-2-174 0 0,2-2-25 0 0,7-7 33 0 0,0 1 41 0 0,58-75-115 0 0,-94 114 327 0 0,7 1-44 0 0,79-95-248 0 0,11-19-33 0 0,-1-1 1 0 0,0 0-1 0 0,0 1 1 0 0,-5 5-1 0 0,4-6 6 0 0,0 1-1 0 0,-8 14 1 0 0,-9 11 58 0 0,18-28-76 0 0,-4 5-12 0 0,0 1 1 0 0,1 0-1 0 0,-11 21 1 0 0,17-29-173 0 0,-8 2-2128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2:01.5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412 30 7368 0 0,'-6'-14'15795'0'0,"-18"6"-14347"0"0,-44 1-737 0 0,63 7-585 0 0,0 0 0 0 0,-1 0 0 0 0,1 1 0 0 0,0-1 0 0 0,0 1 0 0 0,0 0 0 0 0,-9 4 0 0 0,-6 1 7 0 0,7-3-62 0 0,-1 1-1 0 0,1 0 1 0 0,0 1-1 0 0,1 1 1 0 0,-1 0-1 0 0,1 1 1 0 0,0 0-1 0 0,1 1 1 0 0,0 0-1 0 0,0 1 1 0 0,0 0-1 0 0,1 0 1 0 0,1 1-1 0 0,0 1 1 0 0,-14 20-1 0 0,14-17-143 0 0,1 1-1 0 0,-12 31 1 0 0,18-40 53 0 0,0 0 0 0 0,0 1 0 0 0,1-1 0 0 0,0 0 0 0 0,0 1 0 0 0,1 0 0 0 0,0-1 0 0 0,0 1 0 0 0,0-1 0 0 0,3 12 0 0 0,1-3 189 0 0,0 1 0 0 0,1-1 0 0 0,1 0-1 0 0,8 16 1 0 0,-9-22-53 0 0,0 0-1 0 0,0-1 1 0 0,1 0-1 0 0,1 0 1 0 0,-1-1-1 0 0,1 1 1 0 0,14 11-1 0 0,-16-16-65 0 0,0 0 0 0 0,1 0 0 0 0,-1 0 0 0 0,0-1-1 0 0,1 0 1 0 0,8 2 0 0 0,38 7-101 0 0,-44-9 73 0 0,6 0-42 0 0,1 1 1 0 0,0-2-1 0 0,-1 0 0 0 0,1-1 1 0 0,0 0-1 0 0,-1-1 0 0 0,1-1 0 0 0,25-6 1 0 0,-33 6-100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2:02.2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 10 5064 0 0,'-19'-5'12639'0'0,"15"4"-12299"0"0,1 0-80 0 0,0 0-1 0 0,-1 1 1 0 0,1-1-1 0 0,0 1 1 0 0,-1 0-1 0 0,1 0 1 0 0,0 0-1 0 0,-1 0 1 0 0,1 1-1 0 0,0 0 0 0 0,-1-1 1 0 0,1 1-1 0 0,0 0 1 0 0,-5 2-1 0 0,3 1 95 0 0,-26 18 478 0 0,27-19-830 0 0,1 0 0 0 0,-1 0 0 0 0,1 0 0 0 0,0 0 0 0 0,0 1 1 0 0,0-1-1 0 0,1 1 0 0 0,-1 0 0 0 0,1 0 0 0 0,0 0 0 0 0,0 0 0 0 0,0 0 1 0 0,1 0-1 0 0,-1 0 0 0 0,1 1 0 0 0,0-1 0 0 0,0 7 0 0 0,-1 4 34 0 0,2 0 0 0 0,0 1 0 0 0,1-1 0 0 0,3 15 0 0 0,-3-23-21 0 0,0 0 0 0 0,1-1 0 0 0,0 1 0 0 0,0-1 0 0 0,1 0 0 0 0,0 0 0 0 0,0 0 0 0 0,0 0 0 0 0,1 0 0 0 0,-1-1 0 0 0,9 9 0 0 0,-10-12 4 0 0,0-1-1 0 0,0 1 0 0 0,1-1 1 0 0,-1 1-1 0 0,0-1 1 0 0,1 0-1 0 0,-1 0 0 0 0,1 0 1 0 0,-1-1-1 0 0,1 1 1 0 0,0 0-1 0 0,-1-1 0 0 0,1 0 1 0 0,0 0-1 0 0,-1 0 1 0 0,1 0-1 0 0,0 0 0 0 0,-1 0 1 0 0,1 0-1 0 0,-1-1 1 0 0,6-1-1 0 0,0 0 177 0 0,0-1 0 0 0,0 0 1 0 0,0-1-1 0 0,0 0 0 0 0,11-7 0 0 0,-14 7-127 0 0,1 0-1 0 0,-1 0 1 0 0,0-1-1 0 0,-1 0 1 0 0,1 0-1 0 0,-1 0 1 0 0,0-1-1 0 0,0 1 1 0 0,0-1-1 0 0,-1 0 1 0 0,0 0-1 0 0,0 0 1 0 0,-1-1-1 0 0,0 1 0 0 0,0 0 1 0 0,0-1-1 0 0,1-7 1 0 0,-3 7-226 0 0,1 1 1 0 0,-1-1-1 0 0,0 1 1 0 0,0-1-1 0 0,-1 1 1 0 0,0-1-1 0 0,-3-11 1 0 0,3 13-602 0 0,-1 0 1 0 0,0 0-1 0 0,-1 0 0 0 0,1 0 1 0 0,-1 0-1 0 0,0 1 0 0 0,0-1 1 0 0,0 1-1 0 0,-8-8 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2:02.8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0 103 18975 0 0,'24'17'2146'0'0,"10"16"-3460"0"0,-12-10-1046 0 0,-9-8 1964 0 0,-2-2 4759 0 0,-11-14-4097 0 0,1 1 0 0 0,-1-1-1 0 0,1 0 1 0 0,-1 1 0 0 0,1-1 0 0 0,-1 0 0 0 0,1 0 0 0 0,-1 1-1 0 0,1-1 1 0 0,-1 0 0 0 0,0 0 0 0 0,1 0 0 0 0,-1 1-1 0 0,0-3 1 0 0,0 3-158 0 0,13-47 312 0 0,-10 35-322 0 0,-1 1 0 0 0,2 0 0 0 0,-1-1-1 0 0,2 1 1 0 0,-1 1 0 0 0,1-1-1 0 0,7-10 1 0 0,-10 20-75 0 0,-1-1-1 0 0,1 0 0 0 0,-1 0 1 0 0,1 1-1 0 0,0-1 1 0 0,-1 1-1 0 0,1-1 1 0 0,0 1-1 0 0,0 0 0 0 0,0 0 1 0 0,0 0-1 0 0,0 0 1 0 0,0 0-1 0 0,1 0 1 0 0,-1 0-1 0 0,0 1 0 0 0,0-1 1 0 0,1 1-1 0 0,-1 0 1 0 0,0 0-1 0 0,1 0 1 0 0,-1 0-1 0 0,0 0 0 0 0,0 0 1 0 0,1 0-1 0 0,-1 1 1 0 0,0-1-1 0 0,1 1 0 0 0,-1 0 1 0 0,0-1-1 0 0,3 3 1 0 0,-1-1-177 0 0,1 0 1 0 0,-1 1 0 0 0,0-1-1 0 0,0 1 1 0 0,0 0 0 0 0,0 0-1 0 0,0 1 1 0 0,-1-1 0 0 0,1 1-1 0 0,-1 0 1 0 0,0 0 0 0 0,0 0-1 0 0,3 6 1 0 0,-6-9 213 0 0,0 0-1 0 0,1 0 1 0 0,-1 0 0 0 0,1 0-1 0 0,-1 0 1 0 0,1 0 0 0 0,-1-1-1 0 0,1 1 1 0 0,-1 0 0 0 0,1 0-1 0 0,0 0 1 0 0,-1-1 0 0 0,1 1 0 0 0,0 0-1 0 0,0-1 1 0 0,-1 1 0 0 0,1-1-1 0 0,1 1 1 0 0,-1-1 33 0 0,0 0 1 0 0,0-1-1 0 0,0 1 0 0 0,0 0 0 0 0,-1-1 1 0 0,1 1-1 0 0,0-1 0 0 0,0 1 1 0 0,-1-1-1 0 0,1 0 0 0 0,0 1 0 0 0,-1-1 1 0 0,1 0-1 0 0,0 0 0 0 0,-1 1 1 0 0,1-1-1 0 0,-1 0 0 0 0,1 0 1 0 0,-1 0-1 0 0,1-1 0 0 0,12-24 904 0 0,-10 19-927 0 0,-1 1 0 0 0,2 0 1 0 0,-1-1-1 0 0,1 2 0 0 0,0-1 0 0 0,5-5 0 0 0,-9 10-61 0 0,1 0 0 0 0,0 1 0 0 0,0-1 0 0 0,0 1 0 0 0,0-1 0 0 0,-1 1 0 0 0,1-1 0 0 0,0 1 0 0 0,0-1 1 0 0,0 1-1 0 0,0 0 0 0 0,0 0 0 0 0,0 0 0 0 0,0-1 0 0 0,0 1 0 0 0,0 0 0 0 0,0 0 0 0 0,0 0 0 0 0,0 0 0 0 0,0 1 0 0 0,0-1 0 0 0,0 0 0 0 0,0 0 0 0 0,0 0 0 0 0,0 1 0 0 0,0-1 0 0 0,0 1 0 0 0,0-1 0 0 0,0 1 0 0 0,-1-1 0 0 0,1 1 1 0 0,1 0-1 0 0,4 4-477 0 0,0-1 0 0 0,-1 1 0 0 0,8 9 0 0 0,-1-2-2195 0 0,2 3-1165 0 0,-6-10 1876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2:03.31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18055 0 0,'9'16'667'0'0,"0"2"-1"0"0,13 32 0 0 0,-5-7-1834 0 0,-11-28-939 0 0,0 0 1 0 0,-2 1-1 0 0,1-1 0 0 0,-2 1 0 0 0,3 27 0 0 0,-4-16 4275 0 0,-2 0 9202 0 0,-1-28-11119 0 0,0 1 0 0 0,0 0 0 0 0,0-1 0 0 0,0 1 0 0 0,0-1 0 0 0,0 1 0 0 0,0-1 0 0 0,0 1 0 0 0,0-1 0 0 0,1 1 0 0 0,-1-1 0 0 0,0 0 0 0 0,0 0 0 0 0,1 1 0 0 0,-1-1 0 0 0,0 0 0 0 0,1 0 0 0 0,-1 0 0 0 0,0-2 0 0 0,-11-22 160 0 0,10 20-3 0 0,-6-15-185 0 0,1 0 0 0 0,1-1 0 0 0,0 1 1 0 0,2-1-1 0 0,1-1 0 0 0,0 1 0 0 0,1-40 0 0 0,2 56-169 0 0,1 0 0 0 0,-1 0-1 0 0,1 0 1 0 0,0 1 0 0 0,0-1 0 0 0,0 0 0 0 0,1 0-1 0 0,-1 1 1 0 0,1-1 0 0 0,1 1 0 0 0,-1 0-1 0 0,0-1 1 0 0,1 1 0 0 0,0 0 0 0 0,0 0-1 0 0,0 1 1 0 0,0-1 0 0 0,1 1 0 0 0,0-1-1 0 0,-1 1 1 0 0,1 0 0 0 0,0 1 0 0 0,0-1-1 0 0,1 1 1 0 0,-1-1 0 0 0,1 1 0 0 0,-1 1 0 0 0,1-1-1 0 0,-1 1 1 0 0,10-2 0 0 0,-5 1-93 0 0,-1 1 0 0 0,0 0 0 0 0,0 0 0 0 0,1 1 0 0 0,-1 0 0 0 0,0 0 0 0 0,1 1 0 0 0,-1 0 0 0 0,0 1 0 0 0,0 0 0 0 0,11 4 0 0 0,-15-5 25 0 0,-1 1-1 0 0,0-1 1 0 0,0 1-1 0 0,0 0 0 0 0,0 0 1 0 0,0 0-1 0 0,0 0 1 0 0,0 1-1 0 0,-1-1 0 0 0,1 1 1 0 0,-1-1-1 0 0,0 1 1 0 0,1 0-1 0 0,-1 0 0 0 0,-1 0 1 0 0,1 0-1 0 0,0 0 1 0 0,-1 1-1 0 0,1-1 1 0 0,-1 0-1 0 0,0 1 0 0 0,0-1 1 0 0,-1 1-1 0 0,1-1 1 0 0,-1 1-1 0 0,1-1 0 0 0,-1 1 1 0 0,-1 5-1 0 0,0-2-45 0 0,0-1 1 0 0,0 1-1 0 0,0-1 0 0 0,-1 0 1 0 0,0 0-1 0 0,-1 0 0 0 0,-2 6 1 0 0,4-10 26 0 0,0 0 1 0 0,0 0-1 0 0,0 0 1 0 0,0 0-1 0 0,0-1 1 0 0,-1 1-1 0 0,1 0 1 0 0,0-1-1 0 0,-1 1 1 0 0,1-1-1 0 0,-1 1 1 0 0,0-1-1 0 0,1 0 1 0 0,-1 0-1 0 0,0 0 1 0 0,0 0-1 0 0,0 0 1 0 0,0 0-1 0 0,1 0 1 0 0,-1-1-1 0 0,-1 1 1 0 0,1-1-1 0 0,0 1 1 0 0,0-1-1 0 0,-3 0 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4:01.15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22 1 16639 0 0,'-21'4'7052'0'0,"23"-3"-6793"0"0,5 0-158 0 0,0 1 1 0 0,0-1-1 0 0,0-1 0 0 0,0 1 1 0 0,0-1-1 0 0,-1 0 0 0 0,14-2 1 0 0,13-1 104 0 0,62 8 400 0 0,-51-3-292 0 0,124 14 210 0 0,61 2 238 0 0,16-16-280 0 0,314-9 1067 0 0,-449 2-1506 0 0,-1 5-1 0 0,150 18 0 0 0,-151-10 95 0 0,-13-1 41 0 0,220 6-33 0 0,-187-2-515 0 0,-44-2-265 0 0,-31-1-3082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2:03.67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23583 0 0,'0'1'124'0'0,"1"-1"-1"0"0,0 1 0 0 0,0-1 1 0 0,-1 1-1 0 0,1 0 0 0 0,0-1 0 0 0,-1 1 1 0 0,1 0-1 0 0,0-1 0 0 0,-1 1 1 0 0,1 0-1 0 0,-1 0 0 0 0,1 0 1 0 0,-1-1-1 0 0,0 1 0 0 0,1 0 0 0 0,-1 0 1 0 0,0 0-1 0 0,0 0 0 0 0,1 0 1 0 0,-1 1-1 0 0,2 26-1465 0 0,-2-19 875 0 0,6 39-1292 0 0,15 59 0 0 0,-8-42 1757 0 0,12 33-168 0 0,-5-35-3934 0 0,-13-48 2547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2:04.0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0 151 17047 0 0,'0'0'1311'0'0,"19"4"2588"0"0,-16-5-3181 0 0,0 1 0 0 0,1-1 1 0 0,-1 0-1 0 0,0 0 0 0 0,5-2 1 0 0,27-18-2545 0 0,-5 2-792 0 0,34-8 1798 0 0,-13 5 4246 0 0,-46 19-2844 0 0,1 0 0 0 0,-1 0 0 0 0,8-6 0 0 0,-12 8-526 0 0,0 1 0 0 0,0-1 0 0 0,0 1 1 0 0,-1-1-1 0 0,1 1 0 0 0,0-1 0 0 0,0 0 0 0 0,-1 1 1 0 0,1-1-1 0 0,-1 0 0 0 0,1 0 0 0 0,0 1 0 0 0,-1-1 1 0 0,0 0-1 0 0,1 0 0 0 0,-1 0 0 0 0,1 0 0 0 0,-1 0 0 0 0,0 1 1 0 0,0-1-1 0 0,1 0 0 0 0,-1 0 0 0 0,0 0 0 0 0,0 0 1 0 0,0 0-1 0 0,0 0 0 0 0,0 0 0 0 0,0 0 0 0 0,-1 0 1 0 0,1 0-1 0 0,0 0 0 0 0,-1-1 0 0 0,0 1-58 0 0,1 0 0 0 0,-1 1-1 0 0,1-1 1 0 0,-1 1 0 0 0,0 0-1 0 0,0-1 1 0 0,1 1 0 0 0,-1-1 0 0 0,0 1-1 0 0,0 0 1 0 0,1-1 0 0 0,-1 1-1 0 0,0 0 1 0 0,0 0 0 0 0,0 0-1 0 0,1 0 1 0 0,-3 0 0 0 0,2-1-21 0 0,-6 0-6 0 0,0-1 0 0 0,0 1 0 0 0,0 0 0 0 0,0 1 0 0 0,0 0 0 0 0,0 0 0 0 0,0 0 0 0 0,0 1 0 0 0,0 0 0 0 0,1 0 0 0 0,-1 1 0 0 0,0 0 0 0 0,0 0-1 0 0,1 1 1 0 0,-13 5 0 0 0,16-5 19 0 0,-1-1-1 0 0,0 0 0 0 0,1 1 0 0 0,0-1 0 0 0,-1 1 0 0 0,1 0 1 0 0,0 0-1 0 0,1 1 0 0 0,-1-1 0 0 0,0 0 0 0 0,1 1 0 0 0,0 0 1 0 0,0-1-1 0 0,0 1 0 0 0,0 0 0 0 0,1 0 0 0 0,-1 0 0 0 0,1 1 1 0 0,0-1-1 0 0,0 0 0 0 0,1 0 0 0 0,-1 0 0 0 0,1 1 0 0 0,0-1 1 0 0,0 0-1 0 0,1 9 0 0 0,0-9-75 0 0,0 0 1 0 0,0 1-1 0 0,0-1 0 0 0,0 0 1 0 0,1 0-1 0 0,0 0 1 0 0,-1 0-1 0 0,2 0 0 0 0,-1-1 1 0 0,0 1-1 0 0,1 0 1 0 0,-1-1-1 0 0,5 5 0 0 0,11 4-3215 0 0,4-3-3672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2:04.4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25399 0 0,'1'15'2547'0'0,"12"97"-2470"0"0,-6-41-1693 0 0,-7-71 1606 0 0,9 99-2769 0 0,-12-57-4783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2:04.8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26351 0 0,'0'0'1280'0'0,"3"2"-560"0"0,-1 0 16 0 0,2 0-584 0 0,0 0-152 0 0,1-1 0 0 0,0 0 0 0 0,-1-1 0 0 0,2 0 0 0 0,-1 0 0 0 0,0-1 0 0 0,1-1-1320 0 0,1-1-272 0 0,1 1-48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2:05.1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91 19319 0 0,'102'-20'4023'0'0,"-88"16"-3831"0"0,1-1 0 0 0,-1 0 0 0 0,0-1 0 0 0,25-14 0 0 0,-39 20-156 0 0,0-1 1 0 0,1 1-1 0 0,-1 0 0 0 0,1 0 1 0 0,-1-1-1 0 0,0 1 0 0 0,1 0 1 0 0,-1-1-1 0 0,0 1 1 0 0,1 0-1 0 0,-1-1 0 0 0,0 1 1 0 0,1 0-1 0 0,-1-1 0 0 0,0 1 1 0 0,0-1-1 0 0,0 1 0 0 0,1 0 1 0 0,-1-1-1 0 0,-5-4 615 0 0,-20 0 144 0 0,11 3-841 0 0,-1-1 18 0 0,0 0 0 0 0,0 0 0 0 0,-20 0 1 0 0,28 3 28 0 0,0 0 0 0 0,0 1 0 0 0,1-1 1 0 0,-1 1-1 0 0,0 1 0 0 0,1-1 0 0 0,-1 1 1 0 0,1 0-1 0 0,0 0 0 0 0,-7 4 0 0 0,12-5 42 0 0,-1 0 0 0 0,1 1 0 0 0,-1-1 0 0 0,1 0 0 0 0,0 0 0 0 0,-1 1 0 0 0,1-1 0 0 0,0 1-1 0 0,0-1 1 0 0,0 1 0 0 0,0-1 0 0 0,0 1 0 0 0,1 0 0 0 0,-1-1 0 0 0,0 1 0 0 0,1 0 0 0 0,-1 0 0 0 0,1-1 0 0 0,0 1 0 0 0,-1 0 0 0 0,1 0-1 0 0,0 0 1 0 0,0 0 0 0 0,0-1 0 0 0,1 1 0 0 0,-1 0 0 0 0,0 0 0 0 0,1 0 0 0 0,-1-1 0 0 0,1 1 0 0 0,-1 0 0 0 0,1 0 0 0 0,0-1 0 0 0,0 1-1 0 0,0-1 1 0 0,0 1 0 0 0,0-1 0 0 0,0 1 0 0 0,0-1 0 0 0,0 1 0 0 0,1-1 0 0 0,-1 0 0 0 0,0 0 0 0 0,1 0 0 0 0,-1 0 0 0 0,3 1-1 0 0,0 1 31 0 0,0 0 0 0 0,0 0 0 0 0,1-1 0 0 0,-1 0-1 0 0,1 0 1 0 0,-1 0 0 0 0,1 0 0 0 0,0-1-1 0 0,0 0 1 0 0,-1 0 0 0 0,1 0 0 0 0,0-1-1 0 0,7 1 1 0 0,55-4-1652 0 0,-21-3-7746 0 0,-28 2 1350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2:05.5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20447 0 0,'1'15'2216'0'0,"37"89"-2374"0"0,-27-76 74 0 0,0 0-1 0 0,-2 1 1 0 0,7 41-1 0 0,-3 57-173 0 0,-12-107 138 0 0,-2 1 0 0 0,0-1 1 0 0,-1 0-1 0 0,-6 25 0 0 0,8-43 5 0 0,-5 14-428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2:05.9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87 21599 0 0,'3'-4'234'0'0,"0"-1"-1"0"0,0 1 1 0 0,1 0-1 0 0,-1 1 1 0 0,1-1 0 0 0,0 0-1 0 0,0 1 1 0 0,1 0-1 0 0,-1 0 1 0 0,7-3-1 0 0,-5 2 112 0 0,4-1-122 0 0,0-1 0 0 0,0 1 1 0 0,1 1-1 0 0,-1 0 0 0 0,1 0 0 0 0,0 1 1 0 0,17-2-1 0 0,-15 3-550 0 0,1 1 1 0 0,0 0-1 0 0,-1 1 0 0 0,1 1 0 0 0,0 0 0 0 0,-1 1 1 0 0,1 0-1 0 0,-1 1 0 0 0,26 9 0 0 0,-33-10 400 0 0,-1 1-1 0 0,1 0 1 0 0,0 0 0 0 0,-1 1-1 0 0,0 0 1 0 0,0 0-1 0 0,0 0 1 0 0,0 0-1 0 0,0 1 1 0 0,-1 0 0 0 0,0-1-1 0 0,0 2 1 0 0,6 9-1 0 0,-8-12-32 0 0,-1 0 0 0 0,0 0-1 0 0,1 1 1 0 0,-1-1 0 0 0,-1 0 0 0 0,1 1-1 0 0,0-1 1 0 0,-1 0 0 0 0,1 1-1 0 0,-1-1 1 0 0,0 0 0 0 0,0 1 0 0 0,-1-1-1 0 0,1 1 1 0 0,-1-1 0 0 0,1 0-1 0 0,-1 1 1 0 0,0-1 0 0 0,0 0 0 0 0,-1 0-1 0 0,1 0 1 0 0,-1 0 0 0 0,1 0-1 0 0,-1 0 1 0 0,0 0 0 0 0,0 0 0 0 0,-4 3-1 0 0,1-1-526 0 0,-1 0-1 0 0,1-1 1 0 0,-1 0 0 0 0,0 0-1 0 0,-8 4 1 0 0,7-4-206 0 0,0 0 1 0 0,1 0 0 0 0,0 1-1 0 0,-6 4 1 0 0,4-2-1354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2:06.26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260 59 25399 0 0,'0'0'82'0'0,"0"0"-1"0"0,1-1 1 0 0,-1 1-1 0 0,0 0 0 0 0,1 0 1 0 0,-1 0-1 0 0,0 0 1 0 0,1-1-1 0 0,-1 1 1 0 0,0 0-1 0 0,1 0 1 0 0,-1-1-1 0 0,0 1 0 0 0,0 0 1 0 0,1-1-1 0 0,-1 1 1 0 0,0 0-1 0 0,0-1 1 0 0,0 1-1 0 0,1 0 1 0 0,-1-1-1 0 0,0 1 1 0 0,0 0-1 0 0,0-1 0 0 0,0 1 1 0 0,0 0-1 0 0,0-1 1 0 0,0 1-1 0 0,0-1 1 0 0,0 1-1 0 0,0-1 1 0 0,0 0-46 0 0,-1 0 0 0 0,1 0 0 0 0,0 0 0 0 0,-1 0 0 0 0,0 0 1 0 0,1 0-1 0 0,-1 0 0 0 0,0 0 0 0 0,1 0 0 0 0,-1 0 1 0 0,-1 0-1 0 0,-1-2-121 0 0,-1 0 1 0 0,0 0 0 0 0,0 1-1 0 0,-7-5 1 0 0,3 4-93 0 0,-1-1 0 0 0,1 2 0 0 0,-1-1 0 0 0,0 1 0 0 0,1 0 1 0 0,-17 0-1 0 0,20 2 96 0 0,0 0 0 0 0,0 1 0 0 0,-1-1-1 0 0,1 1 1 0 0,0 1 0 0 0,0-1 0 0 0,0 1 0 0 0,0 0 0 0 0,0 0 0 0 0,1 0 0 0 0,-1 0 0 0 0,-8 7 0 0 0,7-4-103 0 0,-1 0-1 0 0,1 1 1 0 0,-1 0 0 0 0,2 0-1 0 0,-1 0 1 0 0,1 1 0 0 0,0 0-1 0 0,0 0 1 0 0,1 1 0 0 0,0-1-1 0 0,0 1 1 0 0,0 0 0 0 0,1 0-1 0 0,1 0 1 0 0,-1 0 0 0 0,1 0-1 0 0,1 1 1 0 0,0-1 0 0 0,-1 15-1 0 0,2-21 54 0 0,0-1 0 0 0,0 1-1 0 0,0-1 1 0 0,0 1 0 0 0,0-1-1 0 0,1 0 1 0 0,-1 1 0 0 0,0-1-1 0 0,1 1 1 0 0,-1-1 0 0 0,1 0-1 0 0,-1 1 1 0 0,1-1 0 0 0,0 0-1 0 0,0 1 1 0 0,-1-1 0 0 0,1 0 0 0 0,0 0-1 0 0,0 0 1 0 0,0 0 0 0 0,0 0-1 0 0,1 0 1 0 0,-1 0 0 0 0,0 0-1 0 0,0 0 1 0 0,0-1 0 0 0,1 1-1 0 0,-1 0 1 0 0,0-1 0 0 0,3 2-1 0 0,-1-2 165 0 0,1 0-1 0 0,-1 0 1 0 0,0 0-1 0 0,0 0 0 0 0,0 0 1 0 0,0-1-1 0 0,0 1 1 0 0,1-1-1 0 0,-1 0 0 0 0,0 0 1 0 0,0 0-1 0 0,-1 0 1 0 0,5-3-1 0 0,11-7 1205 0 0,-1 0 0 0 0,-1-2 0 0 0,25-23 0 0 0,14-11 656 0 0,-53 46-1841 0 0,5-5 235 0 0,0 1-1 0 0,1 0 1 0 0,0 0-1 0 0,0 1 1 0 0,10-5 0 0 0,-17 9-231 0 0,1-1 0 0 0,0 1 1 0 0,0-1-1 0 0,0 1 1 0 0,0-1-1 0 0,0 1 1 0 0,0 0-1 0 0,0 0 0 0 0,0 0 1 0 0,0 0-1 0 0,0 0 1 0 0,0 1-1 0 0,0-1 0 0 0,0 1 1 0 0,0-1-1 0 0,0 1 1 0 0,0-1-1 0 0,-1 1 1 0 0,1 0-1 0 0,0 0 0 0 0,0 0 1 0 0,-1 0-1 0 0,1 0 1 0 0,-1 1-1 0 0,1-1 0 0 0,-1 0 1 0 0,1 1-1 0 0,-1-1 1 0 0,2 3-1 0 0,1 3-83 0 0,0 0 0 0 0,-1 0 0 0 0,0 0 0 0 0,0 0 0 0 0,-1 0 0 0 0,0 1 0 0 0,0-1 0 0 0,0 1 0 0 0,0 10-1 0 0,1 2-3147 0 0,2 0-3465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2:06.6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28191 0 0,'3'16'2969'0'0,"7"9"-2815"0"0,-2-2-288 0 0,7 25-665 0 0,12 85 0 0 0,-22-99-104 0 0,3 34 1111 0 0,-7-59-1231 0 0,-1 0-1 0 0,0 0 1 0 0,-1 0-1 0 0,0 0 1 0 0,-3 12-1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2:06.96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27271 0 0,'0'0'2664'0'0,"4"3"-2376"0"0,0-2-224 0 0,0-1-64 0 0,1 1 0 0 0,2-1 216 0 0,0-1 32 0 0,2 0 8 0 0,2-3 0 0 0,0 1-592 0 0,2-2-112 0 0,-1-1-32 0 0,2 0 0 0 0,2-2-1024 0 0,0 1-200 0 0,-1-1-48 0 0,1 0-8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4:20.60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 10 7832 0 0,'-8'-10'16495'0'0,"15"11"-16490"0"0,0 0-1 0 0,0 1 1 0 0,0 0 0 0 0,0 0-1 0 0,0 1 1 0 0,8 3-1 0 0,13 5-4 0 0,-16-8-12 0 0,94 25 240 0 0,-52-19 229 0 0,78 3 0 0 0,-32-4 380 0 0,26-3-293 0 0,-29-1-84 0 0,67-3 369 0 0,-90-2-694 0 0,98-3 150 0 0,-124 2-177 0 0,65-4 143 0 0,66-1 53 0 0,37 14-227 0 0,2 0 587 0 0,-61-2-478 0 0,-57 0-404 0 0,117 17 72 0 0,-41-3 292 0 0,-58-11 207 0 0,288 6-679 0 0,-118-19 1030 0 0,-70 2-447 0 0,209 13 262 0 0,-363-7-779 0 0,371 20 485 0 0,-119-19-13 0 0,12 1-496 0 0,-137 4 371 0 0,-69-11 159 0 0,-61-1-175 0 0,17-2-260 0 0,-28 0 3 0 0,-14 1 99 0 0,-5 1-2 0 0,15-2-47 0 0,71 1-61 0 0,280 4 949 0 0,-122-9-1029 0 0,-53 10 550 0 0,-79 1-138 0 0,-64 1-78 0 0,30-1-162 0 0,37-2-116 0 0,-19 1 79 0 0,75-6 454 0 0,16-1-232 0 0,-94 0-150 0 0,221-1-223 0 0,-112 20 600 0 0,12-13-214 0 0,-97-3-50 0 0,213 10-43 0 0,-308-2 0 0 0,19 0 0 0 0,57 5 248 0 0,-69-8-153 0 0,83 15-1 0 0,1-4-160 0 0,-87-7 6 0 0,-28-3 96 0 0,0 0-1 0 0,41 12 0 0 0,7 1 140 0 0,33 6-703 0 0,-85-17 725 0 0,42 2-1 0 0,-35-5-74 0 0,163 7-1616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22:07.30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15 25655 0 0,'9'-7'1550'0'0,"-8"6"-1403"0"0,-1 0 0 0 0,1 1-1 0 0,0-1 1 0 0,0 0 0 0 0,0 1-1 0 0,0-1 1 0 0,0 1 0 0 0,0-1-1 0 0,0 1 1 0 0,0-1 0 0 0,1 1-1 0 0,-1 0-99 0 0,0 0-1 0 0,-1 0 1 0 0,1 0-1 0 0,0 0 1 0 0,-1 1-1 0 0,1-1 1 0 0,0 0-1 0 0,-1 1 1 0 0,1-1-1 0 0,-1 0 1 0 0,1 1-1 0 0,0-1 1 0 0,-1 1-1 0 0,1-1 0 0 0,-1 1 1 0 0,1-1-1 0 0,-1 1 1 0 0,0-1-1 0 0,1 1 1 0 0,-1 0-1 0 0,0-1 1 0 0,1 1-1 0 0,-1-1 1 0 0,0 2-1 0 0,7 12-116 0 0,0 0 1 0 0,-2 0-1 0 0,0 1 1 0 0,5 22-1 0 0,6 62-406 0 0,-15-91 473 0 0,1 6-30 0 0,0 0-1 0 0,-1 0 1 0 0,-1 17 0 0 0,-1-30 43 0 0,1 0 0 0 0,0 0 1 0 0,0 0-1 0 0,0 0 0 0 0,0 0 0 0 0,0 0 0 0 0,0 0 1 0 0,0-1-1 0 0,0 1 0 0 0,0 0 0 0 0,1 0 0 0 0,-1 0 1 0 0,1 1-1 0 0,-1-2 7 0 0,0 0 0 0 0,1 0 0 0 0,-1 0 0 0 0,1-1 0 0 0,-1 1 0 0 0,0 0 0 0 0,0 0 0 0 0,1 0 0 0 0,-1 0 0 0 0,0-1 0 0 0,1 1 0 0 0,-1 0 0 0 0,0 0 0 0 0,0-1 0 0 0,1 1 0 0 0,-1 0 1 0 0,0 0-1 0 0,0-1 0 0 0,0 1 0 0 0,1 0 0 0 0,-1-1 0 0 0,0 1 0 0 0,0 0 0 0 0,0-1 0 0 0,0 1 0 0 0,0 0 0 0 0,0-1 0 0 0,0 1 0 0 0,1 0 0 0 0,-1-1 0 0 0,0 0 0 0 0,13-39 365 0 0,-7 20-307 0 0,1 1 1 0 0,0 1-1 0 0,12-21 0 0 0,-17 35-49 0 0,1-1 1 0 0,0 1-1 0 0,0 0 1 0 0,0 0-1 0 0,1 0 1 0 0,-1 0-1 0 0,1 1 1 0 0,0-1-1 0 0,0 1 1 0 0,0 0-1 0 0,1 0 1 0 0,-1 0 0 0 0,1 1-1 0 0,-1 0 1 0 0,1 0-1 0 0,0 0 1 0 0,5-1-1 0 0,-4 2-8 0 0,-1 0 0 0 0,1 1 0 0 0,-1 0 0 0 0,1 0 0 0 0,-1 1 0 0 0,1 0 0 0 0,-1 0 0 0 0,1 0 0 0 0,-1 0 0 0 0,0 1 0 0 0,1 0 0 0 0,-1 0 0 0 0,0 0 0 0 0,0 1 0 0 0,0 0 0 0 0,8 6 0 0 0,-4-2-19 0 0,0 0-1 0 0,0 1 1 0 0,0 0-1 0 0,-1 0 0 0 0,-1 1 1 0 0,1 0-1 0 0,6 11 0 0 0,2 12-694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5:35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77 21191 0 0,'0'0'2214'0'0,"2"0"-1992"0"0,2 1 63 0 0,0 0 1 0 0,1 0-1 0 0,-1-1 0 0 0,1 0 0 0 0,-1 0 0 0 0,1 0 0 0 0,-1 0 0 0 0,0-1 1 0 0,6-1-1 0 0,13 0 277 0 0,30-4-2 0 0,99-23 0 0 0,-46 6-501 0 0,-82 19-43 0 0,-1-1-286 0 0,34-2 1 0 0,-51 7 202 0 0,0-1 0 0 0,0 2 0 0 0,0-1 0 0 0,1 1 0 0 0,-1 0 0 0 0,0 0 0 0 0,0 0 0 0 0,0 1 0 0 0,0 0 0 0 0,8 4 1 0 0,-12-5 59 0 0,0 1 0 0 0,-1-1 1 0 0,1 0-1 0 0,0 1 0 0 0,0-1 1 0 0,0 1-1 0 0,-1 0 1 0 0,1-1-1 0 0,-1 1 0 0 0,1 0 1 0 0,-1 0-1 0 0,0 0 1 0 0,0 0-1 0 0,0 0 0 0 0,0 0 1 0 0,0 0-1 0 0,0 1 1 0 0,-1-1-1 0 0,1 0 0 0 0,-1 0 1 0 0,1 1-1 0 0,-1-1 0 0 0,0 0 1 0 0,0 1-1 0 0,0-1 1 0 0,0 0-1 0 0,0 1 0 0 0,-1-1 1 0 0,1 0-1 0 0,-2 3 1 0 0,-1 7 21 0 0,-1 0 1 0 0,-1-1-1 0 0,0 1 1 0 0,-9 14-1 0 0,9-17 13 0 0,-58 91 415 0 0,-8 17 207 0 0,64-103-625 0 0,1 0 1 0 0,0 0-1 0 0,1 1 0 0 0,0 0 0 0 0,2 0 0 0 0,-4 26 0 0 0,6-36-24 0 0,1-1 0 0 0,0 1 1 0 0,0-1-1 0 0,1 1 0 0 0,-1 0 1 0 0,1-1-1 0 0,0 1 0 0 0,1-1 1 0 0,-1 0-1 0 0,1 1 0 0 0,-1-1 1 0 0,5 7-1 0 0,-2-5 1 0 0,0 0 0 0 0,1-1 1 0 0,-1 0-1 0 0,1 1 0 0 0,0-2 0 0 0,1 1 0 0 0,8 6 0 0 0,4 0 2 0 0,0-1 0 0 0,0-1 0 0 0,1 0-1 0 0,33 9 1 0 0,-5-5 0 0 0,-29-9-13 0 0,-6-2-6 0 0,15 3-81 0 0,-10-3 47 0 0,7 1-24 0 0,-4-1 2 0 0,61 2-499 0 0,-31-3-727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5:35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52 3224 0 0,'0'0'143'0'0,"1"0"-3"0"0,6 2 192 0 0,0-1 0 0 0,0 0 0 0 0,0-1 0 0 0,-1 0 0 0 0,1 0 0 0 0,0 0 0 0 0,0-1 0 0 0,13-3 0 0 0,14-1 5831 0 0,-10 4-1930 0 0,27-3 1892 0 0,2-2-4440 0 0,178-24-247 0 0,-223 29-1451 0 0,10-1-73 0 0,0 1-1 0 0,34 2 1 0 0,-50-1 98 0 0,-1 0-1 0 0,1 0 1 0 0,-1 0 0 0 0,1 0-1 0 0,-1 1 1 0 0,0-1 0 0 0,1 1-1 0 0,-1-1 1 0 0,0 1 0 0 0,1-1-1 0 0,-1 1 1 0 0,0 0 0 0 0,1 0-1 0 0,-1 0 1 0 0,0-1 0 0 0,0 1-1 0 0,0 0 1 0 0,0 1 0 0 0,2 1-1 0 0,-3-2-7 0 0,1 0 0 0 0,-1 1 0 0 0,0-1 0 0 0,1 0 0 0 0,-1 1 0 0 0,0-1-1 0 0,0 0 1 0 0,0 1 0 0 0,0-1 0 0 0,0 0 0 0 0,0 1 0 0 0,0-1 0 0 0,0 0 0 0 0,0 1 0 0 0,-1-1 0 0 0,1 0 0 0 0,-1 2-1 0 0,-3 5 10 0 0,1-1 0 0 0,-1 0 0 0 0,-1 0 0 0 0,1-1-1 0 0,-11 13 1 0 0,2-4-6 0 0,-12 12-10 0 0,-21 33 1 0 0,40-51 0 0 0,1 0 0 0 0,0 0 0 0 0,0 0 0 0 0,1 1 0 0 0,0-1 0 0 0,0 1 0 0 0,1 0 0 0 0,-3 17 0 0 0,6-24 23 0 0,0 0 0 0 0,-1 0 0 0 0,1 0 0 0 0,0 0 0 0 0,1 0 0 0 0,-1 0 0 0 0,0 0-1 0 0,1 0 1 0 0,0 0 0 0 0,1 4 0 0 0,-2-6-8 0 0,1 0-1 0 0,0 0 1 0 0,-1 0-1 0 0,1 0 1 0 0,0 0-1 0 0,0 0 1 0 0,0 0-1 0 0,0 0 1 0 0,0 0-1 0 0,0 0 1 0 0,0 0-1 0 0,0-1 1 0 0,0 1-1 0 0,0 0 1 0 0,0-1-1 0 0,0 1 1 0 0,1-1 0 0 0,-1 1-1 0 0,0-1 1 0 0,0 0-1 0 0,1 1 1 0 0,-1-1-1 0 0,0 0 1 0 0,1 0-1 0 0,-1 0 1 0 0,2 0-1 0 0,131 8 1340 0 0,77 2-1137 0 0,-195-8-283 0 0,0-1 64 0 0,-1 1 0 0 0,1 1 0 0 0,-1 0 0 0 0,24 9-1 0 0,-36-11 32 0 0,0 0-1 0 0,0 0 1 0 0,0 0 0 0 0,-1 1-1 0 0,1-1 1 0 0,0 1-1 0 0,-1 0 1 0 0,1 0-1 0 0,-1 0 1 0 0,0 0-1 0 0,0 0 1 0 0,0 1-1 0 0,0-1 1 0 0,0 0 0 0 0,0 1-1 0 0,-1 0 1 0 0,1-1-1 0 0,-1 1 1 0 0,0 0-1 0 0,1 0 1 0 0,-1 0-1 0 0,-1 0 1 0 0,1 0 0 0 0,0 0-1 0 0,-1 0 1 0 0,1 0-1 0 0,-1 0 1 0 0,0 0-1 0 0,-1 5 1 0 0,0-1 58 0 0,0-1 1 0 0,0 1-1 0 0,-1 0 1 0 0,0-1-1 0 0,-1 0 1 0 0,1 0-1 0 0,-1 1 1 0 0,0-1-1 0 0,-1-1 1 0 0,1 1-1 0 0,-1-1 1 0 0,-1 1-1 0 0,1-1 1 0 0,-10 9-1 0 0,-21 25 305 0 0,18-20-192 0 0,-25 23 1 0 0,33-34-315 0 0,-1 0 0 0 0,0 0 0 0 0,-1-1 0 0 0,1-1 0 0 0,-1 1 0 0 0,-1-2 0 0 0,1 0 0 0 0,-1 0 0 0 0,-20 5 0 0 0,30-10-304 0 0,-1 0 0 0 0,1 1 0 0 0,0-1 0 0 0,-1 0 0 0 0,1-1-1 0 0,0 1 1 0 0,-1 0 0 0 0,1-1 0 0 0,0 1 0 0 0,-5-2 0 0 0,-6-4-8950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5:37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 21967 0 0,'0'0'2207'0'0,"-3"14"-1630"0"0,1-6-512 0 0,2 0 0 0 0,-1 0-1 0 0,1-1 1 0 0,0 1 0 0 0,1 0 0 0 0,2 15-1 0 0,16 46 375 0 0,-16-59-427 0 0,-3-10-12 0 0,39 117-585 0 0,-31-95 439 0 0,2-1 1 0 0,0 0-1 0 0,17 24 0 0 0,-21-36 73 0 0,1 0 0 0 0,1 0 0 0 0,-1 0-1 0 0,1-1 1 0 0,1-1 0 0 0,-1 1 0 0 0,1-1-1 0 0,1-1 1 0 0,-1 1 0 0 0,20 8 0 0 0,-23-13-193 0 0,0 1 1 0 0,0-1-1 0 0,1 0 1 0 0,-1-1 0 0 0,0 0-1 0 0,1 0 1 0 0,0 0 0 0 0,-1 0-1 0 0,1-1 1 0 0,-1 0-1 0 0,1-1 1 0 0,-1 0 0 0 0,1 0-1 0 0,-1 0 1 0 0,1-1 0 0 0,-1 1-1 0 0,0-2 1 0 0,0 1 0 0 0,0-1-1 0 0,6-3 1 0 0,-7 3-357 0 0,1 0 0 0 0,-1-1-1 0 0,0 0 1 0 0,6-5 0 0 0,2-7-960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5:37.6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1 5064 0 0,'1'2'7340'0'0,"2"14"-3254"0"0,2 31 0 0 0,-6 18-1045 0 0,-17 67-3951 0 0,5-52 1616 0 0,11-60-674 0 0,-6 38-1591 0 0,4-20-3506 0 0,1 4-2156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5:38.0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417 1 22343 0 0,'-12'5'386'0'0,"0"0"0"0"0,1 1-1 0 0,-1 0 1 0 0,1 1 0 0 0,-20 16 0 0 0,20-15-161 0 0,-32 23-51 0 0,1-2-267 0 0,-58 53-1 0 0,69-52-593 0 0,-32 32-1465 0 0,59-56 1940 0 0,-1-1-86 0 0,0 0 0 0 0,1 1 0 0 0,0 0 0 0 0,0 0 1 0 0,-4 8-1 0 0,8-12 283 0 0,-1 0 0 0 0,0-1 1 0 0,1 1-1 0 0,-1 0 0 0 0,1 0 1 0 0,0 0-1 0 0,0 0 1 0 0,-1 0-1 0 0,1 0 0 0 0,0 0 1 0 0,1-1-1 0 0,-1 1 0 0 0,0 0 1 0 0,1 0-1 0 0,-1 0 1 0 0,1 0-1 0 0,-1 0 0 0 0,1-1 1 0 0,0 1-1 0 0,0 0 1 0 0,0 0-1 0 0,0-1 0 0 0,0 1 1 0 0,2 2-1 0 0,4 4 237 0 0,1 0-1 0 0,0-1 1 0 0,0 0 0 0 0,1 0-1 0 0,0-1 1 0 0,0 0-1 0 0,16 8 1 0 0,76 27 1028 0 0,-67-29-964 0 0,-33-11-282 0 0,148 62-13 0 0,-128-53 226 0 0,-1 2 0 0 0,0 0 0 0 0,-1 1 0 0 0,34 31 0 0 0,-49-40-85 0 0,0 0 0 0 0,0 1-1 0 0,0-1 1 0 0,-1 1 0 0 0,0 0 0 0 0,0 0-1 0 0,0 0 1 0 0,0 0 0 0 0,-1 0-1 0 0,0 1 1 0 0,2 6 0 0 0,-3-9-64 0 0,-1 0 1 0 0,1 0-1 0 0,-1 1 1 0 0,0-1-1 0 0,0 0 1 0 0,0 1-1 0 0,0-1 1 0 0,-1 0-1 0 0,1 0 1 0 0,-1 1-1 0 0,0-1 1 0 0,0 0-1 0 0,0 0 1 0 0,0 0-1 0 0,-1 0 0 0 0,1 0 1 0 0,-1 0-1 0 0,0 0 1 0 0,1-1-1 0 0,-5 5 1 0 0,1-1 114 0 0,-1-1 0 0 0,0 0 0 0 0,1-1 0 0 0,-1 1 0 0 0,-1-1 0 0 0,1 0 0 0 0,-1 0 0 0 0,0-1 0 0 0,1 0 0 0 0,-2 0 0 0 0,1-1 0 0 0,-12 3 0 0 0,8-3-614 0 0,-1 0 1 0 0,-19-1 0 0 0,14-1-3375 0 0,-21-3 1 0 0,8-1-5037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5:50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35 39 12008 0 0,'-1'-3'546'0'0,"1"0"-319"0"0,-1 0-183 0 0,0 1 1 0 0,1 0-1 0 0,-1 0 1 0 0,0 0 0 0 0,0 0-1 0 0,0 0 1 0 0,0 1 0 0 0,0-1-1 0 0,-1 0 1 0 0,1 0 0 0 0,0 1-1 0 0,-1-1 1 0 0,1 1 0 0 0,-1-1-1 0 0,0 1 1 0 0,-8-3 13269 0 0,9 11-14581 0 0,-1 9 1608 0 0,1-1 1 0 0,1 0 0 0 0,0 1-1 0 0,3 17 1 0 0,-1-5 15 0 0,13 179 987 0 0,-4-107-1145 0 0,-1-12-142 0 0,4 38 237 0 0,-5-60-203 0 0,-4-37-724 0 0,1-1-1 0 0,1 1 1 0 0,1-1-1 0 0,24 53 1 0 0,-26-69-38 0 0,1-1 0 0 0,0 1 1 0 0,1-1-1 0 0,0-1 1 0 0,14 15-1 0 0,-11-13 123 0 0,32 35-1810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5:53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535 27 7832 0 0,'0'0'602'0'0,"-1"0"-395"0"0,-9-1 1051 0 0,1 0-1 0 0,0-1 1 0 0,0 1-1 0 0,-14-6 1 0 0,13 4-10 0 0,1 0-1 0 0,-1 1 1 0 0,0 0 0 0 0,-17-1-1 0 0,-22 2 628 0 0,19 0-996 0 0,-42 4 1 0 0,62-2-808 0 0,0 1 0 0 0,-1 0 0 0 0,1 1 0 0 0,0 0 0 0 0,0 0 1 0 0,1 1-1 0 0,-18 10 0 0 0,18-9-70 0 0,1 1 1 0 0,0 1-1 0 0,0 0 0 0 0,0 0 0 0 0,1 0 1 0 0,0 1-1 0 0,1 0 0 0 0,0 0 1 0 0,0 1-1 0 0,1 0 0 0 0,-8 16 1 0 0,0 6-20 0 0,1 1 1 0 0,-8 39-1 0 0,18-61 7 0 0,-5 16-2 0 0,2 1 0 0 0,1-1-1 0 0,1 1 1 0 0,1 0 0 0 0,1-1 0 0 0,2 1 0 0 0,1 0 0 0 0,1 0 0 0 0,7 30 0 0 0,-1-13 76 0 0,3 13 83 0 0,-1-22-48 0 0,-7-24-60 0 0,2 5-5 0 0,1-2-25 0 0,3 7-43 0 0,-2-5-23 0 0,13 25-41 0 0,-10-23-12 0 0,17 23 0 0 0,-22-32 86 0 0,1-1-1 0 0,0 0 1 0 0,0-1 0 0 0,1 0 0 0 0,0 0 0 0 0,0-1 0 0 0,1 0 0 0 0,0 0 0 0 0,10 5 0 0 0,-4-4 38 0 0,0-1 0 0 0,1 0-1 0 0,-1-1 1 0 0,1 0 0 0 0,0-1 0 0 0,0-1-1 0 0,1-1 1 0 0,-1 0 0 0 0,0-1-1 0 0,1-1 1 0 0,-1-1 0 0 0,1 0 0 0 0,28-6-1 0 0,-38 5 16 0 0,-1 0 0 0 0,1-1-1 0 0,-1 1 1 0 0,0-1 0 0 0,0-1 0 0 0,0 1-1 0 0,0-1 1 0 0,0 0 0 0 0,-1 0 0 0 0,0-1-1 0 0,0 1 1 0 0,0-1 0 0 0,0 0-1 0 0,7-11 1 0 0,-2-2 106 0 0,0 0 1 0 0,-1 0-1 0 0,12-33 0 0 0,-16 37-22 0 0,-2 0 0 0 0,0-1 0 0 0,0 1-1 0 0,-1-1 1 0 0,-1 1 0 0 0,0-1 0 0 0,-1 0 0 0 0,-1 1-1 0 0,0-1 1 0 0,-1 0 0 0 0,-1 1 0 0 0,0 0 0 0 0,-1-1-1 0 0,-10-23 1 0 0,10 28-73 0 0,-2 0 0 0 0,1 0-1 0 0,-2 0 1 0 0,1 1 0 0 0,-1 0 0 0 0,-1 1-1 0 0,1-1 1 0 0,-1 1 0 0 0,-1 1 0 0 0,1-1 0 0 0,-2 1-1 0 0,1 1 1 0 0,-17-10 0 0 0,16 11-79 0 0,1 1 0 0 0,-1 0 0 0 0,0 0 1 0 0,0 1-1 0 0,-1 0 0 0 0,1 0 0 0 0,-1 1 0 0 0,1 1 1 0 0,-1 0-1 0 0,0 0 0 0 0,1 1 0 0 0,-1 1 0 0 0,0-1 1 0 0,-18 5-1 0 0,-10 7-2070 0 0,11-2-3766 0 0,-3 4-2651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5:57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58 281 5528 0 0,'0'0'422'0'0,"0"-10"2466"0"0,0 7-2529 0 0,-1-1 0 0 0,1 1-1 0 0,0 0 1 0 0,-1 0-1 0 0,0 0 1 0 0,0 0-1 0 0,0 0 1 0 0,0 0 0 0 0,-1 0-1 0 0,-2-5 1 0 0,-5-11-321 0 0,6 11-334 0 0,-1 1 1 0 0,1 0-1 0 0,-1 0 1 0 0,-1 0-1 0 0,-7-10 1 0 0,11 16 379 0 0,1 1 0 0 0,-1-1 0 0 0,1 0 0 0 0,-1 0 0 0 0,1 1 0 0 0,-1-1 1 0 0,1 0-1 0 0,0 0 0 0 0,-1 0 0 0 0,1 0 0 0 0,0 0 0 0 0,0 1 0 0 0,0-1 0 0 0,0 0 1 0 0,-1 0-1 0 0,1 0 0 0 0,0 0 0 0 0,0 0 0 0 0,1 0 0 0 0,-1 0 0 0 0,0 0 0 0 0,0 0 1 0 0,0 1-1 0 0,1-1 0 0 0,-1 0 0 0 0,0 0 0 0 0,1 0 0 0 0,-1 0 0 0 0,1 1 0 0 0,-1-1 0 0 0,2-1 1 0 0,0-2 397 0 0,1 1 1 0 0,-1 0 0 0 0,1 0 0 0 0,0 0 0 0 0,5-3 0 0 0,6-3 265 0 0,0 0 0 0 0,1 2 0 0 0,26-11 0 0 0,-24 10-330 0 0,13-4-75 0 0,1 0 0 0 0,1 2 0 0 0,40-7 0 0 0,-54 14-196 0 0,0 1-1 0 0,0 0 1 0 0,0 2-1 0 0,0 0 1 0 0,0 1-1 0 0,-1 0 1 0 0,30 7-1 0 0,-39-5-150 0 0,0 0 0 0 0,1 0 0 0 0,-2 1 0 0 0,1 0 0 0 0,0 0 0 0 0,-1 1 0 0 0,14 10 0 0 0,-7-2-6 0 0,1 1-1 0 0,17 21 0 0 0,-12-8-18 0 0,-1 0 0 0 0,-1 1 0 0 0,-1 1 0 0 0,17 39 0 0 0,39 128-93 0 0,-66-175 117 0 0,0 6-109 0 0,0 1 0 0 0,-2 1 0 0 0,2 44 0 0 0,-6-61-299 0 0,0 1 0 0 0,0-1 0 0 0,-2 0 0 0 0,1 0-1 0 0,-2 1 1 0 0,1-1 0 0 0,-2 0 0 0 0,-4 15 0 0 0,-8 8-1343 0 0,-5-10-17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5:57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78 9216 0 0,'0'0'830'0'0,"2"0"-684"0"0,7 3 1498 0 0,0-1 1 0 0,1 0 0 0 0,-1-1-1 0 0,1 0 1 0 0,-1-1-1 0 0,1 0 1 0 0,-1 0 0 0 0,18-3-1 0 0,7 0-847 0 0,237-32-376 0 0,-84 7-3314 0 0,-127 20 144 0 0,-4-2-4900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4:34.1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2353 3319 14856 0 0,'0'0'3193'0'0,"-1"1"-2672"0"0,-8 1-318 0 0,-1-1 0 0 0,1 0 0 0 0,0 0 1 0 0,0-1-1 0 0,-1 0 0 0 0,-10-1 0 0 0,-5 0-108 0 0,-152-4 701 0 0,131 2-154 0 0,-84-19 0 0 0,118 19-530 0 0,-10-2 142 0 0,0-1 0 0 0,1-1 0 0 0,-25-11 0 0 0,17 4 216 0 0,0-1-1 0 0,-33-25 0 0 0,-217-140 1466 0 0,197 131-1812 0 0,-125-94 411 0 0,-26-65 379 0 0,167 145-762 0 0,-6-14-12 0 0,3 4-22 0 0,11 15-23 0 0,-75-96-1 0 0,-36-75-80 0 0,168 227-13 0 0,-94-146 82 0 0,75 116-47 0 0,8 8-15 0 0,0 0-1 0 0,2-1 0 0 0,-10-30 1 0 0,-8-23-76 0 0,11 38 79 0 0,2-1 1 0 0,1-1-1 0 0,3 0 1 0 0,1-1-1 0 0,2 0 1 0 0,2 0-1 0 0,-1-58 1 0 0,7 54 144 0 0,-1 7-47 0 0,2 1 0 0 0,8-60-1 0 0,-8 93-115 0 0,6-29 40 0 0,12-39 0 0 0,-6 34-40 0 0,53-145 54 0 0,-60 173-29 0 0,1 0-1 0 0,0 0 0 0 0,15-18 1 0 0,0-1 68 0 0,15-19 38 0 0,20-35-249 0 0,-39 54 1 0 0,38-51 1 0 0,30-28 19 0 0,-34 41-21 0 0,-50 66 61 0 0,0 0 0 0 0,0 0 0 0 0,0 0 0 0 0,-1 0 0 0 0,1-1 0 0 0,-1 1 0 0 0,0-1 0 0 0,0 1 0 0 0,0-1 0 0 0,-1 1 0 0 0,1-6 0 0 0,-1 7-404 0 0,1 1 1 0 0,-1-1 0 0 0,1 0-1 0 0,-1 1 1 0 0,1-1-1 0 0,0 1 1 0 0,-1-1 0 0 0,2-1-1 0 0,2-5-5570 0 0,-3-2-2123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5:58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287 0 18287 0 0,'0'0'414'0'0,"-2"0"56"0"0,-78 8 1073 0 0,48-12-170 0 0,-1 2-844 0 0,30 2-533 0 0,1 0 1 0 0,-1 0-1 0 0,1 1 1 0 0,0-1 0 0 0,-1 1-1 0 0,1 0 1 0 0,0 0-1 0 0,0 0 1 0 0,-1 0 0 0 0,1 0-1 0 0,0 0 1 0 0,-2 3-1 0 0,-5 3-71 0 0,1 1 0 0 0,0 0 0 0 0,0 1 0 0 0,1 0 0 0 0,0 0 0 0 0,1 0 0 0 0,0 1 0 0 0,0 0-1 0 0,-4 12 1 0 0,3-4 6 0 0,1-1-1 0 0,0 1 0 0 0,2 0 0 0 0,-5 35 0 0 0,9-45 44 0 0,0 0 0 0 0,0 0-1 0 0,1 0 1 0 0,3 14 0 0 0,1 19-80 0 0,-4-40 79 0 0,-1 1-1 0 0,0-1 1 0 0,1 0 0 0 0,-1 1 0 0 0,1-1-1 0 0,-1 0 1 0 0,1 0 0 0 0,0 1-1 0 0,0-1 1 0 0,-1 0 0 0 0,1 0 0 0 0,0 0-1 0 0,0 0 1 0 0,2 2 0 0 0,-1 0-56 0 0,-1-2 56 0 0,1 1 1 0 0,-1-1-1 0 0,0 0 1 0 0,0 1-1 0 0,1-1 1 0 0,-1 0-1 0 0,1 0 1 0 0,-1 0-1 0 0,1 0 0 0 0,-1 0 1 0 0,1 0-1 0 0,0 0 1 0 0,-1 0-1 0 0,1-1 1 0 0,0 1-1 0 0,0-1 1 0 0,-1 1-1 0 0,1-1 0 0 0,0 0 1 0 0,0 0-1 0 0,0 1 1 0 0,0-1-1 0 0,0-1 1 0 0,-1 1-1 0 0,4 0 1 0 0,-2-1 48 0 0,0 0 0 0 0,0 0 1 0 0,1 0-1 0 0,-1 0 1 0 0,0 0-1 0 0,0-1 1 0 0,0 1-1 0 0,0-1 1 0 0,0 0-1 0 0,-1 0 0 0 0,1 0 1 0 0,4-4-1 0 0,-2 1 68 0 0,0-1 0 0 0,-1 1 0 0 0,1-1-1 0 0,-1 0 1 0 0,0 0 0 0 0,-1 0 0 0 0,1-1 0 0 0,3-10-1 0 0,29-60 1218 0 0,-1 5-376 0 0,-25 57 627 0 0,-14 27-1541 0 0,-5 15-45 0 0,2 0-1 0 0,-8 55 0 0 0,13-41-98 0 0,-2 7-112 0 0,3 48 1 0 0,4-8-1245 0 0,0 9-5946 0 0,-2-55 795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5:59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15664 0 0,'0'0'6753'0'0,"0"2"-6285"0"0,5 49-188 0 0,-2-35-333 0 0,0 24 0 0 0,-1-9-59 0 0,9 55 0 0 0,-4-35 404 0 0,44 211-825 0 0,-42-222 328 0 0,2 0 0 0 0,1 0 0 0 0,23 49 0 0 0,-20-65-895 0 0,4-3-4076 0 0,-3-2-1490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5:59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528 168 24503 0 0,'0'0'2460'0'0,"-1"-1"-2254"0"0,-4-1-169 0 0,1 0 0 0 0,-1-1 0 0 0,1 0 0 0 0,-5-4 0 0 0,6 5 6 0 0,1 0 0 0 0,0 0 0 0 0,-1 0 1 0 0,1 0-1 0 0,-1 1 0 0 0,1-1 0 0 0,-1 1 1 0 0,0 0-1 0 0,0 0 0 0 0,0 0 0 0 0,1 0 0 0 0,-1 0 1 0 0,0 0-1 0 0,0 1 0 0 0,0-1 0 0 0,-6 1 0 0 0,0 2-255 0 0,-1-1 0 0 0,1 2 0 0 0,-1-1 0 0 0,1 1 0 0 0,0 1 0 0 0,0 0 0 0 0,0 0 0 0 0,-10 7 0 0 0,-7 7-603 0 0,-29 25 0 0 0,40-30 566 0 0,-27 22-412 0 0,-40 43 0 0 0,66-60 579 0 0,0 1 0 0 0,1 0 0 0 0,1 1 0 0 0,-21 40 0 0 0,25-41 70 0 0,6-12 13 0 0,0 1 1 0 0,0-1-1 0 0,1 1 1 0 0,0 0 0 0 0,0 0-1 0 0,1 0 1 0 0,0 0-1 0 0,1 0 1 0 0,-2 12 0 0 0,5 2 100 0 0,-1-17 5 0 0,1-1-10 0 0,1 0-87 0 0,0 0-1 0 0,0-1 1 0 0,0 1-1 0 0,1 0 0 0 0,-1-1 1 0 0,1 0-1 0 0,0 0 1 0 0,0 0-1 0 0,0 0 0 0 0,0-1 1 0 0,0 0-1 0 0,1 0 1 0 0,-1 0-1 0 0,1 0 0 0 0,-1 0 1 0 0,1-1-1 0 0,0 0 1 0 0,6 1-1 0 0,1-1 81 0 0,1 0-1 0 0,-1 0 1 0 0,0-1-1 0 0,1-1 1 0 0,-1 0-1 0 0,0-1 1 0 0,0 0-1 0 0,0-1 1 0 0,0 0-1 0 0,0-1 1 0 0,-1 0-1 0 0,0-1 1 0 0,1 0 0 0 0,-2-1-1 0 0,1 0 1 0 0,-1-1-1 0 0,0 0 1 0 0,14-13-1 0 0,-14 11 53 0 0,-1-1 0 0 0,0 0 0 0 0,0-1 0 0 0,-1 0 0 0 0,-1 0 0 0 0,0 0 0 0 0,0-1 0 0 0,-1-1 0 0 0,-1 1 0 0 0,0-1 0 0 0,-1 1 0 0 0,5-20 0 0 0,-6 14 82 0 0,0-1 0 0 0,-1 1 0 0 0,-1 0 0 0 0,-1-1 0 0 0,0 1 0 0 0,-2 0 1 0 0,-5-31-1 0 0,2 25-173 0 0,-1 1-1 0 0,-2 0 1 0 0,-16-39 0 0 0,18 50-295 0 0,-1 0 0 0 0,0 0 1 0 0,-1 1-1 0 0,0 0 0 0 0,-1 0 1 0 0,0 1-1 0 0,-20-18 0 0 0,3 8-688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2:06:27.56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11 4144,'7'12'19983,"46"3"-20184,-14-2 115,-31-9 258,1-1 0,0-1-1,12 4 1,31 2 228,114 15 192,-87-16 203,114 5-227,284-24 813,-350 5-1296,86-8 650,-127 7-544,94-12 109,-48 1-86,-79 8-136,-30 5-31,24-2-1,-29 5-61,-11 1-1,1 1 0,-1 0-1,14 1 1,-17-1-1,-3 0 17,-1 1 0,1 0 0,0 0 0,0 0 0,0 0 0,0-1 0,0 1 0,0 1 0,0-1 0,0 0 1,0 0-1,0 0 0,0 0 0,0 1 0,0-1 0,0 0 0,1 1 0,5 3 11,-6-4 122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6:45.8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5533 0 3224 0 0,'0'0'14255'0'0,"0"0"-14013"0"0,-1 0-74 0 0,0 1-22 0 0,-4 0 6 0 0,4 0-49 0 0,-1-1 380 0 0,2 12 447 0 0,1 4-377 0 0,-1-11-254 0 0,1 1 0 0 0,-1-1 0 0 0,0 1 0 0 0,-1-1 0 0 0,1 1 0 0 0,-1-1-1 0 0,-3 9 1 0 0,1-3-24 0 0,1 0-1 0 0,-2 13 0 0 0,2-8 73 0 0,-3 30 439 0 0,3-32-660 0 0,1 0 0 0 0,1 0 1 0 0,1 18-1 0 0,0 0 45 0 0,-6 96 59 0 0,-3 101-164 0 0,5-150 624 0 0,-21 110 0 0 0,3-21-75 0 0,-23 135-586 0 0,22-90-29 0 0,18-162 0 0 0,-9 206 0 0 0,3-117 1004 0 0,9-119-830 0 0,-7 33 0 0 0,4-9 386 0 0,4-43-455 0 0,0 16 15 0 0,0-11-126 0 0,0-5 59 0 0,0 0 0 0 0,0 3-31 0 0,0-4 31 0 0,0 1 0 0 0,0 1-47 0 0,0-1-1 0 0,0 1 0 0 0,-1-1 1 0 0,1 1-1 0 0,-1-1 0 0 0,1 1 0 0 0,-1-1 1 0 0,0 0-1 0 0,0 1 0 0 0,0-1 0 0 0,0 0 1 0 0,-1 0-1 0 0,-1 3 0 0 0,3-4-4 0 0,-8 10 0 0 0,-34 48 51 0 0,18-29-14 0 0,-51 48-1 0 0,44-49-25 0 0,-37 30 56 0 0,-88 56-16 0 0,46-44-64 0 0,22-17 12 0 0,28-7 50 0 0,-100 102 0 0 0,69-61-22 0 0,20-20-123 0 0,22-19-50 0 0,-3-2-1 0 0,-75 52 0 0 0,31-36 461 0 0,-127 109 1 0 0,-23 74-263 0 0,215-215-53 0 0,-1-2 0 0 0,-46 34 0 0 0,-76 40 0 0 0,16-11 0 0 0,99-63 0 0 0,-51 48 0 0 0,-20 37 55 0 0,51-50 12 0 0,-71 58 0 0 0,78-81 91 0 0,-103 61-1 0 0,102-71-165 0 0,1 3-1 0 0,1 2 0 0 0,2 2 1 0 0,-73 73-1 0 0,37-19-142 0 0,-45 44 572 0 0,60-75-342 0 0,21-19-41 0 0,37-33 7 0 0,1-1 1 0 0,-1 0-1 0 0,-1 0 0 0 0,1-2 1 0 0,-15 6-1 0 0,25-11-43 0 0,1-1-3 0 0,1 0 0 0 0,-1 0 0 0 0,1 0 0 0 0,-1 1 1 0 0,1-1-1 0 0,-1 0 0 0 0,1 0 0 0 0,-1 0 0 0 0,1 1 0 0 0,-1-1 0 0 0,1 0 0 0 0,-1 1 0 0 0,1-1 0 0 0,0 1 0 0 0,-1-1 0 0 0,1 0 0 0 0,0 1 0 0 0,-1-1 0 0 0,1 1 0 0 0,0-1 0 0 0,-1 1 0 0 0,1-1 0 0 0,0 1 0 0 0,0-1 0 0 0,-1 1 0 0 0,1 1-107 0 0,-1-3 50 0 0,1 1 62 0 0,-1 0-1 0 0,0 0 0 0 0,1 0 1 0 0,-1 0-1 0 0,0 0 1 0 0,1 0-1 0 0,-1 0 0 0 0,0 0 1 0 0,1 0-1 0 0,-1 0 0 0 0,0 1 1 0 0,1-1-1 0 0,-1 0 0 0 0,1 0 1 0 0,-1 1-1 0 0,0-1 0 0 0,1 0 1 0 0,-1 1-1 0 0,1-1 1 0 0,-1 0-1 0 0,1 1 0 0 0,-1-1 1 0 0,1 1-1 0 0,-1-1 0 0 0,1 1 1 0 0,0-1-1 0 0,-1 1 0 0 0,1-1 1 0 0,-1 2-1 0 0,1-2-87 0 0,-1-1 79 0 0,1 1 0 0 0,0 0-1 0 0,-1 0 1 0 0,1 0 0 0 0,-1 0 0 0 0,1 0 0 0 0,-1 0 0 0 0,1 0 0 0 0,0 0 0 0 0,-1 0 0 0 0,1 0 0 0 0,-1 0-1 0 0,1 0 1 0 0,-1 0 0 0 0,1 0 0 0 0,0 1 0 0 0,-1-1 0 0 0,1 0 0 0 0,-1 0 0 0 0,1 0 0 0 0,0 1 0 0 0,-1-1-1 0 0,1 0 1 0 0,0 0 0 0 0,-1 1 0 0 0,1-1 0 0 0,0 0 0 0 0,-1 1 0 0 0,1 0 0 0 0,-1 0 313 0 0,-1-1-284 0 0,-4 2 14 0 0,4-1 441 0 0,2-1-593 0 0,-2 0 96 0 0,0 0-1 0 0,0 0 0 0 0,0 1 0 0 0,0-1 0 0 0,0 0 0 0 0,0 1 0 0 0,0 0 0 0 0,1-1 1 0 0,-1 1-1 0 0,0 0 0 0 0,-2 2 0 0 0,-2 0-24 0 0,-1-2 30 0 0,-6 4 107 0 0,0 0 1 0 0,1 1-1 0 0,-21 12 0 0 0,19-8-73 0 0,0 0-1 0 0,1 1 0 0 0,0 1 0 0 0,1 0 0 0 0,0 0 0 0 0,1 1 1 0 0,-12 17-1 0 0,-58 109-167 0 0,6-10-66 0 0,61-108 206 0 0,-12 17 5 0 0,-49 56 0 0 0,-29 16 2 0 0,74-76 0 0 0,1 1 0 0 0,2 1 0 0 0,-27 48 0 0 0,40-62 0 0 0,-87 151 133 0 0,1-1-26 0 0,34-64-211 0 0,-53 120 0 0 0,72-129 308 0 0,-112 175 0 0 0,122-215-154 0 0,3 2 0 0 0,2 1 0 0 0,-35 100 0 0 0,6-7-39 0 0,42-108 41 0 0,-4 12-51 0 0,-8 20-1 0 0,27-72 0 0 0,0-1 0 0 0,-4 24 0 0 0,-2 4-181 0 0,7-27 234 0 0,2-5 11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6:56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 12528 0 0,'0'0'2112'0'0,"9"-3"-2336"0"0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6:57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87 13360 0 0,'0'0'1026'0'0,"2"-1"-407"0"0,41-15 5328 0 0,-22 10-4997 0 0,27-5 1 0 0,20-4-785 0 0,-35 7-60 0 0,46-5 0 0 0,-17 6-144 0 0,-28 3-19 0 0,36-1 0 0 0,-46 5-13 0 0,0 1 0 0 0,0 1 0 0 0,26 6 0 0 0,-41-6 49 0 0,0 0 0 0 0,0 1-1 0 0,0 0 1 0 0,-1 1 0 0 0,1 0-1 0 0,-1 0 1 0 0,0 1 0 0 0,0 0-1 0 0,0 0 1 0 0,-1 1 0 0 0,7 6-1 0 0,-11-9 40 0 0,0 0 0 0 0,-1 0-1 0 0,0 0 1 0 0,1 0 0 0 0,-1 0 0 0 0,0 0-1 0 0,-1 1 1 0 0,1-1 0 0 0,0 0-1 0 0,-1 1 1 0 0,0 0 0 0 0,0-1 0 0 0,0 1-1 0 0,0 0 1 0 0,0 4 0 0 0,-1-2 45 0 0,-1-1 0 0 0,1 0-1 0 0,-1 1 1 0 0,0-1 0 0 0,0 1 0 0 0,0-1 0 0 0,-1 0 0 0 0,0 0-1 0 0,-4 8 1 0 0,-4 4 129 0 0,-1 0 0 0 0,-1 0 0 0 0,0-1 0 0 0,-22 21 0 0 0,-76 95-87 0 0,92-108-107 0 0,2 0-1 0 0,1 2 1 0 0,-22 49 0 0 0,33-65 4 0 0,1 0-1 0 0,0-1 0 0 0,1 1 1 0 0,0 0-1 0 0,0 1 0 0 0,1-1 0 0 0,0 0 1 0 0,1 12-1 0 0,0-17 43 0 0,1 1 0 0 0,0 0 0 0 0,0-1-1 0 0,1 1 1 0 0,-1-1 0 0 0,1 1 0 0 0,0-1 0 0 0,0 0 0 0 0,1 0 0 0 0,0 0-1 0 0,0 0 1 0 0,0 0 0 0 0,0-1 0 0 0,1 1 0 0 0,5 5 0 0 0,-2-5 43 0 0,0 0 0 0 0,-1 0 1 0 0,1-1-1 0 0,1 0 0 0 0,-1 0 1 0 0,1-1-1 0 0,-1 0 1 0 0,1 0-1 0 0,12 2 0 0 0,8 1 136 0 0,38 2-1 0 0,-44-6-274 0 0,1-1-1 0 0,-1-2 1 0 0,26-3-1 0 0,-25 1-1820 0 0,28-8-1 0 0,-15 0-6400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6:58.3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97 3224 0 0,'0'0'143'0'0,"1"-1"-3"0"0,44-22 14292 0 0,3 5-8610 0 0,51-10-5699 0 0,-65 20 419 0 0,-11 2-517 0 0,0 2 0 0 0,48-4 0 0 0,-56 8-37 0 0,0 0 0 0 0,0 1 1 0 0,0 0-1 0 0,0 1 1 0 0,26 8-1 0 0,-36-9 11 0 0,0 1-1 0 0,-1 0 0 0 0,1 0 1 0 0,-1 1-1 0 0,0-1 0 0 0,0 1 0 0 0,0 0 1 0 0,0 0-1 0 0,0 1 0 0 0,-1-1 1 0 0,1 1-1 0 0,-1-1 0 0 0,0 1 1 0 0,0 0-1 0 0,2 5 0 0 0,0 0-15 0 0,0 1-1 0 0,-1-1 1 0 0,0 1-1 0 0,-1 0 1 0 0,0 1-1 0 0,1 9 1 0 0,-3-11 34 0 0,0 0 0 0 0,-1 0 0 0 0,0 10 0 0 0,-1-9-51 0 0,1 0 0 0 0,3 15 1 0 0,-3 4-399 0 0,0-26 601 0 0,2-3 2 0 0,-1 0-82 0 0,-1 4-64 0 0,14 13 414 0 0,-12-16-394 0 0,0 1 1 0 0,0-1 0 0 0,1 1-1 0 0,-1-1 1 0 0,1 0-1 0 0,-1 0 1 0 0,1 0-1 0 0,-1-1 1 0 0,1 1-1 0 0,0-1 1 0 0,3 1 0 0 0,1 0 97 0 0,1-1 0 0 0,0 0 1 0 0,13-2-1 0 0,19 1 106 0 0,-30 2-221 0 0,17 1 34 0 0,-1 1-1 0 0,29 7 1 0 0,-48-8-50 0 0,-1 0 1 0 0,1 0-1 0 0,-1 0 0 0 0,1 1 0 0 0,-1 0 0 0 0,0 0 1 0 0,0 0-1 0 0,0 1 0 0 0,-1 0 0 0 0,1 0 1 0 0,-1 1-1 0 0,0 0 0 0 0,7 7 0 0 0,-9-7 17 0 0,-1 0 0 0 0,1 0-1 0 0,-1 0 1 0 0,0 0 0 0 0,0 1-1 0 0,0-1 1 0 0,-1 0 0 0 0,0 1-1 0 0,0-1 1 0 0,0 1 0 0 0,-1-1-1 0 0,0 1 1 0 0,0 0 0 0 0,-1 8-1 0 0,-1 1 107 0 0,-1 0 0 0 0,0-1 0 0 0,-1 1-1 0 0,-6 16 1 0 0,-1 1 128 0 0,9-23-203 0 0,-1 0 0 0 0,0 0 0 0 0,-1 0 1 0 0,0-1-1 0 0,-6 11 0 0 0,-20 22 136 0 0,-62 67 0 0 0,77-95-919 0 0,14-12-76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6:58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0 303 23815 0 0,'3'0'539'0'0,"2"0"-410"0"0,0-1 0 0 0,0 0 0 0 0,0 0 0 0 0,0-1 0 0 0,0 1 0 0 0,0-1 0 0 0,-1 0 0 0 0,9-5 1 0 0,37-25 776 0 0,-49 31-905 0 0,16-12-40 0 0,25-26 1 0 0,-10 10-21 0 0,6-6-373 0 0,-14 12 58 0 0,0 2 0 0 0,1 1 1 0 0,33-20-1 0 0,-50 35 401 0 0,1 1 1 0 0,0 0 0 0 0,0 0 0 0 0,0 0-1 0 0,1 1 1 0 0,-1 1 0 0 0,1 0-1 0 0,-1 0 1 0 0,1 1 0 0 0,0 0-1 0 0,0 0 1 0 0,0 1 0 0 0,0 1 0 0 0,17 2-1 0 0,-18-1 35 0 0,0 1 1 0 0,-1 0-1 0 0,1 0 0 0 0,-1 0 0 0 0,1 1 0 0 0,-1 1 0 0 0,-1-1 0 0 0,1 2 1 0 0,-1-1-1 0 0,1 1 0 0 0,-1 0 0 0 0,8 9 0 0 0,-2 0 77 0 0,-1 0 1 0 0,-1 0-1 0 0,-1 1 0 0 0,17 33 0 0 0,-20-32-119 0 0,0 1-1 0 0,-1 0 1 0 0,-1 0-1 0 0,0 1 0 0 0,-2 0 1 0 0,3 27-1 0 0,-4 117 126 0 0,-4-88-186 0 0,-1 62-4305 0 0,2-110-1264 0 0,-3 0-1545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6:59.1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 23551 0 0,'0'0'2560'0'0,"8"3"-2560"0"0,5 5 0 0 0,5-3 0 0 0,0-5 280 0 0,5 0 8 0 0,-7 0 0 0 0,12 0 0 0 0,-7-5-816 0 0,5-3-160 0 0,1-7-32 0 0,-1-1-9487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4:45.5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13648 0 0,'0'0'1238'0'0,"0"1"-1163"0"0,1-1 0 0 0,-1 0 0 0 0,0 0 0 0 0,1 0 0 0 0,-1 0 0 0 0,1 0 0 0 0,-1 0 0 0 0,1 0 0 0 0,-1 0 0 0 0,0 0 0 0 0,1 0 0 0 0,-1 0-1 0 0,1 0 1 0 0,-1 0 0 0 0,1-1 0 0 0,-1 1 0 0 0,0 0 0 0 0,1 0 0 0 0,-1 0 0 0 0,1-1 0 0 0,-1 1 0 0 0,0 0 0 0 0,1-1 0 0 0,1-4 166 0 0,-1 0 0 0 0,0 0 1 0 0,-1-1-1 0 0,1-9 0 0 0,-1 13 323 0 0,0 2-528 0 0,-1 0 0 0 0,1 0 0 0 0,0-1 0 0 0,-1 1 0 0 0,1 0 0 0 0,0 0 0 0 0,0-1-1 0 0,-1 1 1 0 0,1 0 0 0 0,0-1 0 0 0,0 1 0 0 0,0 0 0 0 0,-1-1 0 0 0,1 1-1 0 0,0 0 1 0 0,0-1 0 0 0,0 1 0 0 0,0-1 0 0 0,0 1 0 0 0,0 0 0 0 0,0-1-1 0 0,0 1 1 0 0,0-1 0 0 0,0 1 0 0 0,0 0 0 0 0,0-1 0 0 0,0 1 0 0 0,0 0 0 0 0,0-1-1 0 0,0 1 1 0 0,0-1 0 0 0,0 1 0 0 0,1 0 0 0 0,-1-1 0 0 0,0 1 0 0 0,0 0-1 0 0,0-1 1 0 0,1 1 0 0 0,-1 0 0 0 0,0 0 0 0 0,0-1 0 0 0,1 1 0 0 0,-1 0 0 0 0,0 0-1 0 0,1-1 1 0 0,-1 1 0 0 0,0 0 0 0 0,1 0 0 0 0,0-1 0 0 0,16-8-20 0 0,-10 6-18 0 0,13 3 2 0 0,4-4 71 0 0,-21 4 29 0 0,-1 0 17 0 0,40 13-851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6:59.5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475 1 24623 0 0,'0'0'2692'0'0,"-9"0"-1823"0"0,-8 0-857 0 0,0 0 0 0 0,0 1 0 0 0,0 1 0 0 0,0 1 0 0 0,0 0-1 0 0,1 1 1 0 0,-28 11 0 0 0,24-6-155 0 0,0 2-1 0 0,1 0 1 0 0,0 1 0 0 0,0 1-1 0 0,1 1 1 0 0,1 1 0 0 0,1 0-1 0 0,0 1 1 0 0,1 1-1 0 0,0 0 1 0 0,2 1 0 0 0,0 0-1 0 0,1 1 1 0 0,-18 40 0 0 0,18-28 126 0 0,-11 48 0 0 0,21-70-13 0 0,1 0-1 0 0,-1 0 0 0 0,1 1 1 0 0,1-1-1 0 0,0 0 1 0 0,0 1-1 0 0,1-1 1 0 0,0 0-1 0 0,0 0 0 0 0,1 0 1 0 0,1 0-1 0 0,-1 0 1 0 0,6 12-1 0 0,-5-16 13 0 0,-1 0-1 0 0,1 0 0 0 0,0 0 1 0 0,0-1-1 0 0,1 1 1 0 0,-1-1-1 0 0,1 1 0 0 0,0-1 1 0 0,0 0-1 0 0,0-1 1 0 0,1 1-1 0 0,-1-1 0 0 0,1 0 1 0 0,0 0-1 0 0,0 0 0 0 0,0-1 1 0 0,1 0-1 0 0,-1 0 1 0 0,0 0-1 0 0,1 0 0 0 0,-1-1 1 0 0,11 1-1 0 0,-4-1 22 0 0,0-1-1 0 0,0-1 0 0 0,0 0 0 0 0,0 0 1 0 0,-1-1-1 0 0,1-1 0 0 0,0 0 1 0 0,-1 0-1 0 0,0-2 0 0 0,0 1 1 0 0,11-7-1 0 0,1-2 31 0 0,0-1 1 0 0,-1-1-1 0 0,36-33 1 0 0,87-70 2552 0 0,-144 117-2563 0 0,0 1 0 0 0,0-1 0 0 0,0 0 0 0 0,0 1 0 0 0,0-1 0 0 0,0 1 0 0 0,0-1 0 0 0,0 1 0 0 0,0-1 0 0 0,0 1 0 0 0,0 0 0 0 0,0 0 0 0 0,0-1 0 0 0,0 1 0 0 0,0 0 0 0 0,0 0 0 0 0,0 0 0 0 0,2 0 0 0 0,-2 0 7 0 0,-1 1 0 0 0,1-1 0 0 0,0 1 0 0 0,0-1 0 0 0,-1 0 0 0 0,1 1 1 0 0,0 0-1 0 0,0-1 0 0 0,-1 1 0 0 0,1-1 0 0 0,-1 1 0 0 0,1 0 0 0 0,-1-1 0 0 0,1 1 0 0 0,-1 0 0 0 0,1-1 1 0 0,-1 1-1 0 0,1 1 0 0 0,1 4 100 0 0,0 0-1 0 0,0 1 1 0 0,-1-1 0 0 0,0 0 0 0 0,0 7-1 0 0,0-7-129 0 0,2 29 284 0 0,-4 49 0 0 0,0-29-243 0 0,0 10-39 0 0,3 77-101 0 0,2-107-274 0 0,1 16-1242 0 0,-5-22-1094 0 0,3 1-6640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7:08.5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3680 0 0,'0'23'19662'0'0,"0"-21"-19502"0"0,3 47 983 0 0,2-10-281 0 0,3 13-826 0 0,-7-43-12 0 0,0 0 0 0 0,0 0 0 0 0,4 10 0 0 0,1 8 394 0 0,2 4 52 0 0,-6-23-386 0 0,0 0-1 0 0,0 0 1 0 0,0 8 0 0 0,3 38 183 0 0,4 92 125 0 0,-6-5-60 0 0,34 217 1 0 0,-17-183-253 0 0,-9-68 10 0 0,-2-26 0 0 0,13 97 119 0 0,-14-102-71 0 0,-1 91-1 0 0,-6-126-75 0 0,-3 132 374 0 0,-31 224 0 0 0,18-235-295 0 0,-8 53 213 0 0,18-181-245 0 0,0 48-1 0 0,1-25-334 0 0,4-46 1259 0 0,-1-10-793 0 0,1 0-239 0 0,0-1 1 0 0,0 1-1 0 0,-1-1 1 0 0,1 1-1 0 0,0-1 1 0 0,0 1-1 0 0,-1-1 0 0 0,1 1 1 0 0,0-1-1 0 0,-1 1 1 0 0,1-1-1 0 0,0 1 0 0 0,-1-1 1 0 0,1 0-1 0 0,-1 1 1 0 0,1-1-1 0 0,-1 0 1 0 0,1 1-1 0 0,-1-1 0 0 0,1 0 1 0 0,-1 0-1 0 0,1 1 1 0 0,-1-1-1 0 0,1 0 0 0 0,-1 0 1 0 0,1 0-1 0 0,-1 0 1 0 0,0 0-1 0 0,1 0 1 0 0,-2 0-1 0 0,1 0 3 0 0,-8 4-63 0 0,8-3-255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7:11.0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0 5064 0 0,'-9'2'14519'0'0,"14"13"-13926"0"0,0 0 0 0 0,-1 0 0 0 0,-1 1 0 0 0,-1-1 0 0 0,0 1 0 0 0,-1 21 0 0 0,-6 312 2059 0 0,10-192-1632 0 0,-3-54-905 0 0,-4 101 306 0 0,-4-102 245 0 0,8 121 0 0 0,54 460 1259 0 0,-1-200-1337 0 0,23 1-386 0 0,-62-388-63 0 0,5 32 21 0 0,42 227 142 0 0,9 19-229 0 0,-35-175-73 0 0,47 183 0 0 0,-46-164 0 0 0,-37-214 1 0 0,-1 0 0 0 0,-1 1 0 0 0,1-1 1 0 0,-1 0-1 0 0,1 1 0 0 0,-1-1 0 0 0,-2 5 0 0 0,2-6-11 0 0,0-1 0 0 0,0 1 0 0 0,0 0 0 0 0,1-1 0 0 0,-1 1 0 0 0,1 0 0 0 0,0 0-1 0 0,0-1 1 0 0,0 1 0 0 0,0 0 0 0 0,0 0 0 0 0,1 0 0 0 0,0 4 0 0 0,0-5-667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7:13.6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43 211 12320 0 0,'0'0'1118'0'0,"-8"-1"-832"0"0,5 1 14 0 0,1 0 0 0 0,-1-1 0 0 0,0 0 0 0 0,1 1 0 0 0,-1-1 0 0 0,1 0 0 0 0,0-1 0 0 0,-1 1 0 0 0,-2-2 0 0 0,4 2-130 0 0,1 1 0 0 0,-1-1 0 0 0,0 0 0 0 0,1 1 0 0 0,-1-1 0 0 0,1 0 1 0 0,0 0-1 0 0,-1 1 0 0 0,1-1 0 0 0,0 0 0 0 0,-1 0 0 0 0,1 0 0 0 0,0 0 0 0 0,0 1 0 0 0,-1-1 1 0 0,1 0-1 0 0,0 0 0 0 0,0 0 0 0 0,0 0 0 0 0,0 0 0 0 0,0 1 0 0 0,1-1 0 0 0,-1 0 0 0 0,0 0 1 0 0,0 0-1 0 0,0 0 0 0 0,1 1 0 0 0,-1-1 0 0 0,1 0 0 0 0,-1 0 0 0 0,1-1 0 0 0,3-4 73 0 0,0 0-1 0 0,0 0 1 0 0,0 0-1 0 0,0 0 0 0 0,1 1 1 0 0,11-10-1 0 0,37-24 308 0 0,-24 18-121 0 0,-14 12-250 0 0,-1-1-1 0 0,1 2 0 0 0,1 0 1 0 0,33-12-1 0 0,-45 18-134 0 0,0 1 1 0 0,1-1-1 0 0,-1 1 0 0 0,1 0 0 0 0,0 1 1 0 0,-1-1-1 0 0,1 1 0 0 0,6 0 0 0 0,-9 1-41 0 0,1-1-1 0 0,0 1 1 0 0,-1 0-1 0 0,1 0 1 0 0,-1 0-1 0 0,1 0 0 0 0,-1 0 1 0 0,0 1-1 0 0,1-1 1 0 0,-1 1-1 0 0,0 0 1 0 0,0-1-1 0 0,0 1 1 0 0,0 0-1 0 0,3 4 1 0 0,-4-4 14 0 0,1 0 0 0 0,-1 1 0 0 0,0-1 0 0 0,0 0 0 0 0,0 0 0 0 0,0 1 0 0 0,0-1 0 0 0,-1 0 0 0 0,1 1 0 0 0,-1-1 1 0 0,1 4-1 0 0,5 18 112 0 0,-1-11-109 0 0,-2-9-7 0 0,-1 1-1 0 0,0-1 0 0 0,0 1 0 0 0,-1 0 0 0 0,2 5 1 0 0,8 70-40 0 0,-4 0 0 0 0,-5 138 1 0 0,-5-131-642 0 0,1 4-2093 0 0,-2-31-3766 0 0,-1-20-630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7:14.0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1 156 23039 0 0,'0'0'2086'0'0,"1"0"-1717"0"0,31-5 47 0 0,20-10 810 0 0,-26 7-876 0 0,253-70 392 0 0,-111 40-2879 0 0,-112 26 341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2:07:19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0 8752,'0'0'398,"-4"7"140,0 9 7559,2-10-346,-2 2-5420,-2 5-1996,-2 20-233,6-24-105,0 1 0,-2 12 0,1 15 58,-6 129-1099,14 1 444,8-58-3465,-4-65-4240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2:07:20.1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291 15 22575,'0'0'2604,"-1"2"-1920,0-1-495,0 1 0,-1-1 0,1 1 0,-1-1 0,1 0 0,-1 0 0,0 1-1,0-1 1,1 0 0,-1-1 0,0 1 0,-3 1 0,-29 8 632,14-5-941,17-4 1,-18 6-1068,1 0 0,-36 19 0,50-22 996,0 0-1,0 0 0,0 0 1,1 1-1,0 0 0,-1 0 1,2 1-1,-1-1 0,1 1 1,0 0-1,0 0 0,-5 11 1,2-2 37,1 1 0,0 0 0,0 0 0,-5 33 0,8-20 320,1-1 0,1 0 0,3 32 0,0-41 111,0 0 0,1 0 0,1 1-1,12 32 1,-14-47-201,0 0-1,0-1 1,1 1-1,0 0 1,0-1-1,0 1 1,0-1-1,1 0 1,-1 0-1,1-1 0,0 1 1,0-1-1,1 1 1,-1-1-1,1-1 1,0 1-1,-1-1 1,1 1-1,0-1 1,0-1-1,0 1 1,8 1-1,-4-2 3,0 0 1,0-1-1,0 0 0,18-3 0,-22 3-60,0-1-1,1-1 0,-1 1 1,0-1-1,0 1 0,0-2 0,0 1 1,0 0-1,7-6 0,-8 3-6,0 1-1,-1-1 0,1 0 1,-1 0-1,0-1 1,-1 1-1,1 0 0,-1-1 1,0 0-1,1-6 1,1 1 25,1-5 57,-1 1 0,0-1 0,-1 0-1,-1 0 1,1-30 0,-2 13 87,-1 6 137,-4-41 0,3 59-238,0 0-1,-1 0 0,-1 0 1,0 0-1,0 1 1,0-1-1,-1 1 1,-8-12-1,-13-20 44,11 16 136,-33-41 1,43 60-436,-1-1 1,-1 1-1,1 0 0,-1 0 1,0 0-1,0 1 0,0 0 1,-1 0-1,1 1 0,-1-1 1,-13-3-1,-2 3-598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3:10:30.71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69 2304 0 0,'0'0'101'0'0,"0"-1"1"0"0,5-5-81 0 0,62-18 8731 0 0,-38 16-5080 0 0,-18 5-3201 0 0,0 1 0 0 0,-1 0 0 0 0,1 1 0 0 0,0 0 0 0 0,12 1 0 0 0,14-2 58 0 0,170-2-254 0 0,-130 5-234 0 0,-18 1-59 0 0,23-1-92 0 0,20-8-704 0 0,-34 1-4111 0 0,-21 1-567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3:10:32.23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4 5840 0 0,'2'1'3576'0'0,"1"1"-3544"0"0,0 0 1 0 0,0-1-1 0 0,0 0 1 0 0,0 0 0 0 0,1 0-1 0 0,-1 0 1 0 0,0 0-1 0 0,1-1 1 0 0,-1 1-1 0 0,1-1 1 0 0,3 0 0 0 0,10 2 112 0 0,-2-1 526 0 0,-1-1 0 0 0,0 0-1 0 0,1-1 1 0 0,16-3 0 0 0,9 0 411 0 0,8 1 13 0 0,23-3-337 0 0,83 6 0 0 0,-44 13-630 0 0,-59-4-4823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3:12:35.56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41 1 3680 0 0,'0'0'360'0'0,"-10"5"-360"0"0,-20-1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2:44:49.5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33 16416,'0'0'6147,"1"-1"-6025,1-2-97,0 1 0,0 1 0,0-1 0,0 0 1,0 0-1,0 1 0,0-1 0,0 1 0,1 0 0,-1 0 1,4-2-1,1 1 28,-1 0 0,0 0 0,12-2 0,-11 4-26,0-1-1,0 2 0,0-1 0,0 1 1,-1-1-1,1 2 0,0-1 1,-1 1-1,1 0 0,7 4 0,7 4 13,34 22-1,4 3-12,-54-33-25,22 10 100,0 2-1,0 1 1,-1 1 0,33 27-1,-29-20-100,-23-19 0,-1 1 0,1 0 0,-1 0 0,0 1 0,0 0 0,8 12 0,-7-8-1,0 1 0,-1 0 0,6 16 0,-11-22 3,1 0 0,-1 0 0,0 0 0,0 0-1,0 0 1,-1 1 0,0-1 0,0 0 0,0 0-1,-2 9 1,-2 20 102,4-28-87,0 0 0,-1 0 0,0 0 0,0-1 0,0 1 0,-4 8 0,0-4 30,0-1 0,-12 15 1,2-4 19,-6 12 239,-2 0-1,-1-2 1,-1-1 0,-49 43-1,2-4-191,42-38-116,-14 18-628,-8 7-754,17-25 246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8:55.8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1268 1049 14280 0 0,'-37'10'1494'0'0,"16"-5"-1344"0"0,-21 9 0 0 0,38-12 79 0 0,-133 52 6124 0 0,2 6-4227 0 0,103-43-1741 0 0,-45 32-1 0 0,31-18-128 0 0,-8 7-94 0 0,1 1 0 0 0,1 4 0 0 0,3 1 0 0 0,-63 72 0 0 0,53-46-65 0 0,-86 128 0 0 0,120-157-111 0 0,2 1-1 0 0,1 1 1 0 0,2 0-1 0 0,3 2 1 0 0,-13 47 0 0 0,18-39-8 0 0,2 0 0 0 0,2 0 0 0 0,3 1 1 0 0,2 0-1 0 0,5 74 0 0 0,5-62 10 0 0,2 0-1 0 0,2 0 0 0 0,42 125 0 0 0,-25-109-19 0 0,5-2 0 0 0,84 150 0 0 0,-90-186 18 0 0,3-1 1 0 0,1-1-1 0 0,2-2 0 0 0,2-1 1 0 0,1-1-1 0 0,52 40 0 0 0,-28-33 1 0 0,1-2 1 0 0,100 51-1 0 0,-119-74 2 0 0,1-1 0 0 0,0-2 1 0 0,1-2-1 0 0,1-2 0 0 0,56 9 1 0 0,-38-15 12 0 0,0-2 0 0 0,1-2 0 0 0,0-4 0 0 0,111-15 0 0 0,-88 1 130 0 0,-2-4 0 0 0,160-57 0 0 0,-183 51-50 0 0,-1-3 0 0 0,-1-2 0 0 0,104-71 0 0 0,-69 32-6 0 0,136-129-1 0 0,-175 142-50 0 0,-2-2-1 0 0,-3-3 1 0 0,57-89 0 0 0,65-146 505 0 0,-131 222-382 0 0,11-23-63 0 0,-5-2 0 0 0,44-126-1 0 0,-70 157-23 0 0,-3-1-1 0 0,-2-1 0 0 0,-4-1 0 0 0,6-104 0 0 0,-17 111 29 0 0,-4-1 0 0 0,-2 1 1 0 0,-3 0-1 0 0,-3 1 0 0 0,-19-65 1 0 0,1 33 26 0 0,-4 2 1 0 0,-70-142-1 0 0,58 149 49 0 0,-63-92 1 0 0,75 132-87 0 0,-1 2 0 0 0,-3 1 1 0 0,-61-56-1 0 0,32 42-15 0 0,-2 3 1 0 0,-89-54-1 0 0,105 77-117 0 0,-1 3 0 0 0,-2 2 0 0 0,0 3 0 0 0,-66-19 0 0 0,54 23 43 0 0,-2 4 0 0 0,0 3 0 0 0,-1 3 0 0 0,0 2 0 0 0,-96 4 0 0 0,106 6-38 0 0,1 3 0 0 0,-1 2 0 0 0,1 3 1 0 0,0 2-1 0 0,1 3 0 0 0,-92 38 0 0 0,37 1-27 0 0,2 5-1 0 0,-152 109 1 0 0,194-118 60 0 0,-81 78 0 0 0,-48 71-55 0 0,92-91-69 0 0,-28 29-814 0 0,49-40-6208 0 0,24-16-1840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9:34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 1 11976 0 0,'0'0'1200'0'0,"-11"16"2605"0"0,4-5-1232 0 0,2-7-1355 0 0,1-2-833 0 0,-1-1-90 0 0,-5 2 258 0 0,3 2-171 0 0,6-5-306 0 0,1 1 0 0 0,-1 0-1 0 0,1 0 1 0 0,0 0 0 0 0,-1-1-1 0 0,1 1 1 0 0,0 0 0 0 0,-1 0 0 0 0,1 0-1 0 0,0 0 1 0 0,0 0 0 0 0,0 0-1 0 0,0 0 1 0 0,0 0 0 0 0,0 0-1 0 0,0-1 1 0 0,0 1 0 0 0,0 0-1 0 0,0 0 1 0 0,0 0 0 0 0,1 0-1 0 0,-1 0 1 0 0,1 1 0 0 0,10 26 701 0 0,-8-21-363 0 0,-1-4-389 0 0,-1 0 1 0 0,1 0-1 0 0,0 0 0 0 0,0 0 0 0 0,0-1 1 0 0,4 4-1 0 0,4 7-30 0 0,-2-3 5 0 0,-1-1 0 0 0,2 0 0 0 0,-1-1 0 0 0,1 0 0 0 0,11 8 0 0 0,-6-5 0 0 0,22 19 0 0 0,-23-22 0 0 0,-7-5-195 0 0,1-1-1 0 0,-1 0 1 0 0,1-1 0 0 0,0 1-1 0 0,-1-1 1 0 0,1 0-1 0 0,9-1 1 0 0,-10 0-447 0 0,-1 0 0 0 0,1-1 0 0 0,-1 0 0 0 0,1 0-1 0 0,8-3 1 0 0,-1-4-1270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9:34.6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 0 14976 0 0,'0'0'1357'0'0,"-1"0"-1117"0"0,-3 0 1526 0 0,3 1-808 0 0,-19 4 447 0 0,16-5-1331 0 0,1 1 0 0 0,0 0 0 0 0,-1 0-1 0 0,1 0 1 0 0,0 0 0 0 0,0 0 0 0 0,-1 1 0 0 0,1-1 0 0 0,-3 4 0 0 0,-50 44 948 0 0,53-45-989 0 0,1-1 0 0 0,-1 0 0 0 0,0 1 0 0 0,1 0 0 0 0,0-1 0 0 0,0 1 0 0 0,0 0-1 0 0,-2 8 1 0 0,1-6 183 0 0,4-5-189 0 0,-1 0 0 0 0,0 1-1 0 0,0-1 1 0 0,1 0 0 0 0,-1 1-1 0 0,0-1 1 0 0,1 0 0 0 0,-1 1-1 0 0,1-1 1 0 0,0 0 0 0 0,0 0-1 0 0,-1 0 1 0 0,3 2 0 0 0,-2-1-78 0 0,1 0-1 0 0,0-1 1 0 0,0 1 0 0 0,-1-1 0 0 0,1 1 0 0 0,0-1 0 0 0,1 0 0 0 0,-1 0 0 0 0,3 2-1 0 0,-3-3 77 0 0,0 1-1 0 0,0 0 1 0 0,0 1-1 0 0,0-1 0 0 0,0 0 1 0 0,0 1-1 0 0,0-1 0 0 0,3 3 1 0 0,-4-2-3 0 0,1-1 0 0 0,-1 0 1 0 0,0 0-1 0 0,1 1 1 0 0,0-1-1 0 0,-1 0 0 0 0,1-1 1 0 0,0 1-1 0 0,-1 0 1 0 0,1 0-1 0 0,0-1 0 0 0,0 1 1 0 0,0-1-1 0 0,0 1 1 0 0,-1-1-1 0 0,1 0 1 0 0,3 0-1 0 0,5 0-6 0 0,0-1 0 0 0,13-2-1 0 0,-6 0 76 0 0,-3 1 260 0 0,89-7 1278 0 0,-89 8-1777 0 0,-1 1 1 0 0,0 1-1 0 0,1 1 0 0 0,-1-1 0 0 0,21 7 0 0 0,-29-6 72 0 0,-1 0 0 0 0,1 0 0 0 0,-1 0 0 0 0,0 1 0 0 0,0-1 0 0 0,0 1 0 0 0,0 0 0 0 0,0 0 0 0 0,-1 0 0 0 0,1 1 0 0 0,-1 0 0 0 0,0-1-1 0 0,0 1 1 0 0,4 7 0 0 0,-3-5 245 0 0,-1 0-1 0 0,-1 0 0 0 0,1 0 1 0 0,-1 0-1 0 0,0 1 0 0 0,0-1 1 0 0,-1 1-1 0 0,0-1 0 0 0,0 1 1 0 0,0 7-1 0 0,-1-13-157 0 0,0 1-1 0 0,-1-1 1 0 0,1 1 0 0 0,0-1 0 0 0,-1 1-1 0 0,1-1 1 0 0,-1 0 0 0 0,1 1 0 0 0,-1-1-1 0 0,0 1 1 0 0,1-1 0 0 0,-1 0-1 0 0,0 0 1 0 0,0 0 0 0 0,-2 2 0 0 0,2-1-12 0 0,0-1 0 0 0,0 0 1 0 0,0 1-1 0 0,0-1 1 0 0,0 1-1 0 0,0-1 1 0 0,1 1-1 0 0,-1-1 0 0 0,0 1 1 0 0,0 1-1 0 0,1-1 53 0 0,-1 3-140 0 0,0-1 0 0 0,0 1 1 0 0,0-1-1 0 0,-3 5 0 0 0,4-8 33 0 0,-1 0 0 0 0,1 0-1 0 0,0 0 1 0 0,-1-1 0 0 0,1 1 0 0 0,-1 0-1 0 0,1-1 1 0 0,-1 1 0 0 0,1 0-1 0 0,-1-1 1 0 0,0 1 0 0 0,1-1 0 0 0,-1 1-1 0 0,0-1 1 0 0,1 1 0 0 0,-1-1 0 0 0,0 1-1 0 0,1-1 1 0 0,-1 0 0 0 0,0 0 0 0 0,0 1-1 0 0,0-1 1 0 0,1 0 0 0 0,-1 0 0 0 0,0 0-1 0 0,0 0 1 0 0,0 1 0 0 0,0-1 0 0 0,1-1-1 0 0,-1 1 1 0 0,0 0 0 0 0,-1 0 0 0 0,-7-3-1948 0 0,-3 2-544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9:35.0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200 1 9216 0 0,'0'0'830'0'0,"-1"1"-684"0"0,-1 2 976 0 0,-1 0 0 0 0,1 0 1 0 0,0 0-1 0 0,-1-1 0 0 0,0 1 0 0 0,0-1 1 0 0,1 0-1 0 0,-6 3 0 0 0,-29 15 4363 0 0,1 0-4669 0 0,24-13-655 0 0,5-3-123 0 0,0 0 0 0 0,1 0 0 0 0,-1 1 0 0 0,1-1 1 0 0,0 1-1 0 0,1 1 0 0 0,-1-1 0 0 0,1 1 0 0 0,-6 9 0 0 0,9-12-40 0 0,-1 2-16 0 0,0 0 0 0 0,0 0 0 0 0,1 0 0 0 0,-3 6 0 0 0,5-9 12 0 0,0 0 1 0 0,-1 0-1 0 0,1 0 1 0 0,0 0 0 0 0,0 0-1 0 0,0 0 1 0 0,0 0 0 0 0,0 0-1 0 0,1-1 1 0 0,-1 1-1 0 0,1 0 1 0 0,-1 0 0 0 0,1 0-1 0 0,1 3 1 0 0,0 0-133 0 0,1 0-1 0 0,-1 0 1 0 0,1 0 0 0 0,0-1 0 0 0,0 1-1 0 0,7 6 1 0 0,-7-9 149 0 0,-1 0 0 0 0,1 0-1 0 0,0 0 1 0 0,-1 0 0 0 0,1-1 0 0 0,0 0-1 0 0,0 1 1 0 0,0-1 0 0 0,0 0 0 0 0,0 0-1 0 0,1-1 1 0 0,-1 1 0 0 0,4 0 0 0 0,22 0 75 0 0,0 0 0 0 0,-1-2 0 0 0,1-1 1 0 0,0-1-1 0 0,-1-2 0 0 0,0-1 0 0 0,0-1 1 0 0,0-1-1 0 0,26-12 0 0 0,-38 14-629 0 0,-1-1-1 0 0,1-1 1 0 0,-1 0-1 0 0,-1-1 1 0 0,0 0-1 0 0,0-1 1 0 0,15-15-1 0 0,-27 24 411 0 0,-1-1-1 0 0,0 1 1 0 0,0-1-1 0 0,0 1 1 0 0,0-1-1 0 0,0 1 0 0 0,0-1 1 0 0,0 0-1 0 0,0 1 1 0 0,-1-1-1 0 0,1 0 1 0 0,-1 0-1 0 0,1 1 0 0 0,-1-1 1 0 0,0 0-1 0 0,1 0 1 0 0,-1 0-1 0 0,0 0 1 0 0,0 1-1 0 0,0-1 1 0 0,-1 0-1 0 0,1-2 0 0 0,-4-14-950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9:36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0 1376 0 0,'-5'22'107'0'0,"5"-22"16"0"0,0 1 0 0 0,0 0 0 0 0,0-1 1 0 0,0 1-1 0 0,0-1 0 0 0,-1 1 0 0 0,1 0 1 0 0,0-1-1 0 0,0 1 0 0 0,-1-1 0 0 0,1 1 1 0 0,0-1-1 0 0,-11 7 17982 0 0,9 26-15599 0 0,1-23-2548 0 0,0-1 0 0 0,1 19 0 0 0,1-16 244 0 0,19 157 1453 0 0,-16-145-1627 0 0,2 0 0 0 0,1 0 0 0 0,0 0 0 0 0,22 43 0 0 0,-13-36-33 0 0,77 133-54 0 0,-91-161 39 0 0,16 24-934 0 0,24 29 0 0 0,-37-49 917 0 0,-4-6-152 0 0,-20-2-384 0 0,0-1 486 0 0,1-1 0 0 0,-19-5 0 0 0,19 4 163 0 0,0 0-1 0 0,-37-1 1 0 0,45 4-41 0 0,6 1 1 0 0,0 0 1 0 0,0 0 0 0 0,0 0 0 0 0,0 0-1 0 0,0 0 1 0 0,0 1 0 0 0,0 0-1 0 0,0 0 1 0 0,1 0 0 0 0,-1 0-1 0 0,0 1 1 0 0,1-1 0 0 0,-1 1 0 0 0,-4 3-1 0 0,-1 2-16 0 0,1 0-1 0 0,-1 1 1 0 0,1 0 0 0 0,1 0-1 0 0,0 1 1 0 0,0 0-1 0 0,0 0 1 0 0,-9 21-1 0 0,-20 47 31 0 0,32-67-86 0 0,1-1 1 0 0,1 1 0 0 0,-1 0-1 0 0,2 0 1 0 0,-1 0-1 0 0,1 11 1 0 0,1-18-1005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9:36.6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23 433 5984 0 0,'3'2'57'0'0,"0"0"1"0"0,1 0-1 0 0,-1 0 1 0 0,1-1-1 0 0,-1 1 1 0 0,1-1-1 0 0,-1 0 0 0 0,1 0 1 0 0,0 0-1 0 0,0 0 1 0 0,0-1-1 0 0,-1 1 1 0 0,1-1-1 0 0,0 0 1 0 0,0 0-1 0 0,0 0 1 0 0,0-1-1 0 0,-1 0 1 0 0,5 0-1 0 0,-2-1 410 0 0,0 0-1 0 0,-1-1 1 0 0,0 1 0 0 0,1-1-1 0 0,-1 0 1 0 0,0 0 0 0 0,0-1-1 0 0,-1 1 1 0 0,1-1 0 0 0,-1 0-1 0 0,7-8 1 0 0,0-1-70 0 0,-1 0 1 0 0,-1 0-1 0 0,-1-1 0 0 0,1 0 1 0 0,6-19-1 0 0,-6 11-390 0 0,2-2 527 0 0,-1 0-1 0 0,-1-1 1 0 0,-1 0-1 0 0,6-35 0 0 0,-14 56-353 0 0,0 1-1 0 0,0-1 0 0 0,-1 1 0 0 0,1 0 0 0 0,-1-1 1 0 0,1 1-1 0 0,-1-1 0 0 0,0 1 0 0 0,0 0 0 0 0,-1-1 1 0 0,1 1-1 0 0,-1 0 0 0 0,1 0 0 0 0,-1 0 0 0 0,0 0 1 0 0,0 1-1 0 0,-1-1 0 0 0,1 0 0 0 0,0 1 0 0 0,-1 0 1 0 0,0-1-1 0 0,1 1 0 0 0,-1 0 0 0 0,-4-2 0 0 0,-13-8 798 0 0,16 10-951 0 0,-1-1 0 0 0,1 0 1 0 0,0 1-1 0 0,-1 0 0 0 0,1 0 1 0 0,-1 1-1 0 0,0-1 0 0 0,1 1 0 0 0,-1 0 1 0 0,0 0-1 0 0,-9 0 0 0 0,8 0 125 0 0,0 1-1 0 0,1-1 0 0 0,-1 0 1 0 0,1-1-1 0 0,-7-1 1 0 0,-1-1 184 0 0,11 4-316 0 0,0 0 1 0 0,0 0 0 0 0,-1 0 0 0 0,1 0 0 0 0,0 0 0 0 0,0 0 0 0 0,0 1 0 0 0,0-1 0 0 0,-1 1 0 0 0,1 0 0 0 0,0 0-1 0 0,0-1 1 0 0,0 1 0 0 0,0 1 0 0 0,0-1 0 0 0,0 0 0 0 0,1 0 0 0 0,-1 1 0 0 0,0-1 0 0 0,-2 3 0 0 0,-4 4 50 0 0,0 1 1 0 0,-9 14-1 0 0,15-22-69 0 0,-1 5-14 0 0,-1-1 0 0 0,1 1 0 0 0,0 0 0 0 0,0 0 0 0 0,0 0 0 0 0,1 0 0 0 0,0 1 0 0 0,1-1 0 0 0,-2 7 0 0 0,1 1-24 0 0,1-1 0 0 0,1 1 1 0 0,1 19-1 0 0,0-23 81 0 0,1 0 0 0 0,0 0 0 0 0,0 0 0 0 0,1-1 0 0 0,0 1 0 0 0,0-1 1 0 0,1 0-1 0 0,0 1 0 0 0,8 10 0 0 0,-10-16-177 0 0,1-1 0 0 0,0 1 1 0 0,0-1-1 0 0,0 1 0 0 0,1-1 1 0 0,-1 0-1 0 0,1-1 0 0 0,-1 1 1 0 0,9 4-1 0 0,-9-6-328 0 0,0 1 0 0 0,0-1-1 0 0,0 0 1 0 0,1 0 0 0 0,-1-1-1 0 0,1 1 1 0 0,-1-1 0 0 0,0 0 0 0 0,1 1-1 0 0,-1-1 1 0 0,1-1 0 0 0,-1 1-1 0 0,0-1 1 0 0,6-1 0 0 0,12-5-7008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9:37.0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21 17503 0 0,'-1'-1'213'0'0,"-2"-2"50"0"0,0 0-1 0 0,0 1 1 0 0,-1-1 0 0 0,-6-3-1 0 0,9 6-198 0 0,1-1 0 0 0,-1 1-1 0 0,0 0 1 0 0,0-1 0 0 0,1 1 0 0 0,-1 0-1 0 0,0 0 1 0 0,0-1 0 0 0,1 1 0 0 0,-1 0-1 0 0,0 0 1 0 0,0 0 0 0 0,0 0 0 0 0,1 0 0 0 0,-1 0-1 0 0,0 1 1 0 0,0-1 0 0 0,1 0 0 0 0,-1 0-1 0 0,0 0 1 0 0,0 1 0 0 0,1-1 0 0 0,-1 0-1 0 0,0 1 1 0 0,1-1 0 0 0,-1 1 0 0 0,0-1-1 0 0,1 1 1 0 0,-1-1 0 0 0,1 1 0 0 0,-1-1-1 0 0,1 1 1 0 0,-1-1 0 0 0,0 2 0 0 0,-2 4 317 0 0,0 0 0 0 0,0 0 0 0 0,0 0 0 0 0,1 0 1 0 0,0 0-1 0 0,0 1 0 0 0,-1 9 0 0 0,-3 51 565 0 0,4-36-652 0 0,1-13-292 0 0,1 0 1 0 0,0 0-1 0 0,2-1 1 0 0,0 1-1 0 0,1 0 1 0 0,8 25-1 0 0,-8-35-401 0 0,1 0 0 0 0,-1 0 0 0 0,2 0 0 0 0,-1 0 0 0 0,1-1 0 0 0,9 12 0 0 0,-4-7-624 0 0</inkml:trace>
  <inkml:trace contextRef="#ctx0" brushRef="#br0" timeOffset="1">1 493 19351 0 0,'0'0'940'0'0,"8"-9"223"0"0,-5 8-1113 0 0,1-1-1 0 0,-1 1 1 0 0,0 0 0 0 0,1 0-1 0 0,-1 0 1 0 0,1 1 0 0 0,-1-1 0 0 0,5 0-1 0 0,-4 1 113 0 0,0 0-1 0 0,0-1 0 0 0,0 1 1 0 0,-1-1-1 0 0,1 0 1 0 0,0-1-1 0 0,0 1 1 0 0,4-3-1 0 0,112-68-1128 0 0,-86 50 323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9:43.2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316 0 2760 0 0,'0'0'12102'0'0,"-6"10"-10446"0"0,3-5-951 0 0,0 0-1 0 0,-1 0 1 0 0,1 0-1 0 0,-7 6 1 0 0,3 7 372 0 0,-22 33-53 0 0,26-47-977 0 0,1 0-1 0 0,0 1 1 0 0,0-1-1 0 0,0 0 1 0 0,1 1 0 0 0,-1-1-1 0 0,1 1 1 0 0,-1 7-1 0 0,0 41 390 0 0,1-24-128 0 0,-24 220 1249 0 0,-13-42-604 0 0,-25 230 191 0 0,10-111-441 0 0,18 52-666 0 0,31-322 118 0 0,-1 31 206 0 0,-3 273 479 0 0,13-262-232 0 0,-2-35-621 0 0,-1-30 10 0 0,0-14 131 0 0,-2-19-120 0 0,0 1 0 0 0,0-1 0 0 0,0 0 0 0 0,0 1 0 0 0,0-1 0 0 0,0 0 0 0 0,0 1 0 0 0,0-1 0 0 0,0 0 0 0 0,0 1 0 0 0,0-1 0 0 0,0 0 0 0 0,0 0 0 0 0,0 1 0 0 0,0-1 0 0 0,0 0 0 0 0,-1 1 0 0 0,1-1 0 0 0,0 0 0 0 0,0 0 0 0 0,0 1 0 0 0,0-1 0 0 0,-1 0 0 0 0,1 0 0 0 0,0 1 0 0 0,0-1 0 0 0,-1 0 0 0 0,0 4 97 0 0,1 4-27 0 0,0-4-24 0 0,0 0-32 0 0,0-1 20 0 0,-4 11-31 0 0,3-5-12 0 0,3 2 2 0 0,10 18-92 0 0,-11-28-82 0 0,17 16-11875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9:45.3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14688 0 0,'17'19'7527'0'0,"19"23"-5319"0"0,-18-28-1639 0 0,0 0-1 0 0,2-2 1 0 0,0 0 0 0 0,40 17-1 0 0,-16-8-156 0 0,-9-4-175 0 0,-12-7-36 0 0,0 2 1 0 0,28 19-1 0 0,-16-4 75 0 0,48 48 1 0 0,23 37 35 0 0,-79-82-249 0 0,-5-7-34 0 0,1-2 0 0 0,0-1 0 0 0,2-1-1 0 0,52 32 1 0 0,119 43 83 0 0,-150-74-63 0 0,71 43 0 0 0,-89-46-19 0 0,-2 2 0 0 0,0 1 0 0 0,35 36-1 0 0,-10-3 25 0 0,122 115 63 0 0,17-24-15 0 0,22 20 93 0 0,-97-48-45 0 0,-18-15-60 0 0,-27-37 404 0 0,90 65 0 0 0,79 55-1151 0 0,-231-177 659 0 0,256 231 636 0 0,-91-92-1023 0 0,-122-105 338 0 0,16 9 47 0 0,20 17 0 0 0,138 93 323 0 0,-48-39-131 0 0,-131-83-328 0 0,63 70-1 0 0,-19-16 162 0 0,-53-58-135 0 0,0-1 1 0 0,56 36 0 0 0,-63-49 237 0 0,1-1 0 0 0,1-2 0 0 0,0-1 0 0 0,54 18 0 0 0,-52-23-69 0 0,53 26 0 0 0,-45-18-49 0 0,-35-16 3 0 0,-1 1 0 0 0,12 9 0 0 0,3 2 1 0 0,6 4 50 0 0,-16-12-64 0 0,9 8 0 0 0,-14-11 14 0 0,-4-3-9 0 0,-1 0 0 0 0,1 0 0 0 0,0 1 0 0 0,-1-1 0 0 0,1 0 0 0 0,-1 1 0 0 0,0-1 0 0 0,0 1 0 0 0,2 2 0 0 0,3 0 14 0 0,-1-1 10 0 0,13 18-13 0 0,15 22 405 0 0,-13-20-410 0 0,3 8-11 0 0,-21-30 0 0 0,-1 1 0 0 0,0-1 0 0 0,1 0 0 0 0,-1 1 0 0 0,0-1 0 0 0,0 1 0 0 0,0-1 0 0 0,0 1 0 0 0,0 0 0 0 0,0-1 0 0 0,0 3 0 0 0,3 4 0 0 0,-1-3 2 0 0,-1-3-4 0 0,-1 0 0 0 0,1 0 0 0 0,0 0 0 0 0,0 0 0 0 0,0 0 0 0 0,0 0-1 0 0,4 2 1 0 0,15 20-174 0 0,5-1 356 0 0,2 4-169 0 0,-19-20-11 0 0,1-2 0 0 0,-4 1-15 0 0,-5-5-63 0 0,7-5-4085 0 0,2 1-2419 0 0,2-1-2771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9:50.8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39 18919 0 0,'0'0'1895'0'0,"5"-7"-1647"0"0,3 4-279 0 0,-1-1-1 0 0,0 1 1 0 0,1 1 0 0 0,-1-1-1 0 0,1 1 1 0 0,0 1-1 0 0,10-2 1 0 0,20-4-3347 0 0,-21 3-3031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2:44:58.6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155 134 19319,'-17'0'886,"13"0"-21,3 0-554,-13 1-595,5 1 1300,3-2 2662,6 12-3196,0-7-465,-1 1 0,1 0 1,-1 0-1,0-1 0,0 1 1,0 0-1,-1-1 0,-3 7 1,-3 9-13,-8 29 0,4-11-5,4-15 13,-1-1 8,2 1-1,-5 25 1,3-11 28,6-30-46,1 0 0,0 0 0,1 0 0,-2 14 0,3 28 50,0-48-60,0-1 0,0 1-1,0 0 1,1 0 0,-1-1-1,0 1 1,0 0 0,1-1 0,-1 1-1,1-1 1,0 1 0,1 2-1,7 18-45,-8-20 45,0 0-1,0 0 1,0-1-1,0 1 1,1 0-1,-1-1 1,3 3-1,-1 0 9,3 6 0,-5-4 0,2 3 0,13 7 0,-7-9-6,1-1 0,-1 0 0,1-1-1,0 0 1,1-1 0,-1 0 0,1 0-1,0-1 1,0-1 0,0 0 0,12 1 0,66 9-51,-18-2 60,69 10 88,-21-3-22,263 6-27,33-33 367,254-17-100,-298 14-309,320 7 0,-457 13 0,-149-3 0,135 13 0,-117-7 0,-76-8 0,114 13 0,-29-4 0,9 1 0,96 20 0,-69-15 2,-38-5-20,26 0-210,-71-7 160,131 4 687,-160-10-461,0-2 1,0-1 0,49-13-1,-55 7-154,-1 0 0,48-26-1,-69 31 1,0 0-1,-1 0 1,0 0 0,0-1-1,0 0 1,-1-1 0,0 1-1,6-9 1,2-4 22,20-40-1,-21 24 96,-10 27-72,-1 0 0,1 0 0,4-8 0,2-1-65,-1-1 0,-1-1 0,7-24 0,8-61-242,-5 25 327,-13 52-67,0 0 1,-2 0-1,-2-46 0,0 34-11,-1 25 46,0 0-1,-1 0 1,0 0 0,-1 1-1,-8-23 1,9 29-48,-1 0 0,0 1-1,-1-1 1,0 1 0,0-1 0,-7-7-1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09:51.1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209 0 13216 0 0,'-2'1'604'0'0,"-1"1"-470"0"0,-1-1 1 0 0,0 0 0 0 0,0 0-1 0 0,0 0 1 0 0,0-1-1 0 0,0 1 1 0 0,-8-1 0 0 0,7 0 365 0 0,0 0 0 0 0,0 0 0 0 0,0 1 0 0 0,0 0 0 0 0,-8 2 0 0 0,-36 11 3300 0 0,27-8-2883 0 0,19-6-828 0 0,-3 1 40 0 0,2 0-18 0 0,-3 1 71 0 0,6-2-138 0 0,0 1 0 0 0,-1-1-1 0 0,1 1 1 0 0,0-1 0 0 0,0 1 0 0 0,0-1 0 0 0,0 1-1 0 0,0 0 1 0 0,0 0 0 0 0,1-1 0 0 0,-1 1 0 0 0,0 0-1 0 0,0 0 1 0 0,0 1 0 0 0,-21 35 1604 0 0,22-35-1639 0 0,-1 1 1 0 0,1-1-1 0 0,0 1 0 0 0,0-1 1 0 0,0 1-1 0 0,0-1 0 0 0,0 1 1 0 0,0-1-1 0 0,0 0 1 0 0,1 1-1 0 0,-1-1 0 0 0,1 1 1 0 0,0-1-1 0 0,1 3 0 0 0,-2-4-4 0 0,5 12-5 0 0,-3-6 0 0 0,0 0 0 0 0,0-1 0 0 0,1 1 0 0 0,0-1 0 0 0,0 0 0 0 0,1 1 0 0 0,-1-2 0 0 0,1 1 0 0 0,1 0 0 0 0,-1-1 0 0 0,6 5 0 0 0,-4-4 11 0 0,1-1 0 0 0,0 0 0 0 0,0 0 0 0 0,1-1 0 0 0,-1 0 0 0 0,1 0 0 0 0,0 0 0 0 0,0-1 0 0 0,0-1 0 0 0,1 1 0 0 0,-1-1 0 0 0,0-1 0 0 0,1 1 0 0 0,-1-2 0 0 0,1 1 0 0 0,0-1 0 0 0,-1 0 0 0 0,1-1 0 0 0,-1 0 0 0 0,13-3 0 0 0,-2 0-730 0 0,33-14 1 0 0,-6-1-6121 0 0,-15 7-707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0:03.5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11976 0 0,'0'0'1082'0'0,"2"1"-736"0"0,-1 1-113 0 0,1 0 0 0 0,-1-1 0 0 0,1 0 0 0 0,-1 1 0 0 0,8 3 3403 0 0,-4 7-2008 0 0,-5-10-1553 0 0,1-1 0 0 0,0 0 0 0 0,-1 0 0 0 0,1 0-1 0 0,-1 0 1 0 0,1 1 0 0 0,-1-1 0 0 0,0 0 0 0 0,0 0 0 0 0,1 3 0 0 0,2 141 4111 0 0,2-17-3624 0 0,3 129 66 0 0,-8-222-452 0 0,5 118 469 0 0,1 59-38 0 0,-7-134-413 0 0,0 6-4 0 0,5 161 521 0 0,2 111 143 0 0,-7-223-641 0 0,1-109-185 0 0,4 153 72 0 0,2-37 325 0 0,-3 11-241 0 0,-3-122-126 0 0,-1-20-36 0 0,-1 16 73 0 0,2-23-135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0:12.8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2921 0 16208 0 0,'0'0'786'0'0,"0"2"-339"0"0,-5 5-315 0 0,-1-1 0 0 0,1 1 1 0 0,-1-1-1 0 0,0 0 0 0 0,0 0 1 0 0,-1-1-1 0 0,0 0 0 0 0,-15 9 0 0 0,-74 48 92 0 0,3 4-32 0 0,39-32 376 0 0,-94 77 0 0 0,-31 46 176 0 0,-310 295-40 0 0,49-9 135 0 0,248-243-422 0 0,49-49 15 0 0,69-75-184 0 0,-171 160 448 0 0,-130 130 425 0 0,364-355-1066 0 0,-158 141 790 0 0,163-147-808 0 0,-81 80 677 0 0,76-73-640 0 0,-1-2-50 0 0,10-8-13 0 0,-1-1 1 0 0,1 1-1 0 0,0 0 1 0 0,0 0 0 0 0,0 0-1 0 0,0 0 1 0 0,1 0-1 0 0,-1 0 1 0 0,0 0 0 0 0,1 1-1 0 0,0-1 1 0 0,-1 0 0 0 0,0 5-1 0 0,1-6-103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0:19.9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2742 0 6448 0 0,'0'0'11165'0'0,"-2"2"-10580"0"0,-48 35 915 0 0,39-28-1377 0 0,-19 13 0 0 0,-8 6-85 0 0,-148 148-239 0 0,60-58 722 0 0,68-65-176 0 0,-166 144 1475 0 0,-8 7-200 0 0,-146 126-799 0 0,261-230-666 0 0,-570 477 1147 0 0,602-502-978 0 0,32-26 375 0 0,-113 79 0 0 0,97-83-280 0 0,-68 40-230 0 0,123-78-307 0 0,-4 2-767 0 0,-30 19 0 0 0,47-27 470 0 0,0 0 1 0 0,-1 0-1 0 0,1 1 0 0 0,0-1 0 0 0,0 1 1 0 0,0-1-1 0 0,0 1 0 0 0,0-1 0 0 0,0 1 0 0 0,-1 2 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0:20.7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 1 13360 0 0,'-3'4'5755'0'0,"4"15"-860"0"0,5 8-3500 0 0,0 9-1313 0 0,-4-27-51 0 0,0 0-1 0 0,0 1 1 0 0,5 10-1 0 0,1 7 14 0 0,32 89 261 0 0,-10-34-109 0 0,42 93-184 0 0,-12-34 208 0 0,41 156 684 0 0,26 68-22 0 0,-42-171-869 0 0,-59-138 2 0 0,21 42 128 0 0,5-3 0 0 0,94 129-1 0 0,81 150-7 0 0,7 8 333 0 0,-5-74 78 0 0,-26-36-284 0 0,-134-170-143 0 0,-22-31-94 0 0,57 96 47 0 0,-51-81-19 0 0,16 6-9 0 0,-23-33 40 0 0,-34-44-58 0 0,0-1-1 0 0,1 0 0 0 0,0-1 1 0 0,22 17-1 0 0,-33-29-133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2:10:08.5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19927,'0'0'1998,"0"2"-1830,0 5-54,1 1 387,0-1 0,1 0 0,0 0 0,0 0 0,1 0 0,6 13 0,1 2-138,166 495 662,-49-87-495,6 186 1432,-64-273-1476,-51-263-398,4 0 0,3-1 0,4-1 0,3-2-1,3-1 1,54 83 0,125 159-18,-151-226-12,-21-27-36,-3 1 1,33 78-1,77 150 87,-13-35 24,-101-189 128,-9-19 182,22 63 0,-11-15-443,19 63 0,-45-125 3,3 12-14,13 70 0,13 104-17,-35-185-156,16 54-1,-3-12 185,-6-36 0,20 63 0,-25-73 0,-1-4 0,-4-18 19,0 0 1,1 15-1,3 20-1057,-1-23-59,0 8-50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0:11.5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5531 9235 19927 0 0,'0'0'4098'0'0,"2"0"-3940"0"0,55 11 150 0 0,-34-7-330 0 0,0-1-1 0 0,43 0 1 0 0,48-10 44 0 0,-60 3 17 0 0,186-28 430 0 0,-229 30-376 0 0,273-49-110 0 0,-181 28-186 0 0,-41 7 167 0 0,83-26 36 0 0,-82 21 0 0 0,124-41 67 0 0,18-11 34 0 0,-155 53-65 0 0,107-52 62 0 0,-22 8-40 0 0,-64 35-58 0 0,220-98 0 0 0,-1-3 0 0 0,-8 28 0 0 0,-232 85 0 0 0,16-5 0 0 0,63-23 22 0 0,-15 5 479 0 0,166-38 0 0 0,-163 39-501 0 0,-76 23 0 0 0,6-1 0 0 0,45-23 0 0 0,-70 29 11 0 0,-16 9 4 0 0,0-1 0 0 0,0 0 0 0 0,9-6 0 0 0,4-5 104 0 0,-8 8-108 0 0,-1-1-1 0 0,0 0 1 0 0,-1-1 0 0 0,1-1-1 0 0,-2 1 1 0 0,15-19-1 0 0,-1-4 162 0 0,-8 11-120 0 0,-1 0-1 0 0,0 0 1 0 0,-2-1-1 0 0,0-1 1 0 0,10-30 0 0 0,10-38 12 0 0,-14 31-243 0 0,10-51-124 0 0,-4-22 296 0 0,38-282-59 0 0,-49 306 21 0 0,5-75-42 0 0,-12 46 31 0 0,0-86 189 0 0,-5 172-100 0 0,-5-217 73 0 0,-2 121-52 0 0,-3-44-55 0 0,-8-131-118 0 0,6 78 86 0 0,4-17 33 0 0,2 38 0 0 0,-1-279-5 0 0,1 14 64 0 0,-1 260-21 0 0,1-8 52 0 0,-79-626 536 0 0,-9 440-183 0 0,50 248-119 0 0,-12-32-161 0 0,9 72-101 0 0,32 94-62 0 0,-11-18 0 0 0,-2-1 0 0 0,-14-27 0 0 0,18 38 0 0 0,1 5-15 0 0,-30-41 0 0 0,5 11-43 0 0,15 21-70 0 0,-3 1 0 0 0,-81-88 0 0 0,84 100 128 0 0,23 25 0 0 0,-20-19 0 0 0,-44-45 29 0 0,-15-14 39 0 0,73 78-58 0 0,-1 0 0 0 0,0 1-1 0 0,-37-21 1 0 0,26 18-14 0 0,-1 2-1 0 0,-33-10 1 0 0,-26-2-66 0 0,-174-26 1 0 0,62 35 104 0 0,-1 16 272 0 0,7 0-562 0 0,-75-4 133 0 0,-172-28 600 0 0,281 19-526 0 0,-191-7-411 0 0,308 18 475 0 0,-311-9-122 0 0,54 2 68 0 0,76 5 37 0 0,13 2-206 0 0,-463-21 311 0 0,284 20-92 0 0,69 6 65 0 0,240 0-34 0 0,-148 9 6 0 0,54-3 15 0 0,-319 17 179 0 0,-154-18 181 0 0,289-10-242 0 0,46 1 84 0 0,206 0-142 0 0,-221-4 489 0 0,139 3-180 0 0,-131 2 88 0 0,9 14-137 0 0,101 10-120 0 0,207-22-253 0 0,-2 0-8 0 0,1-1-1 0 0,-1 1 1 0 0,0 0 0 0 0,1-1 0 0 0,-1 0-1 0 0,0 0 1 0 0,1-1 0 0 0,-1 1 0 0 0,-7-3-1 0 0,3 2-254 0 0,4 0-1777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3:16:29.90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0 199 15200 0 0,'1'-7'1378'0'0,"1"5"-1356"0"0,0-1 0 0 0,0 0 0 0 0,0 1 0 0 0,0-1 0 0 0,1 1 0 0 0,-1 0 0 0 0,1 0 0 0 0,-1 0 0 0 0,1 0 0 0 0,0 0 0 0 0,0 0 1 0 0,4-1-1 0 0,5-4 179 0 0,14-8 1596 0 0,2 1 1 0 0,53-20-1 0 0,63-11 189 0 0,-140 44-1976 0 0,57-13 333 0 0,1 3 0 0 0,106-7 0 0 0,-139 16-369 0 0,7 1-88 0 0,64 7 1 0 0,-60-3-10 0 0,90 2-2642 0 0,-100-5 998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3:16:33.09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63 13160 0 0,'0'0'1186'0'0,"1"0"-972"0"0,25-5 294 0 0,-1 0 209 0 0,34-7 32 0 0,-11 2-484 0 0,15 0 72 0 0,-26 3 46 0 0,77-3 0 0 0,-68 8-202 0 0,-28 1-89 0 0,1 1 0 0 0,36 3 0 0 0,-11 4-92 0 0,47 9 0 0 0,-34-7-1421 0 0,-36-5 611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3:17:55.94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0 5528 0 0,'3'1'12447'0'0,"20"5"-11378"0"0,-9-2-1033 0 0,0 0 0 0 0,0-1 0 0 0,1-1 0 0 0,15 1-1 0 0,188-12-21 0 0,-158 12 67 0 0,1 3 1 0 0,65 14 0 0 0,-84-12-69 0 0,19 5-181 0 0,28 6-725 0 0,-10-11-1615 0 0,-39-7 1206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37:17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 10136 0 0,'2'1'6629'0'0,"0"2"-6230"0"0,0 0 0 0 0,1 0 1 0 0,-1 0-1 0 0,0 1 0 0 0,-1-1 0 0 0,1 0 1 0 0,-1 1-1 0 0,1-1 0 0 0,-1 1 0 0 0,0 0 1 0 0,0-1-1 0 0,0 8 0 0 0,1 6 1218 0 0,-2 27 0 0 0,0-24-1000 0 0,-1-6-161 0 0,0 0 0 0 0,-5 21 0 0 0,-2 18 146 0 0,-12 139 492 0 0,4 447-145 0 0,16-615-913 0 0,6 250 156 0 0,0-26-192 0 0,-1-126 0 0 0,-1 51 0 0 0,-11 279 126 0 0,-1 0 36 0 0,5-322-74 0 0,1 53 96 0 0,7 47 32 0 0,5 139 11 0 0,-4-239 51 0 0,4 63 89 0 0,3 16-366 0 0,-7-95-19 0 0,-5-40-334 0 0,-1-42-4643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5:33.15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 18943 0 0,'4'0'1720'0'0,"256"-2"-74"0"0,273 5 883 0 0,-177 8-2183 0 0,-84-4 101 0 0,565 16-99 0 0,-548-18-292 0 0,-20 0 12 0 0,783 22 316 0 0,-552-15 1197 0 0,-119 0-404 0 0,113 0-300 0 0,-74-6-709 0 0,275-12 430 0 0,174 53-711 0 0,-711-22 131 0 0,-15-1 28 0 0,-84-16-650 0 0,93-2 0 0 0,-104-9-1004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3:17:56.80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 6912 0 0,'0'0'12943'0'0,"1"1"-12809"0"0,4 1-126 0 0,1 1 0 0 0,-1-1 1 0 0,11 3-1 0 0,14 5-15 0 0,14 9-90 0 0,0-2 0 0 0,55 14-1 0 0,95 13-194 0 0,-113-27 351 0 0,90 16 269 0 0,-84-22-209 0 0,308 28-1569 0 0,-343-38-5205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3:18:14.7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6338 1 16184 0 0,'0'0'1927'0'0,"4"2"-1751"0"0,5 4-81 0 0,1 1 0 0 0,11 10 0 0 0,-19-14-114 0 0,1-1-1 0 0,0 1 1 0 0,-1 0-1 0 0,0 0 1 0 0,1 0-1 0 0,-1 0 1 0 0,0 0 0 0 0,-1 0-1 0 0,1 1 1 0 0,-1-1-1 0 0,1 1 1 0 0,1 6-1 0 0,-2-3-6 0 0,3 18-57 0 0,1 33 0 0 0,-5-55 83 0 0,0-1 0 0 0,-1 1 0 0 0,1 0 0 0 0,-1 0 0 0 0,0-1 0 0 0,0 1 0 0 0,0 0 0 0 0,0-1 0 0 0,0 1 0 0 0,-1-1 0 0 0,-1 4 0 0 0,-9 17 0 0 0,10-15 8 0 0,1 0-1 0 0,-1 0 1 0 0,2 0-1 0 0,-1 0 1 0 0,1 0-1 0 0,0 0 0 0 0,1 0 1 0 0,3 15-1 0 0,0 26 44 0 0,-4-24-51 0 0,1-1 0 0 0,2 0 0 0 0,5 28 0 0 0,-3-30-23 0 0,-1-6 32 0 0,-1 0 0 0 0,0-1 0 0 0,-1 2 0 0 0,0-1 0 0 0,-2 24-1 0 0,-5 2 59 0 0,1-12 10 0 0,-1 35-1 0 0,-1 49 154 0 0,3-68-69 0 0,2 57 0 0 0,11 148 127 0 0,-10 105 3151 0 0,1-354-3384 0 0,0-2-55 0 0,-1 0 1 0 0,1 1-1 0 0,-1-1 1 0 0,1 1-1 0 0,-1-1 1 0 0,1 1 0 0 0,-1 0-1 0 0,0-1 1 0 0,1 1-1 0 0,-1-1 1 0 0,0 1-1 0 0,1 0 1 0 0,-1-1-1 0 0,0 1 1 0 0,0 0 0 0 0,0-1-1 0 0,0 1 1 0 0,0 0-1 0 0,0-1 1 0 0,0 1-1 0 0,0 0 1 0 0,0-1-1 0 0,0 1 1 0 0,0 0 0 0 0,0-1-1 0 0,0 1 1 0 0,0 0-1 0 0,-1 1 6 0 0,0 2 37 0 0,0-4-41 0 0,1 1 1 0 0,-1 0 0 0 0,1 0 0 0 0,-1-1 0 0 0,1 1-1 0 0,-1 0 1 0 0,1 0 0 0 0,-1 0 0 0 0,1 0-1 0 0,0 0 1 0 0,-1 0 0 0 0,1 0 0 0 0,0 0-1 0 0,0 0 1 0 0,0 0 0 0 0,0 0 0 0 0,0 0 0 0 0,0 0-1 0 0,0 0 1 0 0,0 2 0 0 0,0 5 13 0 0,-2-1 364 0 0,-1 0 0 0 0,-1-1 0 0 0,-7 12 0 0 0,5-9-380 0 0,-2-1 0 0 0,2-3 11 0 0,-8 12 53 0 0,-3 0 83 0 0,-1-1-78 0 0,14-13-70 0 0,1 1 1 0 0,-1-1-1 0 0,1 0 1 0 0,-6 3-1 0 0,6-4 1 0 0,0 0 0 0 0,0 0 0 0 0,1 1 0 0 0,-1-1 0 0 0,1 1 0 0 0,0 0 0 0 0,0 0 0 0 0,0 0 0 0 0,0 0 0 0 0,-2 5 0 0 0,-10 14 0 0 0,-13 5-14 0 0,0-1-1 0 0,-33 23 0 0 0,-22 22-37 0 0,-8 9 51 0 0,-2 2 13 0 0,-114 93 27 0 0,50-46-25 0 0,-388 339-78 0 0,256-223 40 0 0,265-225 24 0 0,-413 339 0 0 0,154-128 213 0 0,206-167-138 0 0,-88 83 38 0 0,-55 45 9 0 0,-220 177 147 0 0,389-325-192 0 0,-91 84-58 0 0,96-86-19 0 0,-19 19 54 0 0,35-32 45 0 0,-1-2 0 0 0,-1-1 0 0 0,-1-1 0 0 0,-2-2 0 0 0,-43 23 0 0 0,9-10 437 0 0,68-36-530 0 0,-1 0 0 0 0,1 1 0 0 0,-1-1 0 0 0,1 0 0 0 0,-1 1 0 0 0,1-1 0 0 0,-1 0 0 0 0,1 1 0 0 0,-1-1 0 0 0,1 0 0 0 0,0 1 0 0 0,-1-1-1 0 0,1 1 1 0 0,0-1 0 0 0,-1 1 0 0 0,1-1 0 0 0,0 1 0 0 0,-1-1 0 0 0,1 1 0 0 0,0-1 0 0 0,0 1 0 0 0,0-1 0 0 0,0 1 0 0 0,-1-1 0 0 0,1 1 0 0 0,0 0 0 0 0,0-1 0 0 0,0 1 0 0 0,0-1 0 0 0,0 1-1 0 0,0 0 1 0 0,1-1 0 0 0,-1 1 0 0 0,0-1 0 0 0,0 1 0 0 0,0 0 0 0 0,1 3 2 0 0,6 13 7 0 0,-6-16 45 0 0,-1 1 5 0 0,-1 6-4 0 0,-3-8-56 0 0,-12 1-7 0 0,3 3 3 0 0,12-1 3 0 0,1-2 4 0 0,-1 0 57 0 0,0 0-9 0 0,1 0-54 0 0,-1 3 6 0 0,-11 2-20 0 0,9-4-30 0 0,4-2 24 0 0,-1 0 18 0 0,0 0 0 0 0,0 0 0 0 0,0 0 0 0 0,0 0 0 0 0,0 0 0 0 0,0 0 0 0 0,1 0 0 0 0,-1 0 0 0 0,0 0 0 0 0,0 1 1 0 0,0-1-1 0 0,0 0 0 0 0,0 0 0 0 0,0 0 0 0 0,0 0 0 0 0,0 0 0 0 0,0 0 0 0 0,0 0 0 0 0,0 0 0 0 0,0 0 0 0 0,0 0 0 0 0,0 0 0 0 0,0 0 0 0 0,0 0 0 0 0,1 0 0 0 0,-1 0 0 0 0,0 0 0 0 0,0 1 0 0 0,0-1 0 0 0,0 0 0 0 0,0 0 0 0 0,0 0 0 0 0,0 0 0 0 0,0 0 0 0 0,0 0 0 0 0,0 0 0 0 0,0 0 0 0 0,0 0 0 0 0,0 0 0 0 0,0 1 0 0 0,0-1 0 0 0,0 0 0 0 0,0 0 0 0 0,0 0 0 0 0,0 0 0 0 0,-1 0 0 0 0,1 0 0 0 0,0 0 0 0 0,0 0 0 0 0,-15 11-1 0 0,15-11 1 0 0,-1 0 0 0 0,0 0 0 0 0,1 0 0 0 0,-1 1 0 0 0,1-1 0 0 0,-1 0 0 0 0,1 0 0 0 0,-1 1 0 0 0,1-1 0 0 0,0 0 0 0 0,-1 1 0 0 0,1-1 0 0 0,-1 0 0 0 0,1 1 0 0 0,0-1 0 0 0,-1 1 0 0 0,1-1 0 0 0,0 0 0 0 0,-1 1 0 0 0,1-1 0 0 0,0 1 0 0 0,0-1 0 0 0,-1 1 0 0 0,1-1 0 0 0,0 1 0 0 0,0 0 0 0 0,-1 2 0 0 0,-18 27 0 0 0,14-21 0 0 0,-1-1 0 0 0,1 1 0 0 0,-1-1 0 0 0,-1-1 0 0 0,-8 10 0 0 0,-99 103 0 0 0,73-74 0 0 0,21-21 0 0 0,1 1 0 0 0,2 0 0 0 0,-24 47 0 0 0,19-37 0 0 0,-1-1 0 0 0,-3 0 0 0 0,-35 37 0 0 0,-34 46-53 0 0,-39 78 40 0 0,-100 138 15 0 0,-101 127 89 0 0,29-80 138 0 0,187-257-163 0 0,17-18 27 0 0,-162 215 252 0 0,202-249-268 0 0,5-6 6 0 0,42-46-76 0 0,-1-1-1 0 0,-1 0 1 0 0,-24 20 0 0 0,29-28 42 0 0,0 0-1 0 0,-17 22 1 0 0,20-23-14 0 0,5-5-14 0 0,-1-1 0 0 0,1 0 0 0 0,-1 0 0 0 0,-6 3 0 0 0,7-5-39 0 0,1 0 0 0 0,-1 0 0 0 0,1 1 0 0 0,0-1-1 0 0,0 1 1 0 0,0 0 0 0 0,0-1 0 0 0,1 1 0 0 0,-1 1 0 0 0,-3 4-1 0 0,6-7-46 0 0,0 0-1 0 0,0-1 0 0 0,0 1 1 0 0,0 0-1 0 0,0-1 0 0 0,0 1 0 0 0,0 0 1 0 0,0-1-1 0 0,0 1 0 0 0,0-1 0 0 0,0 1 1 0 0,0 0-1 0 0,1-1 0 0 0,-1 1 0 0 0,0 0 1 0 0,0-1-1 0 0,1 1 0 0 0,0 0 0 0 0,0 1-316 0 0,4 12-1348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3:18:20.8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14280 0 0,'0'0'7642'0'0,"1"2"-6962"0"0,3 4-488 0 0,1-1 0 0 0,0 1-1 0 0,10 8 1 0 0,7 9 185 0 0,88 97 851 0 0,28 36-185 0 0,-45-43-485 0 0,26 35 42 0 0,-108-132-598 0 0,167 235 320 0 0,92 148 1253 0 0,-224-332-1274 0 0,-3 2 0 0 0,-3 2 0 0 0,59 147 0 0 0,-65-125-231 0 0,43 108 446 0 0,15-5 55 0 0,-60-141-581 0 0,2-2 0 0 0,3 0 0 0 0,2-3 1 0 0,55 56-1 0 0,-48-60 331 0 0,70 57 0 0 0,-101-90-279 0 0,-8-7-24 0 0,0 0 0 0 0,0-1 0 0 0,1 1-1 0 0,15 7 1 0 0,-11-6 3 0 0,-9-5 302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3:19:18.2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2813 7036 12584 0 0,'0'0'6349'0'0,"2"1"-5821"0"0,25 16 649 0 0,-25-16-1026 0 0,-2-1-134 0 0,1 0 0 0 0,0 0 1 0 0,-1 0-1 0 0,1 0 0 0 0,0 1 0 0 0,-1-1 1 0 0,1 0-1 0 0,0 0 0 0 0,-1 0 0 0 0,1 1 1 0 0,0-1-1 0 0,-1 0 0 0 0,1 1 0 0 0,-1-1 1 0 0,1 0-1 0 0,-1 1 0 0 0,1-1 1 0 0,-1 1-1 0 0,1-1 0 0 0,-1 1 0 0 0,1-1 1 0 0,-1 1-1 0 0,1 0 0 0 0,12 14 229 0 0,-13-15-238 0 0,92 128 2264 0 0,-7-13-1301 0 0,-51-72-736 0 0,7 6 194 0 0,60 54 1 0 0,-16-17 79 0 0,75 80 533 0 0,-130-136-846 0 0,97 111 545 0 0,203 238-323 0 0,-170-208-347 0 0,-42-41 70 0 0,-56-58-30 0 0,40 58 274 0 0,-65-81-194 0 0,8 17-84 0 0,-31-44-84 0 0,1 0 0 0 0,35 38 0 0 0,20 4 30 0 0,109 78 1 0 0,-117-101 101 0 0,10 7 47 0 0,-3 3 34 0 0,-28-21-108 0 0,-1 2-1 0 0,38 38 1 0 0,-60-51-49 0 0,-9-11-23 0 0,0 1 0 0 0,-1 1 1 0 0,10 14-1 0 0,29 39-94 0 0,-19-28 476 0 0,-19-25-629 0 0,0 1 0 0 0,12 20-1 0 0,-21-29 411 0 0,2-1-155 0 0,-1-1-33 0 0,-1 0 1 0 0,1 0-1 0 0,-1 0 1 0 0,1 0-1 0 0,-1 0 0 0 0,1 1 1 0 0,0-1-1 0 0,-1 0 1 0 0,1 0-1 0 0,-1 0 1 0 0,1 1-1 0 0,-1-1 1 0 0,1 0-1 0 0,-1 1 1 0 0,1-1-1 0 0,-1 1 1 0 0,0-1-1 0 0,1 0 0 0 0,-1 1 1 0 0,0-1-1 0 0,1 1 1 0 0,-1-1-1 0 0,0 1 1 0 0,1-1-1 0 0,-1 1 1 0 0,0-1-1 0 0,0 1 1 0 0,1 0-1 0 0,0 1 297 0 0,0-1-201 0 0,6 1-122 0 0,-6-1-113 0 0,1-1-548 0 0,6 0 667 0 0,26 0 653 0 0,-5 0-947 0 0,-18 0 283 0 0,41-3-75 0 0,-10 6-50 0 0,5 2-23 0 0,-3-3 385 0 0,-20-1-261 0 0,34-3-1 0 0,-52 2 25 0 0,1-1 0 0 0,-1 1 0 0 0,12 2 0 0 0,10 0 0 0 0,69 2 0 0 0,-64-2 1 0 0,47 8-1 0 0,8 0-12 0 0,440-12-1 0 0,-383-2-40 0 0,-63 5-38 0 0,-24 1 40 0 0,267 8 527 0 0,-196-16-597 0 0,-16-2 121 0 0,27-7 0 0 0,-55 10 53 0 0,-39 3 9 0 0,5-1 76 0 0,118-10-23 0 0,-54 5-206 0 0,66-11 22 0 0,-132 11 67 0 0,-12 2 10 0 0,62-3-1 0 0,16 4 236 0 0,160-8-294 0 0,-218 9-97 0 0,-29 3 83 0 0,-12 1 99 0 0,27-5 0 0 0,5 1 78 0 0,-37 3-126 0 0,0 1 0 0 0,-1-2 0 0 0,1 1 0 0 0,11-4 1 0 0,26-4 18 0 0,-27 6 86 0 0,-16 2-140 0 0,1 1 0 0 0,0-1 0 0 0,0-1 0 0 0,-1 1 0 0 0,1-1 0 0 0,5-2 0 0 0,-2-1 49 0 0,-3 1 11 0 0,-5 3 42 0 0,-1 1-36 0 0,1 0-14 0 0,-1 0 1 0 0,1 0 0 0 0,-1 0-1 0 0,1 0 1 0 0,-1 0 0 0 0,1 0-1 0 0,-1-1 1 0 0,1 1 0 0 0,-1 0-1 0 0,1 0 1 0 0,-1 0 0 0 0,1-1-1 0 0,-1 1 1 0 0,0 0 0 0 0,1-1-1 0 0,-1 1 1 0 0,1-1-1 0 0,4-2 54 0 0,-2-2 26 0 0,-2 2-78 0 0,7-5 148 0 0,-6 5-174 0 0,1 0-1 0 0,-1 0 1 0 0,1 0-1 0 0,-1 0 1 0 0,0-1 0 0 0,0 1-1 0 0,0-1 1 0 0,-1 1-1 0 0,1-1 1 0 0,-1 1 0 0 0,1-7-1 0 0,5-8-45 0 0,2-19 14 0 0,7-22 178 0 0,-10 35-165 0 0,-1 1 1 0 0,2-35-1 0 0,1-2-9 0 0,7-43 49 0 0,-8 61 0 0 0,1-55 0 0 0,-2 16 0 0 0,8-47 84 0 0,-2 6 48 0 0,31-274-132 0 0,-37 310 0 0 0,2-68 0 0 0,-8 84 0 0 0,-5-195 0 0 0,3 108-108 0 0,3 89 57 0 0,5-117 293 0 0,3-44-229 0 0,-12-177 51 0 0,-3 274-55 0 0,0-48 38 0 0,12-118-47 0 0,-5 197-20 0 0,-8-176-93 0 0,0 134 142 0 0,-1-12-5 0 0,0 3-33 0 0,1 10-110 0 0,1 48 66 0 0,-5-41 217 0 0,-16-110-90 0 0,-11-62-312 0 0,-17-131 294 0 0,43 319-112 0 0,-8-160 39 0 0,7 76 175 0 0,4 18-178 0 0,-8-88-28 0 0,6 83 165 0 0,-8-183-318 0 0,8-401 313 0 0,11 717-107 0 0,6-122 70 0 0,14-119-220 0 0,-15 247 250 0 0,1-35-40 0 0,4-37-66 0 0,62-329-151 0 0,-67 416 111 0 0,1-66-1 0 0,-6 92 24 0 0,-1 0 1 0 0,0 1-1 0 0,-1 0 0 0 0,0-1 0 0 0,0 1 0 0 0,-6-14 0 0 0,4 16 7 0 0,2 2-31 0 0,-2-1 20 0 0,-1 2-31 0 0,5 4 51 0 0,-1-1-1 0 0,1 1 1 0 0,0 0-1 0 0,-1-1 1 0 0,1 1-1 0 0,-1 0 1 0 0,1-1-1 0 0,-1 1 1 0 0,1 0-1 0 0,-1-1 1 0 0,1 1 0 0 0,-1 0-1 0 0,1 0 1 0 0,-1 0-1 0 0,0 0 1 0 0,1-1-1 0 0,-1 1 1 0 0,1 0-1 0 0,-1 0 1 0 0,1 0-1 0 0,-1 0 1 0 0,0 0-1 0 0,1 0 1 0 0,-1 0 0 0 0,1 1-1 0 0,-2-1 1 0 0,1 0-9 0 0,-38 2-140 0 0,-54 9 0 0 0,23-2-31 0 0,42-6 92 0 0,0 0-11 0 0,-45 9 1 0 0,11-1 241 0 0,42-9-70 0 0,-33 9 1 0 0,-61 17-72 0 0,-40 13 0 0 0,4 2 0 0 0,83-26 0 0 0,-253 61-304 0 0,112-28 208 0 0,49-13 96 0 0,70-18-3 0 0,-168 31 27 0 0,136-28 116 0 0,-90 11 123 0 0,77-19-271 0 0,-126 9-59 0 0,-28 8-33 0 0,102-19 283 0 0,123-11-159 0 0,4 1-24 0 0,-119 7 0 0 0,82-3 26 0 0,-61 6 49 0 0,61-6-27 0 0,21-2-29 0 0,-285 6-21 0 0,105-7 15 0 0,237-3 1 0 0,-167 14 25 0 0,133-8-39 0 0,1-2 0 0 0,-73-5 0 0 0,-284 1 125 0 0,67-3-112 0 0,185-2-15 0 0,-7 4 36 0 0,-88-3 49 0 0,-169-2 52 0 0,283 6-115 0 0,-184 6 105 0 0,19-1-81 0 0,-156-3-173 0 0,188-4 353 0 0,99 2-190 0 0,-18 0 7 0 0,145-2-26 0 0,0 2 0 0 0,-70 10 0 0 0,104-9-108 0 0,0 0 1 0 0,0-1-1 0 0,0 0 0 0 0,0-1 1 0 0,-18-3-1 0 0,17 2 29 0 0,0 0-1 0 0,0 1 1 0 0,-19 1 0 0 0,6 0 248 0 0,-31-2 0 0 0,1-1-163 0 0,-14-3 299 0 0,42 6-216 0 0,16 1-104 0 0,-1 3 0 0 0,3-3 5 0 0,6-1 2 0 0,-20 0-358 0 0,17 1 243 0 0,0 0 1 0 0,0 0-1 0 0,0 0 0 0 0,0 1 0 0 0,0 0 0 0 0,0 0 0 0 0,1 0 1 0 0,-8 4-1 0 0,-12 9-1351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1:54.87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991 1 3224 0 0,'-6'4'209'0'0,"-1"0"-1"0"0,1 0 1 0 0,-1 0 0 0 0,0-1 0 0 0,0 0 0 0 0,-15 4-1 0 0,-6 0 3212 0 0,10-4 524 0 0,8-2-1938 0 0,-4 2 652 0 0,1 0-413 0 0,-7 3 360 0 0,5-1-1289 0 0,-24 12 0 0 0,-197 93 864 0 0,200-91-2168 0 0,2 2 0 0 0,1 2 0 0 0,-44 38 0 0 0,53-39-64 0 0,-26 30-1 0 0,24-25 12 0 0,9-9 109 0 0,2 1 0 0 0,0 0 0 0 0,0 1 0 0 0,2 1 0 0 0,1 0 0 0 0,-16 37 0 0 0,-11 24 148 0 0,21-46-166 0 0,-26 72 0 0 0,34-75-51 0 0,2-1 1 0 0,1 1 0 0 0,-3 49-1 0 0,7-24-27 0 0,2 1 0 0 0,2-1-1 0 0,11 62 1 0 0,39 112-55 0 0,-35-179-19 0 0,2-1 0 0 0,33 63 1 0 0,-33-81 39 0 0,1-1 1 0 0,2-1-1 0 0,0-1 1 0 0,31 31-1 0 0,-31-39 47 0 0,2-1 0 0 0,0-1 0 0 0,1-1 0 0 0,1-2-1 0 0,45 26 1 0 0,-49-33-42 0 0,-1 0 0 0 0,2-2 0 0 0,-1 0 1 0 0,1-2-1 0 0,0 0 0 0 0,1-2 0 0 0,0 0 0 0 0,0-1 0 0 0,0-2 0 0 0,0 0 0 0 0,0-2 0 0 0,40-3 0 0 0,-24-3 40 0 0,-2-1-1 0 0,1-3 0 0 0,-1 0 0 0 0,-1-3 1 0 0,0-1-1 0 0,44-23 0 0 0,-32 9 58 0 0,-1-1 0 0 0,-1-2 0 0 0,76-69 0 0 0,-112 91-31 0 0,72-65 259 0 0,101-119-1 0 0,-143 145-103 0 0,-2-2 0 0 0,-2-2 0 0 0,46-89 0 0 0,-64 105 59 0 0,-2-1 0 0 0,-1-1-1 0 0,-2 0 1 0 0,-2-1-1 0 0,8-50 1 0 0,-14 45 137 0 0,-2 0-1 0 0,-4-73 1 0 0,-1 90-202 0 0,-1 1-1 0 0,-2-1 1 0 0,0 1-1 0 0,-2 0 1 0 0,-16-38-1 0 0,9 32-83 0 0,-2 2 0 0 0,-1 0-1 0 0,-2 0 1 0 0,-1 2 0 0 0,-1 0 0 0 0,-1 2 0 0 0,-1 0-1 0 0,-1 1 1 0 0,-2 2 0 0 0,0 1 0 0 0,-2 0 0 0 0,0 2-1 0 0,-1 2 1 0 0,-1 0 0 0 0,-1 2 0 0 0,0 1 0 0 0,-1 2-1 0 0,-1 1 1 0 0,-66-15 0 0 0,61 20-241 0 0,-1 2 0 0 0,1 2 0 0 0,-1 1 1 0 0,0 2-1 0 0,1 1 0 0 0,-1 3 0 0 0,1 0 0 0 0,0 3 0 0 0,0 1 0 0 0,1 2 1 0 0,0 2-1 0 0,-51 23 0 0 0,-23 18-2223 0 0,38-9-4875 0 0,13-2-1218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2:12:18.0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119 1 5208,'0'0'15259,"-7"21"-12745,0 43-758,-6 199-984,6-163 216,-9 63-716,-1 18-242,-2 78 918,7-134-990,-2 21 653,13-117-532,-4 80 141,5-82-125,-1-4 42,5 44-1,0-13 23,1-37-343,2 6 500,1 2 65,-1 0-945,-5-19 547,0-4 37,-2-1-31,-1 15-9,1-13 123,3 13 154,2-4-230,-4-6 84,-3 29-17,2-27-94,1 0 0,1-1 0,-1-2-12,-1-2-36,0 1 47,0-3 31,-3 4-656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2:54.5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 4 6912 0 0,'0'-1'13649'0'0,"-1"1"-13380"0"0,-16-3 6147 0 0,20 5-6361 0 0,9 6-55 0 0,-9-6 634 0 0,-1 0-421 0 0,15 16 62 0 0,-15-16-179 0 0,-1-1-65 0 0,0 0 1 0 0,0 0-1 0 0,0 0 0 0 0,-1 0 1 0 0,1 0-1 0 0,0 0 0 0 0,0-1 1 0 0,0 1-1 0 0,2 1 0 0 0,-1 0 133 0 0,-2 0-346 0 0,0 1-1 0 0,0-1 1 0 0,-1 0-1 0 0,1 1 1 0 0,-1-1-1 0 0,0 1 1 0 0,-1 2-1 0 0,2-4-383 0 0,-4 4-566 0 0,-8-1-11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2:56.37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 8 2760 0 0,'0'0'20629'0'0,"0"0"-20571"0"0,-1-1-38 0 0,-2 0 37 0 0,-2-1-47 0 0,-1 1-37 0 0,-2 0 44 0 0,3 1 95 0 0,2-1 31 0 0,-2 1 253 0 0,33 10 543 0 0,52 29-574 0 0,-72-34-211 0 0,28 22 356 0 0,14 5-410 0 0,-28-19 0 0 0,-2-1 129 0 0,31 13 0 0 0,90 40 497 0 0,-93-46-550 0 0,0-3 0 0 0,63 13 0 0 0,-64-16-19 0 0,0 2 0 0 0,62 30 0 0 0,-2-1-4 0 0,-34-16-16 0 0,109 37 205 0 0,-76-26-149 0 0,-2-3-76 0 0,-45-15-61 0 0,-17-4-53 0 0,50 18-194 0 0,15 4 150 0 0,-60-22 25 0 0,0 2 0 0 0,-2 2 0 0 0,65 41 0 0 0,-70-36 16 0 0,39 37 0 0 0,-62-49 0 0 0,46 35 9 0 0,134 80 1 0 0,-141-98 117 0 0,-2 2 0 0 0,75 60 0 0 0,-125-89-127 0 0,105 94 181 0 0,-86-75-100 0 0,0 1 0 0 0,26 39 0 0 0,-27-31-30 0 0,4 7-5 0 0,44 49 1 0 0,-43-58 33 0 0,1-1 0 0 0,63 48 0 0 0,-34-36-176 0 0,-1 3-1 0 0,79 78 1 0 0,-110-96 4 0 0,-3-4 171 0 0,32 44 0 0 0,-24-24 467 0 0,67 72-1 0 0,-70-85-663 0 0,1-2-1 0 0,2-1 1 0 0,40 28 0 0 0,2-6 276 0 0,119 72 118 0 0,-109-67-190 0 0,-53-32 45 0 0,35 17-1 0 0,-36-22-35 0 0,15 7 2 0 0,14 6-97 0 0,-36-18 0 0 0,28 12 0 0 0,81 27-328 0 0,-46-18 485 0 0,18 7 134 0 0,-87-32-257 0 0,-13-6-24 0 0,0 0-1 0 0,0 0 1 0 0,0 0-1 0 0,0 0 0 0 0,1 0 1 0 0,-1 0-1 0 0,3 0 0 0 0,-2-1 24 0 0,1 1 0 0 0,-1 0 0 0 0,0 0 0 0 0,0 0 0 0 0,0 0 0 0 0,1 0 0 0 0,-1 1 0 0 0,0-1 0 0 0,-1 1 0 0 0,5 2 0 0 0,-4-2 71 0 0,2 0-33 0 0,-4-1-147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3:28.1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1 9416 0 0,'0'0'852'0'0,"-1"1"-704"0"0,-11 24 873 0 0,12-24 107 0 0,0 2-650 0 0,0 0-1 0 0,0-1 1 0 0,-1 1-1 0 0,1 0 1 0 0,0-1-1 0 0,-1 1 1 0 0,0-1-1 0 0,0 1 1 0 0,0-1-1 0 0,-1 3 1 0 0,0 3-166 0 0,0 5 285 0 0,1 0-1 0 0,0 0 1 0 0,3 22 0 0 0,-1-3-28 0 0,5 134 1864 0 0,15 119-385 0 0,-20-277-2022 0 0,0 1-1 0 0,1-1 1 0 0,4 13-1 0 0,-4-15 26 0 0,0 1 0 0 0,0 0 0 0 0,-1 0 0 0 0,1 0 0 0 0,-1 9 0 0 0,-4 69 392 0 0,3 143 672 0 0,-1-199-1081 0 0,-5 87-51 0 0,1 110 35 0 0,10-152 91 0 0,4 96 138 0 0,-11-53-76 0 0,-12 123 120 0 0,-2 122 162 0 0,1-130-29 0 0,14-191-343 0 0,-2 185 353 0 0,17 0 179 0 0,-14-223-600 0 0,13 73 517 0 0,-12-63 190 0 0,-1-12-720 0 0,0-1 1 0 0,1 0 0 0 0,-1 0-1 0 0,0 1 1 0 0,0-1 0 0 0,0 0-1 0 0,0 1 1 0 0,0-1 0 0 0,1 0-1 0 0,-1 1 1 0 0,0-1 0 0 0,0 0 0 0 0,0 1-1 0 0,0-1 1 0 0,0 0 0 0 0,0 1-1 0 0,0-1 1 0 0,0 0 0 0 0,0 1-1 0 0,0-1 1 0 0,-1 0 0 0 0,1 0-1 0 0,0 1 1 0 0,0-1 0 0 0,0 0-1 0 0,0 1 1 0 0,0-1 0 0 0,-1 0-1 0 0,1 0 1 0 0,0 1 0 0 0,0-1-1 0 0,0 0 1 0 0,-1 0 0 0 0,1 1-1 0 0,0-1 1 0 0,0 0 0 0 0,-1 0-1 0 0,1 0 1 0 0,0 1 0 0 0,0-1-1 0 0,-1 0 1 0 0,1 0 0 0 0,0 0 0 0 0,-1 0-1 0 0,1 0 1 0 0,0 0 0 0 0,-1 0-1 0 0,1 0 1 0 0,-1 1 0 0 0,1-1-2 0 0,-4 0 1 0 0,-13 5 0 0 0,7 2 0 0 0,10-3 0 0 0,0-2 0 0 0,-11 39 0 0 0,11-41-1 0 0,0 1 0 0 0,-1-1 0 0 0,1 0 0 0 0,0 0 0 0 0,0 1 0 0 0,0-1 0 0 0,0 0 0 0 0,0 0 0 0 0,0 0 0 0 0,0 1 0 0 0,0-1 0 0 0,0 0 0 0 0,0 0 0 0 0,0 1 0 0 0,0-1 0 0 0,0 0 0 0 0,0 0 0 0 0,0 0 0 0 0,1 1 0 0 0,-1-1 0 0 0,0 0 1 0 0,0 0-1 0 0,0 0 0 0 0,0 1 0 0 0,0-1 0 0 0,0 0 0 0 0,1 0 0 0 0,-1 0 0 0 0,0 1 0 0 0,1-1-29 0 0,0 0 0 0 0,0 0 0 0 0,0 1 0 0 0,0-1 1 0 0,0 0-1 0 0,0 0 0 0 0,0 0 0 0 0,1 0 0 0 0,-1 0 1 0 0,0-1-1 0 0,0 1 0 0 0,0 0 0 0 0,0 0 0 0 0,0-1 0 0 0,0 1 1 0 0,0-1-1 0 0,0 1 0 0 0,0-1 0 0 0,-1 1 0 0 0,1-1 0 0 0,1 0 1 0 0,7-4-230 0 0,-7 5 111 0 0,-17-9-336 0 0,15 9 475 0 0,0 0 0 0 0,-1 0 0 0 0,1 0-1 0 0,0-1 1 0 0,0 1 0 0 0,0 0 0 0 0,-1 0 0 0 0,1 0 0 0 0,0 0 0 0 0,0 0-1 0 0,0 0 1 0 0,-1 0 0 0 0,1 0 0 0 0,0 0 0 0 0,0 0 0 0 0,-1 0 0 0 0,1 0-1 0 0,0 0 1 0 0,0 0 0 0 0,-1 0 0 0 0,1 0 0 0 0,0 0 0 0 0,0 0 0 0 0,0 0-1 0 0,-1 0 1 0 0,1 0 0 0 0,0 1 0 0 0,0-1 0 0 0,0 0 0 0 0,-1 0-1 0 0,1 0 1 0 0,0 0 0 0 0,0 0 0 0 0,0 1 0 0 0,-1-1 0 0 0,1 0 0 0 0,0 0-1 0 0,0 0 1 0 0,0 1 0 0 0,-1 16 52 0 0,2 6 29 0 0,-1-15-141 0 0,0-5-339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3:46.1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11652 6532 5064 0 0,'-1'1'389'0'0,"-2"4"-10"0"0,0-1 0 0 0,0 1 0 0 0,0-1 0 0 0,-8 7 0 0 0,3-2 3931 0 0,1 1 2479 0 0,1 0-3961 0 0,6-8-2805 0 0,-1 0-1 0 0,0 0 0 0 0,1 0 0 0 0,0-1 1 0 0,-1 1-1 0 0,1 0 0 0 0,0 0 1 0 0,0 0-1 0 0,0 0 0 0 0,0 0 0 0 0,1 0 1 0 0,-1 0-1 0 0,0-1 0 0 0,1 1 0 0 0,0 0 1 0 0,0 2-1 0 0,7 20 329 0 0,-5-16-146 0 0,-1-1-1 0 0,1 1 0 0 0,1-1 0 0 0,4 9 0 0 0,24 38 581 0 0,-18-31-139 0 0,23 33 0 0 0,22 34 233 0 0,-12-16-350 0 0,125 138 664 0 0,-134-167-1010 0 0,-32-38-154 0 0,66 84 278 0 0,-26-28-136 0 0,31 49 50 0 0,-54-69-177 0 0,8 14 70 0 0,68 93 0 0 0,-53-94 7 0 0,74 71 1 0 0,-63-72-75 0 0,-3 2 1 0 0,-3 2-1 0 0,-2 3 1 0 0,52 84-1 0 0,-71-94-83 0 0,11 16-46 0 0,50 65 0 0 0,-51-79 167 0 0,-23-29 144 0 0,40 44 1 0 0,-45-57-184 0 0,108 101 387 0 0,-66-62-269 0 0,-3 0-99 0 0,50 39 579 0 0,-52-44-428 0 0,-38-35-325 0 0,-8-7 72 0 0,0 0 0 0 0,1-1 0 0 0,0 0 0 0 0,-1 0 0 0 0,8 5 0 0 0,-4-2 104 0 0,-4-3 13 0 0,4 1-3 0 0,-6-3 118 0 0,11 11 121 0 0,-11-11 181 0 0,1 0-889 0 0,3 1 360 0 0,-2-1-10 0 0,5 2 31 0 0,3 2 1 0 0,-10-4-5 0 0,17 0-20 0 0,-5 0 7 0 0,0-1 0 0 0,0-1-1 0 0,0 0 1 0 0,1-1 0 0 0,-1 0 0 0 0,-1-1 0 0 0,26-9-1 0 0,14-2-246 0 0,91-24 359 0 0,-55 13-7 0 0,92-34-77 0 0,-17 5 0 0 0,-15 18 0 0 0,7-2 0 0 0,-49 8 2 0 0,175-49-19 0 0,-59 29-120 0 0,-43 10 205 0 0,-94 22-88 0 0,112-19-60 0 0,-61 18 80 0 0,30-8-117 0 0,54-15 209 0 0,-196 37-191 0 0,-12 3 47 0 0,0 0 0 0 0,15-6 0 0 0,0 0 52 0 0,1 1 0 0 0,39-5 0 0 0,-23 4 0 0 0,62-9 69 0 0,61-12 172 0 0,-139 22-204 0 0,0-1-1 0 0,-1-1 1 0 0,47-22-1 0 0,5-9-200 0 0,135-49 0 0 0,-86 43 281 0 0,11 2-266 0 0,-116 38 149 0 0,-1-1 0 0 0,0-1 0 0 0,0-1 0 0 0,39-23 0 0 0,-34 12 0 0 0,-18 12 0 0 0,-4 4-4 0 0,-1-1-1 0 0,0 0 1 0 0,0 0 0 0 0,0 0-1 0 0,-1 0 1 0 0,4-9 0 0 0,9-12-26 0 0,-14 22 21 0 0,0 1 0 0 0,-1 0-1 0 0,0 0 1 0 0,0 0 0 0 0,0-1 0 0 0,0 1 0 0 0,0-6-1 0 0,3-9-3 0 0,-1 3 5 0 0,0 0 0 0 0,-1 0-1 0 0,-1 0 1 0 0,-1 0 0 0 0,0-15-1 0 0,-1 5 6 0 0,9-153-43 0 0,-1 55 20 0 0,11-35-108 0 0,-6 70 52 0 0,17-97-95 0 0,-10 71 109 0 0,8-51-7 0 0,3-44 75 0 0,-3-60 53 0 0,-20 200-40 0 0,2-26 38 0 0,5-256 24 0 0,-22 173-74 0 0,2 110-13 0 0,-18-134-3 0 0,8 122 80 0 0,4 27-21 0 0,7 34-37 0 0,-2-10 12 0 0,-1 1 5 0 0,-5-13 14 0 0,2 1-18 0 0,-85-267 213 0 0,60 140-233 0 0,27 119 0 0 0,-43-298 0 0 0,17 100 0 0 0,16 103 0 0 0,-11-65 0 0 0,-3-13 293 0 0,23 137-178 0 0,-34-430-572 0 0,37 422 361 0 0,-2-46-23 0 0,-18-290-133 0 0,18 323 238 0 0,-14-106 16 0 0,9 132 17 0 0,0-4 38 0 0,-3 2 1 0 0,-28-82 0 0 0,3 41-37 0 0,-27-72 22 0 0,23 76-81 0 0,-88-196-140 0 0,127 300 179 0 0,-100-204 62 0 0,67 146-52 0 0,32 57 19 0 0,0 1-1 0 0,-1 0 1 0 0,-1 0 0 0 0,0 1 0 0 0,-1 0 0 0 0,0 1 0 0 0,-1 0 0 0 0,-1 0 0 0 0,-21-14-1 0 0,15 14 12 0 0,-1 0-1 0 0,0 1 1 0 0,-1 2-1 0 0,0 0 0 0 0,0 1 1 0 0,-34-8-1 0 0,51 15-40 0 0,-311-70 136 0 0,289 67-133 0 0,-281-46 47 0 0,-67 18 9 0 0,2 32-43 0 0,137 10-16 0 0,-13 0 0 0 0,-541 38 0 0 0,64 2 0 0 0,-1132 114-229 0 0,1087-65-181 0 0,438-44 299 0 0,86-12 69 0 0,-362 36 110 0 0,346-47-61 0 0,-293 31 43 0 0,427-49-47 0 0,-272 22 156 0 0,186-18-83 0 0,-261 3 183 0 0,346-18-121 0 0,-267-18-272 0 0,216 3 339 0 0,-137-9-364 0 0,186 6 159 0 0,52 5 72 0 0,13 1 24 0 0,-13-3-18 0 0,59 9-76 0 0,9 1-2 0 0,1-1 0 0 0,-1 0 0 0 0,-16-8 0 0 0,9 4 0 0 0,18 7 0 0 0,-1-1 0 0 0,0 1 0 0 0,0 0 0 0 0,1 0 0 0 0,-1-1 0 0 0,0 1 0 0 0,1 0 0 0 0,-1-1 0 0 0,0 1 0 0 0,1-1 0 0 0,-1 1 0 0 0,0-1 0 0 0,1 1 0 0 0,-1-1 0 0 0,1 0 0 0 0,-1 1 0 0 0,1-1 0 0 0,-1 1 0 0 0,1-1 0 0 0,0 0 0 0 0,-1 0 0 0 0,0-1 0 0 0,0 1 0 0 0,0-1 0 0 0,0 1 0 0 0,0-1 0 0 0,0 1 0 0 0,0 0 0 0 0,0-1 0 0 0,0 1 0 0 0,-1 0 0 0 0,1 0 0 0 0,0 0 0 0 0,-1 0 0 0 0,1 0 0 0 0,-1 0 0 0 0,1 0 0 0 0,-3 0 0 0 0,-13-11 0 0 0,15 10 0 0 0,1 1 0 0 0,-1 0 0 0 0,0-1 0 0 0,0 1 0 0 0,0 0 0 0 0,0 0 0 0 0,0 1 0 0 0,-1-1 0 0 0,1 0 0 0 0,0 1 0 0 0,0-1 0 0 0,0 1 0 0 0,-1 0 0 0 0,1-1 0 0 0,0 1 0 0 0,0 0 0 0 0,-4 1 0 0 0,-2-1 0 0 0,-23 0 0 0 0,24 0 0 0 0,0-3 12 0 0,7 3-10 0 0,-1 0 1 0 0,1 0-1 0 0,0 0 0 0 0,-1 0 0 0 0,1 0 1 0 0,0 0-1 0 0,-1 0 0 0 0,1 0 1 0 0,0 0-1 0 0,-1 0 0 0 0,1 0 0 0 0,0 0 1 0 0,0 0-1 0 0,-1 0 0 0 0,1 0 0 0 0,0 0 1 0 0,-1 0-1 0 0,1 0 0 0 0,0 1 1 0 0,-1-1-1 0 0,1 0 0 0 0,0 0 0 0 0,0 0 1 0 0,-1 1-1 0 0,0-1 11 0 0,1 1-1 0 0,-1-1 1 0 0,1 0-1 0 0,-1 1 1 0 0,0-1 0 0 0,1 0-1 0 0,-1 0 1 0 0,0 0 0 0 0,1 1-1 0 0,-1-1 1 0 0,0 0 0 0 0,1 0-1 0 0,-1 0 1 0 0,0 0-1 0 0,1 0 1 0 0,-1 0 0 0 0,0 0-1 0 0,1 0 1 0 0,-1-1 0 0 0,0 1-1 0 0,1 0 1 0 0,-1 0-1 0 0,1 0 1 0 0,-1-1 0 0 0,-1 1-1 0 0,-9-2 37 0 0,0 1-1 0 0,-22 1 0 0 0,24 0-54 0 0,-8 0 6 0 0,1 2 0 0 0,-1 0 0 0 0,-29 8 0 0 0,-48 20 0 0 0,65-20 0 0 0,-9 5-2 0 0,-18 5-63 0 0,-162 58-153 0 0,12 16 58 0 0,-184 121-47 0 0,185-83 125 0 0,98-61 21 0 0,-491 341-296 0 0,410-275 300 0 0,-205 159-62 0 0,-96 74 119 0 0,351-269 0 0 0,-432 301 64 0 0,515-367-60 0 0,-154 105 45 0 0,121-88 29 0 0,22-14-2 0 0,46-26 13 0 0,-28 10 1 0 0,12-5 73 0 0,34-17 141 0 0,5 2-248 0 0,9 3-60 0 0,-9-3 290 0 0,-3-1-232 0 0,0 0-52 0 0,0 0-1 0 0,0 1 0 0 0,0-1 0 0 0,0 0 0 0 0,0 1 1 0 0,-1-1-1 0 0,1 0 0 0 0,0 1 0 0 0,-1-1 0 0 0,0 2 1 0 0,1-3-2 0 0,-1 1-1 0 0,1-1 1 0 0,0 1 0 0 0,0-1 0 0 0,0 1 0 0 0,-1-1 0 0 0,1 1 0 0 0,0-1-1 0 0,0 1 1 0 0,0 0 0 0 0,0-1 0 0 0,0 1 0 0 0,0-1 0 0 0,0 1 0 0 0,0-1-1 0 0,1 1 1 0 0,-1 0 0 0 0,0 0 0 0 0,7 31-43 0 0,-2 0 0 0 0,-1 0 0 0 0,-1 43 0 0 0,-10 100-177 0 0,-4-50 242 0 0,-41 189 0 0 0,-65 114-137 0 0,60-247 101 0 0,-174 587 834 0 0,-94 313-731 0 0,44-21 344 0 0,117-19-570 0 0,153-934 133 0 0,-46 496-56 0 0,40-277 71 0 0,12-155 42 0 0,1-50-106 0 0,5-39 165 0 0,-2 16-171 0 0,1-77 1 0 0,1-16 87 0 0,-1 0-1 0 0,0 0 1 0 0,-1 1-1 0 0,1-1 0 0 0,-1 0 1 0 0,-2 10-1 0 0,2-14-25 0 0,1-1-4 0 0,0 1 0 0 0,0-1 0 0 0,0 0 0 0 0,0 1 0 0 0,-1-1 0 0 0,1 0 0 0 0,0 1 0 0 0,0-1 0 0 0,0 0 0 0 0,0 1 0 0 0,0-1 0 0 0,0 0 0 0 0,0 1 0 0 0,0-1 0 0 0,0 0 0 0 0,0 1 0 0 0,1-1 0 0 0,-1 0 0 0 0,0 1 0 0 0,0-1 0 0 0,0 0 0 0 0,0 1 0 0 0,0-1 0 0 0,1 0 0 0 0,-1 0 0 0 0,0 1 0 0 0,2 1-5 0 0,0 0 0 0 0,0 0 0 0 0,1 0 0 0 0,-1 0 0 0 0,1-1 0 0 0,-1 1 1 0 0,1-1-1 0 0,-1 1 0 0 0,1-1 0 0 0,0 0 0 0 0,0 0 0 0 0,-1 0 0 0 0,1 0 0 0 0,0-1 0 0 0,5 1 0 0 0,12 3-69 0 0,29 19 98 0 0,-34-15-8 0 0,30 11 0 0 0,143 30-64 0 0,22 6 246 0 0,-165-42-193 0 0,68 22-4 0 0,134 36 0 0 0,280 100-232 0 0,-334-106 424 0 0,24 10-152 0 0,-167-57-41 0 0,85 35-13 0 0,-13-2-71 0 0,5 3 161 0 0,-119-51-119 0 0,-8-2 21 0 0,0-1-1 0 0,0 0 0 0 0,0 1 1 0 0,0-1-1 0 0,0 0 0 0 0,0 1 1 0 0,0-1-1 0 0,0 0 0 0 0,0 1 1 0 0,0-1-1 0 0,0 0 0 0 0,-1 1 1 0 0,1-1-1 0 0,0 0 0 0 0,0 1 1 0 0,0-1-1 0 0,-1 0 0 0 0,1 0 1 0 0,0 1-1 0 0,0-1 0 0 0,-1 0 1 0 0,1 0-1 0 0,0 1 0 0 0,-1-1 1 0 0,-12 4-2398 0 0,-7 1-8247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5:52.25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12 144 4608 0 0,'-11'3'16965'0'0,"75"8"-16153"0"0,24 3 90 0 0,125-9 409 0 0,-192-6-1267 0 0,236-13 1077 0 0,-1-23 187 0 0,-23-18-253 0 0,-183 43-839 0 0,1 2 1 0 0,71-4-1 0 0,7 10 19 0 0,-59 2-94 0 0,-45 3-62 0 0,33-5-1 0 0,-23-2-23 0 0,-20 3-30 0 0,-1 0-1 0 0,25 0 0 0 0,129-6-13 0 0,-65 9 53 0 0,-77 4-63 0 0,-19-3-4 0 0,0 1 0 0 0,0-1 0 0 0,0 0 0 0 0,13-1-1 0 0,5 1-191 0 0,89-5-2520 0 0,-93 4 1032 0 0,0 0-429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3:39.1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1840 0 0,'0'0'6458'0'0,"5"9"-2430"0"0,10 11-2169 0 0,-4-6-1182 0 0,6 9 1267 0 0,-12-16-1356 0 0,1-1 0 0 0,-1 1 1 0 0,6 13-1 0 0,3 1 251 0 0,-11-17-698 0 0,0 0 0 0 0,0-1 0 0 0,-1 2-1 0 0,3 4 1 0 0,3 8 415 0 0,15 23 0 0 0,-1-2-67 0 0,20 47 307 0 0,-20-38-263 0 0,46 72 0 0 0,128 140 589 0 0,-126-168-189 0 0,89 152-1 0 0,-41-56-434 0 0,-104-167-482 0 0,161 258 21 0 0,21 44 640 0 0,-169-285-421 0 0,194 288 699 0 0,-89-134-680 0 0,14-7 55 0 0,-44-59-87 0 0,51 93 120 0 0,-100-140-254 0 0,-1 5 7 0 0,20 26 39 0 0,-66-100-142 0 0,119 167 198 0 0,-16 8-42 0 0,-71-104-134 0 0,44 79 10 0 0,-29-81-11 0 0,3 3 4 0 0,-20-21-23 0 0,-22-39-5 0 0,-1 0 0 0 0,-1 1-1 0 0,-1 0 1 0 0,9 29 0 0 0,14 49-1651 0 0,-29-87 154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3:41.4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1412 1 11488 0 0,'0'0'8407'0'0,"-15"4"-6137"0"0,-7 10-1122 0 0,8-3 306 0 0,1 20-643 0 0,9-13-303 0 0,2-7-349 0 0,-1 9 93 0 0,0 0 1 0 0,2 0 0 0 0,0 0 0 0 0,3 28 0 0 0,0 4 365 0 0,-4 14-134 0 0,-3-1 0 0 0,-21 99 0 0 0,-45 126 284 0 0,61-251-668 0 0,-226 686 632 0 0,-10-113-279 0 0,165-377-116 0 0,48-131-270 0 0,-105 360 41 0 0,52-168-24 0 0,-18 32-9 0 0,97-306-74 0 0,-110 385 214 0 0,92-307-151 0 0,-3 10-64 0 0,19-62-54 0 0,2-1 0 0 0,-2 80-1 0 0,9-117 0 0 0,0 1-58 0 0,0-1-1 0 0,-1 0 0 0 0,-3 20 0 0 0,1-16 80 0 0,3-12 34 0 0,0 0 0 0 0,0 0 1 0 0,-1 1-1 0 0,1-1 0 0 0,-1 0 0 0 0,1 0 1 0 0,-1 0-1 0 0,0 0 0 0 0,0 0 0 0 0,0 0 1 0 0,-3 3-1 0 0,4-4 33 0 0,-1 0 0 0 0,0 1 0 0 0,0-1 0 0 0,0 0 0 0 0,1 0 0 0 0,-1 0 0 0 0,1 0 0 0 0,-1 1-1 0 0,1-1 1 0 0,-1 0 0 0 0,1 0 0 0 0,-1 3 0 0 0,-1 8 126 0 0,-2-3-130 0 0,-10 21-221 0 0,14-29 157 0 0,-1 0-1 0 0,1 0 0 0 0,0 1 1 0 0,-1-1-1 0 0,1 0 1 0 0,-1 0-1 0 0,1 0 1 0 0,-1 0-1 0 0,0 0 0 0 0,1 0 1 0 0,-1 0-1 0 0,0 0 1 0 0,0 0-1 0 0,0-1 0 0 0,0 1 1 0 0,0 0-1 0 0,1 0 1 0 0,-1-1-1 0 0,-1 1 0 0 0,1-1 1 0 0,0 1-1 0 0,0-1 1 0 0,0 1-1 0 0,0-1 1 0 0,0 1-1 0 0,0-1 0 0 0,0 0 1 0 0,-1 0-1 0 0,1 0 1 0 0,0 0-1 0 0,-2 0 0 0 0,-7 3-2617 0 0,-2 2-7683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3:49.9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9138 7322 5064 0 0,'18'-4'16439'0'0,"-16"5"-14857"0"0,8 3-1460 0 0,0 0 0 0 0,-1 1 1 0 0,0 0-1 0 0,0 0 0 0 0,0 1 1 0 0,0 1-1 0 0,10 9 0 0 0,18 13-483 0 0,63 53 250 0 0,-3-3 127 0 0,-21-20-33 0 0,15 10-60 0 0,234 198 595 0 0,-141-106 844 0 0,13-17-716 0 0,-103-82-326 0 0,-2 5 0 0 0,108 100 0 0 0,-155-124-53 0 0,3-3-1 0 0,92 61 1 0 0,-96-74-159 0 0,175 110 173 0 0,-128-63-270 0 0,-34-27 2 0 0,-40-32 113 0 0,29 25 2692 0 0,-45-40-2730 0 0,5 0-106 0 0,-5 0-125 0 0,2 0 24 0 0,0 0 154 0 0,0-1 0 0 0,0 1 0 0 0,0 0 1 0 0,0-1-1 0 0,5-1 0 0 0,90-37-76 0 0,68-17-91 0 0,361-115-7 0 0,-370 128 121 0 0,6-3-17 0 0,243-106 71 0 0,-397 148-30 0 0,232-106-44 0 0,-103 45 23 0 0,-106 51 15 0 0,15-6 0 0 0,73-29 0 0 0,-83 35 0 0 0,201-70 49 0 0,-71 27-26 0 0,317-96-191 0 0,-398 125 168 0 0,38-10 0 0 0,124-24 0 0 0,55-17 0 0 0,229-27 0 0 0,-341 74 0 0 0,138-12 0 0 0,-195 32-1 0 0,39-4 21 0 0,-133 12 130 0 0,-18 3 44 0 0,21-5 0 0 0,24-5-167 0 0,-55 10-19 0 0,-8 0 7 0 0,1 1 0 0 0,-1-1 0 0 0,0 0 0 0 0,1 0 0 0 0,-1 0 0 0 0,0-1 0 0 0,5-2 0 0 0,-8 3-9 0 0,1 0 1 0 0,-1 0-1 0 0,1 0 1 0 0,-1 0-1 0 0,1 0 1 0 0,-1 0-1 0 0,0-1 0 0 0,1 1 1 0 0,-1 0-1 0 0,0-1 1 0 0,0 1-1 0 0,0-1 1 0 0,0 0-1 0 0,0 1 0 0 0,-1-1 1 0 0,1 0-1 0 0,0 1 1 0 0,0-3-1 0 0,0-1-94 0 0,0-1 1 0 0,0 1-1 0 0,0 0 1 0 0,0-10-1 0 0,-3-15 290 0 0,-1-1 0 0 0,-10-46-1 0 0,-3-18-314 0 0,-15-136-151 0 0,8 76 264 0 0,9 81 0 0 0,-23-103 0 0 0,-148-582 0 0 0,156 640 0 0 0,-11-58 0 0 0,33 145 0 0 0,-70-334 0 0 0,-61-259 0 0 0,110 493 0 0 0,-29-200 0 0 0,17-3 0 0 0,18 152 0 0 0,-7-114-34 0 0,9 88-25 0 0,3 24-11 0 0,-13-117-34 0 0,19 220 97 0 0,-35-240-24 0 0,-22 4 16 0 0,62 297 15 0 0,-88-309 0 0 0,75 268 0 0 0,-66-192 0 0 0,5 51-28 0 0,-26-68-16 0 0,85 216 26 0 0,-3 2 0 0 0,-3 1 0 0 0,-54-81 0 0 0,64 110 33 0 0,-1 0 1 0 0,-1 2-1 0 0,-29-27 0 0 0,-70-48 63 0 0,101 84-41 0 0,1 1 0 0 0,-1 1 0 0 0,-1 1 1 0 0,-31-12-1 0 0,-81-20 136 0 0,70 24-63 0 0,-93-22-25 0 0,122 32-53 0 0,-24-2 10 0 0,0 1-1 0 0,-79 1 1 0 0,67 4-28 0 0,-298 2-14 0 0,1 24 0 0 0,-332 23-53 0 0,-7-11-22 0 0,71-11 75 0 0,520-21-8 0 0,-293 13-176 0 0,-257 3 325 0 0,-254-19-130 0 0,428-16-167 0 0,72 2 32 0 0,218 13 138 0 0,-65-2 43 0 0,-390 26-52 0 0,-125 67-113 0 0,107-4-116 0 0,182-51 237 0 0,324-32 109 0 0,-176-21 0 0 0,273 12-1 0 0,-59-7 234 0 0,-24-8-128 0 0,93 13-147 0 0,24 3-28 0 0,-51-13 0 0 0,-17-10-52 0 0,42 12 0 0 0,28 8 0 0 0,-55-21 0 0 0,22 2 64 0 0,50 20-66 0 0,-5-2 15 0 0,7 3 16 0 0,10 5-26 0 0,-1 0 0 0 0,1 0-1 0 0,0 0 1 0 0,0 0-1 0 0,0-1 1 0 0,0 1 0 0 0,0-1-1 0 0,-3-2 1 0 0,0 1-3 0 0,-1 1 0 0 0,1-1 0 0 0,0 2-11 0 0,4 1-31 0 0,-16 0 31 0 0,10 1 11 0 0,-3 3 0 0 0,10-2 0 0 0,-1-1 0 0 0,-5 1-8 0 0,1 1 1 0 0,0 0-1 0 0,-1 1 1 0 0,1-1-1 0 0,-10 9 1 0 0,-11 6-12 0 0,-44 30-16 0 0,37-23-2 0 0,-18 15-7 0 0,-48 48 0 0 0,21-17 4 0 0,-105 96 10 0 0,-14 13-4 0 0,-1-18 36 0 0,-116 101-15 0 0,43-32-45 0 0,-26 22 63 0 0,-513 425-69 0 0,559-494 109 0 0,192-141-30 0 0,-114 91 83 0 0,-20 15-161 0 0,-109 77 48 0 0,206-150 15 0 0,-51 42 0 0 0,129-103 7 0 0,13-10 3 0 0,0 0-1 0 0,0 0 0 0 0,0 1 0 0 0,-8 10 0 0 0,-8 10 81 0 0,21-25 74 0 0,1 1-106 0 0,0 5-47 0 0,0 0-11 0 0,1 2 0 0 0,4 5 0 0 0,-3-9 0 0 0,0-1 0 0 0,0 1 0 0 0,0-1 0 0 0,1 1 0 0 0,3 4 0 0 0,2 3 0 0 0,0 0-14 0 0,1-1 0 0 0,0 0 0 0 0,11 11 0 0 0,0 0-2 0 0,55 50-16 0 0,-1 0 0 0 0,-56-52 31 0 0,167 186-62 0 0,-70-72 34 0 0,16 17-6 0 0,73 55 16 0 0,122 121-37 0 0,-131-151-2 0 0,30 31 63 0 0,-157-140-5 0 0,57 60 0 0 0,115 117 0 0 0,-194-198 0 0 0,28 30 26 0 0,70 65 23 0 0,-9-22-12 0 0,-49-40 3 0 0,123 86 0 0 0,-76-78 43 0 0,46 24-30 0 0,-107-71-53 0 0,-61-36 0 0 0,-3-1 11 0 0,-7-2 171 0 0,0-1-176 0 0,-1 0 0 0 0,1 1 0 0 0,-1-1 0 0 0,1 1 0 0 0,-1-1 0 0 0,1 1 0 0 0,-1-1 0 0 0,1 1 0 0 0,-1-1 1 0 0,0 1-1 0 0,1 0 0 0 0,-1-1 0 0 0,0 1 0 0 0,0-1 0 0 0,1 1 0 0 0,-1 0 0 0 0,0-1 0 0 0,0 1 0 0 0,0 1 0 0 0,2 13 80 0 0,-5-6-86 0 0,-1 1 0 0 0,0-1 0 0 0,-1 0 0 0 0,0 0 0 0 0,-1 0 0 0 0,1 0 0 0 0,-10 9 0 0 0,-8 13 0 0 0,-56 86 0 0 0,-280 531 64 0 0,165-276-64 0 0,120-237 0 0 0,-342 709 11 0 0,325-653 24 0 0,5-10-17 0 0,-90 179 40 0 0,103-218-44 0 0,30-61-14 0 0,-24 50 0 0 0,-43 102 0 0 0,-18 21 0 0 0,46-110 0 0 0,-46 67 0 0 0,92-144 0 0 0,28-51 0 0 0,-17 56 0 0 0,20-58 0 0 0,1-1 0 0 0,1 0 0 0 0,0 1 0 0 0,0-1 0 0 0,2 1 0 0 0,-1 27 0 0 0,3-37-329 0 0,0 23-3063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02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1 14832 0 0,'0'27'5538'0'0,"3"-20"-4352"0"0,1 3-551 0 0,-10 260 2684 0 0,4-124-3299 0 0,-4 47 947 0 0,1-19 37 0 0,5-122-1147 0 0,6 62 34 0 0,0 1 126 0 0,1 17 46 0 0,-7-124-58 0 0,1 3-344 0 0,1 0 0 0 0,5 19 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04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 16927 0 0,'-8'22'328'0'0,"5"-13"-26"0"0,0-1 0 0 0,0 0 0 0 0,-2 17 0 0 0,5-15 4332 0 0,3-9-4282 0 0,10 2-93 0 0,0-1 0 0 0,0 0 0 0 0,0-1 0 0 0,0-1 0 0 0,22-1 0 0 0,-4 0 140 0 0,126-6-234 0 0,14-2-165 0 0,-75 6-145 0 0,-51 1 169 0 0,86 6 0 0 0,-110-2 47 0 0,-14-1-66 0 0,1-1 1 0 0,-1 2-1 0 0,1-1 0 0 0,8 4 0 0 0,-15-5-5 0 0,0 0 0 0 0,0 0 0 0 0,0 1 0 0 0,0-1 0 0 0,0 1 0 0 0,-1-1 0 0 0,1 1 0 0 0,0-1 0 0 0,0 1 0 0 0,0-1 0 0 0,-1 1 0 0 0,1 0 0 0 0,0 1 0 0 0,0-1 0 0 0,-1 0 0 0 0,1 0 0 0 0,-1 0 0 0 0,0 0 0 0 0,0 1 0 0 0,0-1 0 0 0,0 0 0 0 0,0 0 0 0 0,0 0 0 0 0,0 1 0 0 0,0-1 0 0 0,0 0 0 0 0,0 0 0 0 0,0 0 0 0 0,-1 2 0 0 0,-8 21 0 0 0,5-14 0 0 0,1-2 61 0 0,-1 0-1 0 0,-1-1 1 0 0,1 1 0 0 0,-1-1-1 0 0,-10 11 1 0 0,-2 3 169 0 0,-31 39 615 0 0,-88 84 1 0 0,116-124-786 0 0,-2 4 169 0 0,0 2 0 0 0,2 0-1 0 0,0 2 1 0 0,-20 39-1 0 0,31-48-76 0 0,1 0 1 0 0,1 1-1 0 0,-5 21 0 0 0,11-39-153 0 0,-2 10 1 0 0,1 0 0 0 0,0 0 0 0 0,1 0 0 0 0,1 0 0 0 0,1 20 0 0 0,0-1 0 0 0,-1-19 17 0 0,1-1-1 0 0,0 0 1 0 0,1 1-1 0 0,1-1 1 0 0,0 0-1 0 0,0 0 1 0 0,1 0 0 0 0,0-1-1 0 0,1 1 1 0 0,0-1-1 0 0,12 17 1 0 0,-13-22-5 0 0,-1-1 1 0 0,1 0-1 0 0,0 0 0 0 0,0 0 1 0 0,1 0-1 0 0,-1-1 1 0 0,1 0-1 0 0,0 0 1 0 0,-1 0-1 0 0,1 0 0 0 0,7 1 1 0 0,1 2 4 0 0,1-2 0 0 0,0 0 0 0 0,17 3 0 0 0,-5-3-51 0 0,1-2 1 0 0,-1 0-1 0 0,1-2 1 0 0,-1-1-1 0 0,1-1 0 0 0,-1-2 1 0 0,28-6-1 0 0,-28 3-1138 0 0,0 0 0 0 0,-1-2 0 0 0,48-24 0 0 0,-29 6-8030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05.9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21655 0 0,'0'0'2304'0'0,"6"16"-2224"0"0,1-4 4344 0 0,5-17-20983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08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95 122 10592 0 0,'-18'8'808'0'0,"14"-6"-753"0"0,0 0-1 0 0,0 0 1 0 0,0-1 0 0 0,0 1-1 0 0,-9 1 1 0 0,-30 0 13690 0 0,46-5-13235 0 0,23-15-33 0 0,-16 9-246 0 0,0 1 0 0 0,1 0 0 0 0,0 1 0 0 0,20-8 0 0 0,5 1-199 0 0,-16 5 99 0 0,33-8 1 0 0,-12 7 213 0 0,-16 2-36 0 0,32-3-1 0 0,5 2-86 0 0,74-5 28 0 0,-123 13-268 0 0,0 1-1 0 0,1 0 0 0 0,-1 0 0 0 0,0 1 0 0 0,0 1 0 0 0,0 0 1 0 0,24 10-1 0 0,-32-11 30 0 0,0 1-1 0 0,-1 0 1 0 0,1 0 0 0 0,0 0-1 0 0,-1 0 1 0 0,0 1 0 0 0,0-1 0 0 0,0 1-1 0 0,0 0 1 0 0,0 1 0 0 0,-1-1 0 0 0,0 1-1 0 0,0-1 1 0 0,0 1 0 0 0,-1 0 0 0 0,1 0-1 0 0,-1 0 1 0 0,0 0 0 0 0,1 6 0 0 0,1 7 37 0 0,-1 1 0 0 0,-1-1 1 0 0,-1 1-1 0 0,-1 23 1 0 0,0-28-45 0 0,-1 4-4 0 0,-1 0 0 0 0,-6 25 0 0 0,-1 2 0 0 0,-4 25-160 0 0,9 8 336 0 0,5-72-176 0 0,-1-5 1 0 0,0-1 1 0 0,1 0-1 0 0,-1 1 0 0 0,0-1 1 0 0,0 0-1 0 0,0 1 0 0 0,1-1 1 0 0,-1 0-1 0 0,0 0 0 0 0,1 1 1 0 0,-1-1-1 0 0,0 0 0 0 0,0 0 1 0 0,1 1-1 0 0,-1-1 0 0 0,0 0 1 0 0,1 0-1 0 0,-1 0 0 0 0,0 0 1 0 0,1 1-1 0 0,0-1 0 0 0,5 0 106 0 0,1 0-1 0 0,0 0 0 0 0,0-1 0 0 0,8-1 1 0 0,14-1 67 0 0,-13 3-158 0 0,-1 0 1 0 0,1 1-1 0 0,-1 1 0 0 0,1 0 1 0 0,16 6-1 0 0,-27-7-12 0 0,-1 1 0 0 0,1 0-1 0 0,0 0 1 0 0,-1 0 0 0 0,0 0 0 0 0,1 1-1 0 0,-1 0 1 0 0,0 0 0 0 0,-1 0 0 0 0,1 0 0 0 0,0 1-1 0 0,-1 0 1 0 0,0-1 0 0 0,0 1 0 0 0,0 0-1 0 0,0 0 1 0 0,-1 1 0 0 0,1-1 0 0 0,-1 1-1 0 0,2 4 1 0 0,-1 2 37 0 0,0 0 1 0 0,0 0-1 0 0,-1 0 0 0 0,-1 0 0 0 0,0 0 0 0 0,0 1 1 0 0,-1-1-1 0 0,-2 17 0 0 0,-1-11 74 0 0,0 1-1 0 0,-1 0 1 0 0,-1-1-1 0 0,-12 26 1 0 0,15-39-91 0 0,0 1 0 0 0,0-1 0 0 0,-1 0 0 0 0,0-1 0 0 0,0 1 0 0 0,-6 5-1 0 0,-9 13-22 0 0,15-19 27 0 0,0 1 0 0 0,0-1 0 0 0,0 0 0 0 0,0 0 0 0 0,0 0 0 0 0,-1 0 0 0 0,0-1 0 0 0,1 1 0 0 0,-1-1 0 0 0,0 0 0 0 0,-8 3 0 0 0,10-5-2 0 0,0 1 1 0 0,0-1-1 0 0,1 0 0 0 0,-1 0 1 0 0,0 0-1 0 0,0-1 0 0 0,0 1 0 0 0,0 0 1 0 0,1-1-1 0 0,-4 0 0 0 0,-4-1-86 0 0,6 1 41 0 0,0-1 1 0 0,-1 1-1 0 0,1 0 0 0 0,0-1 0 0 0,0 0 0 0 0,0 0 0 0 0,0 0 1 0 0,0 0-1 0 0,0 0 0 0 0,-3-5 0 0 0,-11-11-2352 0 0,3-1-6468 0 0,7 3-148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09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 10592 0 0,'0'0'818'0'0,"3"0"-235"0"0,10-1 1067 0 0,-1-1 0 0 0,1-1-1 0 0,-1 0 1 0 0,0 0 0 0 0,21-9 0 0 0,-12 4-951 0 0,-3 0 95 0 0,-14 6-623 0 0,-1 0 0 0 0,1 1 0 0 0,0-1 0 0 0,0 1 0 0 0,0 0 0 0 0,4-1 0 0 0,42-5 1104 0 0,-25 3-1010 0 0,0 1 0 0 0,0 1 1 0 0,1 1-1 0 0,39 4 0 0 0,-40-1-385 0 0,-18-2 166 0 0,1 1 0 0 0,-1 0 1 0 0,1 0-1 0 0,-1 0 0 0 0,1 1 0 0 0,-1 0 0 0 0,11 5 0 0 0,48 35 121 0 0,-60-37-117 0 0,-1 0 0 0 0,1 0-1 0 0,-1 0 1 0 0,0 1 0 0 0,-1 0 0 0 0,1 0-1 0 0,-1 0 1 0 0,0 0 0 0 0,-1 1 0 0 0,5 11-1 0 0,5 7 308 0 0,17 46 379 0 0,-26-62-676 0 0,-1-1 1 0 0,0 1-1 0 0,0 0 0 0 0,-1 0 0 0 0,-1 0 1 0 0,2 10-1 0 0,-2 54-126 0 0,-1-42 29 0 0,-5 27-212 0 0,2-23 62 0 0,-1-1-358 0 0,-10 39 0 0 0,3-15-664 0 0,-3-4-885 0 0,2-20-4756 0 0,1-12-861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10.0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1 137 19351 0 0,'2'17'329'0'0,"-2"-14"-200"0"0,0 1 1 0 0,0-1-1 0 0,1 1 0 0 0,-1-1 0 0 0,1 1 1 0 0,0-1-1 0 0,0 0 0 0 0,0 1 1 0 0,1-1-1 0 0,2 4 0 0 0,3-16 216 0 0,0-5 15 0 0,-6 12-142 0 0,0 0 0 0 0,0 0 0 0 0,0 0 1 0 0,0 0-1 0 0,0 0 0 0 0,0 0 0 0 0,1 0 1 0 0,-1 1-1 0 0,1-1 0 0 0,3-2 0 0 0,11-10 1823 0 0,-6 5-1647 0 0,0 1 0 0 0,1 0 0 0 0,0 0 1 0 0,0 1-1 0 0,0 0 0 0 0,15-5 0 0 0,13-3-288 0 0,-9 3-179 0 0,0 1 0 0 0,1 1 0 0 0,55-9 1 0 0,-31 11-3780 0 0,-35 7-5230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12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613 256 15056 0 0,'0'-5'227'0'0,"0"1"1"0"0,1-1-1 0 0,-1 0 1 0 0,1 1-1 0 0,2-8 1 0 0,-2 10-204 0 0,-1 0 0 0 0,0-1 0 0 0,0 1 0 0 0,0-1 1 0 0,0 1-1 0 0,0 0 0 0 0,-1-1 0 0 0,1 1 0 0 0,-1 0 0 0 0,-1-4 0 0 0,-1-8-23 0 0,2 7 426 0 0,-1 0 0 0 0,0-1 0 0 0,0 1 0 0 0,-1 0 0 0 0,1 0 0 0 0,-1 1-1 0 0,-1-1 1 0 0,0 1 0 0 0,1-1 0 0 0,-2 1 0 0 0,1 0 0 0 0,-1 1 0 0 0,0-1 0 0 0,0 1-1 0 0,-1 0 1 0 0,1 0 0 0 0,-1 1 0 0 0,-11-7 0 0 0,0 1 54 0 0,0 2 1 0 0,-1 0-1 0 0,0 1 1 0 0,0 1 0 0 0,-36-7-1 0 0,43 11-369 0 0,0 1-1 0 0,0 0 0 0 0,0 1 1 0 0,0 0-1 0 0,0 1 1 0 0,0 0-1 0 0,0 1 0 0 0,0 0 1 0 0,1 1-1 0 0,-18 6 0 0 0,16-4-101 0 0,0 1-1 0 0,1 0 0 0 0,-1 1 1 0 0,1 1-1 0 0,1-1 0 0 0,0 2 0 0 0,0-1 1 0 0,0 1-1 0 0,1 1 0 0 0,1 0 1 0 0,-13 18-1 0 0,6-5-11 0 0,1 0 0 0 0,1 1 1 0 0,1 1-1 0 0,-14 42 0 0 0,17-33-40 0 0,1 0 0 0 0,-4 35-1 0 0,10-58-42 0 0,1 0 0 0 0,1 0 0 0 0,-1 0-1 0 0,2 0 1 0 0,-1 1 0 0 0,2-1 0 0 0,-1 0-1 0 0,1-1 1 0 0,1 1 0 0 0,0 0-1 0 0,1-1 1 0 0,0 1 0 0 0,0-1 0 0 0,1 0-1 0 0,0-1 1 0 0,1 1 0 0 0,0-1 0 0 0,1 0-1 0 0,0 0 1 0 0,0-1 0 0 0,1 0-1 0 0,0 0 1 0 0,16 11 0 0 0,-7-8-235 0 0,-1-1 0 0 0,2 0 1 0 0,0-2-1 0 0,0 0 0 0 0,0-1 0 0 0,22 5 1 0 0,-4-4-1380 0 0,0-1 0 0 0,50 2 0 0 0,-39-9-3344 0 0,-8-5-1221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5:59.161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1 23039 0 0,'1'1'4361'0'0,"5"3"-4352"0"0,0-1 0 0 0,-1 1 0 0 0,1-1 0 0 0,0-1-1 0 0,0 1 1 0 0,0-1 0 0 0,1 0 0 0 0,8 1-1 0 0,6 3-153 0 0,202 39-69 0 0,-160-35 259 0 0,336 36-124 0 0,-284-36 214 0 0,69 2 88 0 0,80 3-75 0 0,263 8-69 0 0,-452-21-72 0 0,152 4 85 0 0,339 4 665 0 0,-353 4-334 0 0,-167-10-307 0 0,50 11 0 0 0,-16-2-96 0 0,-44-8-92 0 0,29 4-157 0 0,-56-9-1115 0 0,1 0 0 0 0,13-2 0 0 0,-10-1-254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12.9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519 1 18919 0 0,'-1'1'430'0'0,"-17"11"-19"0"0,0-1 0 0 0,-1 0 0 0 0,-30 11 0 0 0,12-5-305 0 0,-86 35 2650 0 0,110-47-2683 0 0,-1 0-1 0 0,-14 2 1 0 0,20-5-69 0 0,0 0 0 0 0,0 0 1 0 0,1 0-1 0 0,-1 1 0 0 0,1 0 0 0 0,0 0 0 0 0,0 1 1 0 0,0 0-1 0 0,0 1 0 0 0,-11 9 0 0 0,6 0-4 0 0,0 0 0 0 0,1 1 0 0 0,1 0 0 0 0,-14 26 0 0 0,19-29-4 0 0,0 0-1 0 0,0 0 1 0 0,1 0-1 0 0,1 1 1 0 0,-3 14-1 0 0,-3 65-84 0 0,9-77 55 0 0,-1 0-1 0 0,2 0 1 0 0,0 0 0 0 0,1-1-1 0 0,1 1 1 0 0,6 20-1 0 0,-7-27 22 0 0,1 0-1 0 0,1 0 0 0 0,-1 0 0 0 0,2 0 0 0 0,-1-1 1 0 0,1 0-1 0 0,0 0 0 0 0,0 0 0 0 0,1-1 1 0 0,-1 0-1 0 0,2 0 0 0 0,11 9 0 0 0,-7-8 14 0 0,1-1 0 0 0,-1 0 0 0 0,1 0 0 0 0,1-2 0 0 0,-1 1 0 0 0,1-2 0 0 0,-1 0 0 0 0,1 0 0 0 0,0-1 0 0 0,0-1 0 0 0,0 0 0 0 0,0 0 0 0 0,0-2 0 0 0,17-1 0 0 0,-7-1 0 0 0,1-2 0 0 0,-1 0 0 0 0,-1-1 0 0 0,1-1 0 0 0,-1-1 0 0 0,0-1 0 0 0,-1-1 0 0 0,0-1 0 0 0,28-19 0 0 0,-33 19 0 0 0,-1-1 0 0 0,-1-1 0 0 0,0 0 0 0 0,-1-1 0 0 0,0-1 0 0 0,-1 1 0 0 0,-1-2 0 0 0,0 0 0 0 0,-1 0 0 0 0,10-24 0 0 0,-17 31 34 0 0,0-1 0 0 0,-1 1 0 0 0,0-1 0 0 0,-1 0-1 0 0,0 0 1 0 0,-1 0 0 0 0,0-10 0 0 0,0 15 6 0 0,0-5 62 0 0,-1 1 1 0 0,-1 0-1 0 0,1 0 1 0 0,-1 0 0 0 0,-1 0-1 0 0,-6-14 1 0 0,-26-49 444 0 0,23 53-632 0 0,-1 0 0 0 0,-20-22 0 0 0,4 5-94 0 0,18 23-353 0 0,-1 0-1 0 0,0 1 1 0 0,-18-14 0 0 0,16 14-887 0 0,-1 0-247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13.3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0 2304 0 0,'0'0'101'0'0,"0"3"1"0"0,0 10-987 0 0,-1 26 4734 0 0,0-34-1677 0 0,1 0 0 0 0,-1 0 0 0 0,0 0 0 0 0,-1 0-1 0 0,1 0 1 0 0,-4 5 0 0 0,2-3-1642 0 0,1 0-1 0 0,0 0 1 0 0,0 0 0 0 0,0 0-1 0 0,1 1 1 0 0,0-1-1 0 0,0 0 1 0 0,1 13 0 0 0,8 65 196 0 0,-3-44-286 0 0,4 31-469 0 0,3-2 0 0 0,30 101-1 0 0,-35-148-1061 0 0,2 0 0 0 0,0 0 0 0 0,16 27 0 0 0,-6-21-1177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13.6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600 93 18287 0 0,'6'-15'864'0'0,"3"-14"248"0"0,-7 11-588 0 0,-3 16-139 0 0,0-1 46 0 0,-1 2-159 0 0,1-1-1 0 0,0 0 0 0 0,0 1 0 0 0,-1-1 0 0 0,1 1 1 0 0,-1 0-1 0 0,0-1 0 0 0,1 1 0 0 0,-1 0 0 0 0,0 0 1 0 0,0 0-1 0 0,0 0 0 0 0,1 0 0 0 0,-1 0 0 0 0,0 1 1 0 0,0-1-1 0 0,0 1 0 0 0,-4-1 0 0 0,0-1 13 0 0,0 1 1 0 0,0 0-1 0 0,0 1 0 0 0,0-1 1 0 0,-11 1-1 0 0,-3 3-168 0 0,0 1-1 0 0,1 1 1 0 0,-1 0 0 0 0,1 1 0 0 0,1 1 0 0 0,-1 1-1 0 0,1 1 1 0 0,0 0 0 0 0,1 1 0 0 0,0 1 0 0 0,1 1-1 0 0,-23 21 1 0 0,-38 47 1 0 0,31-32-26 0 0,26-26-251 0 0,0 1 1 0 0,-30 46-1 0 0,42-56 100 0 0,0 1 0 0 0,1-1 0 0 0,1 2 0 0 0,0-1 0 0 0,1 1-1 0 0,1 0 1 0 0,-5 23 0 0 0,9-33 60 0 0,-5 46 0 0 0,4-45 0 0 0,1-1 0 0 0,1 1 0 0 0,-1 0 0 0 0,1-1 0 0 0,0 1 0 0 0,0-1 0 0 0,3 8 0 0 0,0-4 3 0 0,1-1 0 0 0,-1 1 0 0 0,1-1 0 0 0,0 0 1 0 0,1 0-1 0 0,0-1 0 0 0,0 1 0 0 0,12 9 0 0 0,-15-14 15 0 0,0-1-1 0 0,1 1 1 0 0,-1-1 0 0 0,1 1-1 0 0,0-1 1 0 0,0 0 0 0 0,0-1 0 0 0,0 1-1 0 0,0-1 1 0 0,0 1 0 0 0,0-1-1 0 0,0 0 1 0 0,1-1 0 0 0,-1 1-1 0 0,0-1 1 0 0,1 0 0 0 0,-1 0 0 0 0,0 0-1 0 0,0-1 1 0 0,1 1 0 0 0,4-2-1 0 0,8-4-15 0 0,0-1 0 0 0,-1-1 0 0 0,-1 0-1 0 0,1-1 1 0 0,20-16 0 0 0,16-9-129 0 0,-7 5-96 0 0,-1-2 0 0 0,76-69 0 0 0,-107 87 173 0 0,-1 1-1 0 0,0-2 0 0 0,13-19 1 0 0,-21 27-155 0 0,0 0 1 0 0,-1 0-1 0 0,0 0 1 0 0,0 0-1 0 0,0-1 1 0 0,-1 1-1 0 0,0-1 1 0 0,0 0 0 0 0,-1 1-1 0 0,0-1 1 0 0,1-9-1 0 0,-2 13-715 0 0,0 0-1 0 0,-1 1 1 0 0,1-1-1 0 0,-1 0 0 0 0,0 1 1 0 0,-1-6-1 0 0,-9-19-7578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14.1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14280 0 0,'2'2'474'0'0,"10"8"472"0"0,-8-3 2811 0 0,1 15-1979 0 0,-3-17-1531 0 0,-1-1 0 0 0,0 1 0 0 0,0-1 0 0 0,1 8 0 0 0,3 121 856 0 0,-2-53 11 0 0,-2-49-682 0 0,3 34 0 0 0,32 150-416 0 0,-14-93-10 0 0,-6-38-76 0 0,12 30-682 0 0,-26-107 692 0 0,11 45-448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14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18511 0 0,'9'3'287'0'0,"0"0"0"0"0,0 0 0 0 0,1-1 0 0 0,-1 0 0 0 0,1-1 0 0 0,15 1-1 0 0,75-8 1091 0 0,5 1 238 0 0,-83 5-1615 0 0,1 0 0 0 0,37 8 0 0 0,-44-4 0 0 0,1 1 0 0 0,-2 1 0 0 0,20 9 0 0 0,-33-14 0 0 0,0 0 0 0 0,-1 0 0 0 0,1 0 0 0 0,-1 0 0 0 0,0 0 0 0 0,1 1 0 0 0,-1-1 0 0 0,0 0 0 0 0,0 0 0 0 0,1 1 0 0 0,-1-1 0 0 0,0 1 0 0 0,-1-1 0 0 0,1 1 0 0 0,0 0 0 0 0,0-1 0 0 0,-1 1 0 0 0,1 0 0 0 0,-1-1 0 0 0,1 1 0 0 0,-1 0 0 0 0,0 0 0 0 0,1-1 0 0 0,-1 5 0 0 0,0-3 0 0 0,-1 0 0 0 0,1 0 0 0 0,-1 0 0 0 0,1 0 0 0 0,-1 1 0 0 0,0-1 0 0 0,0 0 0 0 0,-1 0 0 0 0,1 0 0 0 0,0-1 0 0 0,-1 1 0 0 0,-3 4 0 0 0,-1 1 0 0 0,0 1 0 0 0,1 1 0 0 0,0-1 0 0 0,0 1 0 0 0,1 0 0 0 0,0 0 0 0 0,1 0 0 0 0,-3 13 0 0 0,3-13 59 0 0,-1 0 0 0 0,0-1 1 0 0,-1 1-1 0 0,0-1 0 0 0,0 0 0 0 0,-8 9 0 0 0,-16 28 466 0 0,8-3-76 0 0,-38 68 203 0 0,33-65-646 0 0,1 1-1 0 0,-29 79 0 0 0,44-100-5 0 0,5-16 0 0 0,1 0 0 0 0,1 1 0 0 0,-4 15 0 0 0,6-23 0 0 0,1 0 0 0 0,-1 0 0 0 0,1 0 0 0 0,0 0 0 0 0,0 0 0 0 0,1 0 0 0 0,-1 0 0 0 0,0 0 0 0 0,1 0 0 0 0,0-1 0 0 0,0 1 0 0 0,0 0 0 0 0,0 0 0 0 0,0 0 0 0 0,1-1 0 0 0,-1 1 0 0 0,3 3 0 0 0,-2-3 43 0 0,0 0-1 0 0,0 0 0 0 0,1 0 0 0 0,0 0 1 0 0,-1 0-1 0 0,1 0 0 0 0,0-1 1 0 0,0 1-1 0 0,1-1 0 0 0,-1 0 1 0 0,0 0-1 0 0,1 0 0 0 0,-1 0 0 0 0,1-1 1 0 0,0 1-1 0 0,0-1 0 0 0,-1 0 1 0 0,1 0-1 0 0,0 0 0 0 0,0-1 1 0 0,8 1-1 0 0,10-1 503 0 0,12 0-332 0 0,42-5 0 0 0,-64 4-544 0 0,-1-2 0 0 0,1 1 0 0 0,0-2 0 0 0,-1 1 1 0 0,0-2-1 0 0,0 1 0 0 0,13-9 0 0 0,12-7-692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14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50 17247 0 0,'0'0'1736'0'0,"1"-1"-1512"0"0,4-3 27 0 0,0 0-1 0 0,1 0 0 0 0,-1 1 0 0 0,1-1 0 0 0,0 1 0 0 0,0 0 1 0 0,0 1-1 0 0,0 0 0 0 0,0-1 0 0 0,11 0 0 0 0,9-2 481 0 0,33-2 0 0 0,-45 6-650 0 0,6 0-75 0 0,1 1 0 0 0,28 4-1 0 0,-41-2 25 0 0,-1-1 0 0 0,0 2 1 0 0,1-1-1 0 0,-1 1 0 0 0,0 0 0 0 0,11 7 0 0 0,-17-9 4 0 0,1 1 0 0 0,-1-1 0 0 0,0 0 0 0 0,0 0 0 0 0,0 1 0 0 0,0-1 0 0 0,0 0 0 0 0,0 1 0 0 0,0-1 1 0 0,0 1-1 0 0,0 0 0 0 0,-1-1 0 0 0,1 1 0 0 0,-1-1 0 0 0,1 1 0 0 0,-1 0 0 0 0,0-1 0 0 0,0 1 0 0 0,1 0 0 0 0,-1 0 0 0 0,0-1 0 0 0,0 1 0 0 0,-1 0 0 0 0,1 2 0 0 0,-1 3 74 0 0,1-3-52 0 0,-1-1 0 0 0,1 0 1 0 0,-1 0-1 0 0,0 1 1 0 0,-1-1-1 0 0,1 0 0 0 0,0 0 1 0 0,-1 0-1 0 0,0 0 1 0 0,0-1-1 0 0,1 1 0 0 0,-5 4 1 0 0,-9 16 48 0 0,-36 65-105 0 0,20-23 0 0 0,30-62 0 0 0,0 0 0 0 0,0 0 0 0 0,0 0 0 0 0,0-1 0 0 0,1 1 0 0 0,-1 0 0 0 0,1 0 0 0 0,0 0 0 0 0,0 4 0 0 0,0-6 0 0 0,0 1 0 0 0,0 0 0 0 0,0 0 0 0 0,0 0 0 0 0,0 0 0 0 0,1 0 0 0 0,-1 0 0 0 0,1 0 0 0 0,-1-1 0 0 0,1 1 0 0 0,1 3 0 0 0,-1-5 0 0 0,-1 1 0 0 0,1 0 0 0 0,0-1 0 0 0,-1 1 0 0 0,1-1 0 0 0,0 1 0 0 0,-1 0 0 0 0,1-1 0 0 0,0 0 0 0 0,0 1 0 0 0,0-1 0 0 0,1 1 0 0 0,1 0 0 0 0,4 2 86 0 0,-1-1-1 0 0,1 0 1 0 0,0 0-1 0 0,0 0 1 0 0,0-1 0 0 0,0 0-1 0 0,0-1 1 0 0,0 0-1 0 0,9 0 1 0 0,8-2 493 0 0,34-8 1 0 0,-30 5-569 0 0,-1 2 0 0 0,1 0 1 0 0,38 2-1 0 0,-50 2-12 0 0,0 0 1 0 0,0 1-1 0 0,0 1 1 0 0,-1 0 0 0 0,1 1-1 0 0,-1 1 1 0 0,22 10-1 0 0,-29-11 1 0 0,-1 1 0 0 0,1 0 0 0 0,-1 0 0 0 0,1 1 0 0 0,-2 0 0 0 0,1 0 0 0 0,-1 1 0 0 0,0 0 0 0 0,0 0 0 0 0,-1 0 0 0 0,6 9 0 0 0,-2 2 0 0 0,0 0 0 0 0,-1 0 0 0 0,11 38 0 0 0,-16-40 0 0 0,0-1 0 0 0,-1 1 0 0 0,0 18 0 0 0,-1-15 0 0 0,0 3 0 0 0,-2-1 0 0 0,-6 35 0 0 0,5-41 0 0 0,0-3-1 0 0,-1-1 0 0 0,-1 0 0 0 0,0 0 1 0 0,-8 17-1 0 0,0-1-840 0 0,12-27 794 0 0,-1 0 0 0 0,1 1 0 0 0,-1-1 0 0 0,1 0 1 0 0,-1 0-1 0 0,0 0 0 0 0,1 1 0 0 0,-1-1 0 0 0,1 0 0 0 0,-1 0 0 0 0,1 0 0 0 0,-1 0 1 0 0,1 0-1 0 0,-1 0 0 0 0,1 0 0 0 0,-1 0 0 0 0,0 0 0 0 0,1 0 0 0 0,-1-1 0 0 0,1 1 1 0 0,-1 0-1 0 0,1 0 0 0 0,-1 0 0 0 0,1-1 0 0 0,-1 1 0 0 0,-18-16-2515 0 0,14 12 1651 0 0,-1-2-1088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15.6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1 183 4144 0 0,'1'-1'7564'0'0,"12"-19"-28"0"0,-10 14-7204 0 0,0 1 0 0 0,1 0 0 0 0,0 0-1 0 0,0 0 1 0 0,8-8 0 0 0,7-4-37 0 0,-9 8 3 0 0,0 0 0 0 0,0 1 0 0 0,1 0 0 0 0,20-11 1 0 0,-6 7-175 0 0,1 2 1 0 0,0 0 0 0 0,40-8-1 0 0,-58 16-124 0 0,1 2 0 0 0,-1-1 0 0 0,1 1 0 0 0,-1 0 0 0 0,1 1 0 0 0,0 0 0 0 0,-1 0 0 0 0,1 1 0 0 0,-1 0 0 0 0,0 1 0 0 0,0 0 0 0 0,0 0 0 0 0,0 0 0 0 0,0 1 0 0 0,-1 0 0 0 0,1 1 0 0 0,-1 0 0 0 0,0 0 0 0 0,10 11 0 0 0,-11-10 0 0 0,-1 0 0 0 0,-1 0 0 0 0,1 1 0 0 0,-1 0 0 0 0,-1 0 0 0 0,1 0 0 0 0,-1 0 0 0 0,0 1 0 0 0,2 10 0 0 0,4 8 0 0 0,-7-19 0 0 0,0-1 0 0 0,0 0 0 0 0,-1 1 0 0 0,0-1 0 0 0,0 1 0 0 0,-1-1 0 0 0,0 8 0 0 0,-8 48 0 0 0,2-18 0 0 0,-6 70-836 0 0,-27 117-1 0 0,36-220 191 0 0,-1 0-1 0 0,0 0 1 0 0,-1-1 0 0 0,-10 19-1 0 0,6-12-58 0 0,-11 22-1340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16.0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0 226 6448 0 0,'0'0'585'0'0,"2"0"-485"0"0,0 0 322 0 0,1 0 0 0 0,-1-1-1 0 0,0 1 1 0 0,0-1 0 0 0,0 0 0 0 0,0 0-1 0 0,0 0 1 0 0,4-2 0 0 0,12-6 3946 0 0,18-8 2368 0 0,0-5-3513 0 0,-19 11-2497 0 0,30-14-1 0 0,13 0-422 0 0,1 3 0 0 0,82-18-1 0 0,-91 27-647 0 0,-22 5-1356 0 0,55-7-1 0 0,-59 11-4286 0 0,-1-3-1723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16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250 28 13760 0 0,'0'0'1388'0'0,"2"-3"-1276"0"0,2-9 81 0 0,-3 9 4644 0 0,-26-6 32 0 0,13 17-3954 0 0,-42 16 130 0 0,48-21-961 0 0,1 0 1 0 0,-1 0-1 0 0,1 0 0 0 0,0 1 0 0 0,0 0 0 0 0,0 0 1 0 0,1 0-1 0 0,-1 1 0 0 0,1 0 0 0 0,-6 8 1 0 0,-7 7 112 0 0,6-7-202 0 0,1 0-1 0 0,-16 29 0 0 0,6-9-13 0 0,17-28 2 0 0,0 0 1 0 0,1 1-1 0 0,-1-1 0 0 0,1 1 0 0 0,0-1 0 0 0,1 1 1 0 0,-1 0-1 0 0,1 0 0 0 0,-1 7 0 0 0,2 0-41 0 0,0 0 0 0 0,0 0 0 0 0,4 16 0 0 0,-3-23 44 0 0,1 1 0 0 0,0-1 1 0 0,0 1-1 0 0,0-1 0 0 0,1 0 0 0 0,0 0 0 0 0,0 0 0 0 0,1 0 0 0 0,5 6 1 0 0,-6-7 14 0 0,1-1-1 0 0,0 1 1 0 0,0-1 0 0 0,0 0 0 0 0,0-1 0 0 0,1 1 0 0 0,-1-1 0 0 0,1 0 0 0 0,0 0-1 0 0,0 0 1 0 0,9 3 0 0 0,-8-4-1 0 0,-1 0 0 0 0,1-1 0 0 0,-1 1 0 0 0,1-1 0 0 0,-1-1 0 0 0,1 1 0 0 0,0-1 0 0 0,0 0 0 0 0,-1 0 0 0 0,1 0 0 0 0,0-1 0 0 0,-1 0 0 0 0,1 0 0 0 0,-1-1 0 0 0,11-3 0 0 0,-6 1 0 0 0,0-1 0 0 0,0-1 0 0 0,0 0 0 0 0,0 0 0 0 0,-1 0 0 0 0,0-1 0 0 0,-1-1 0 0 0,1 0 0 0 0,-2 0 0 0 0,1 0 0 0 0,7-12 0 0 0,-2 5 0 0 0,-9 10 0 0 0,0 1 0 0 0,0-1 0 0 0,-1 0 0 0 0,0-1 0 0 0,6-10 0 0 0,17-33 0 0 0,-17 33 0 0 0,11-23 0 0 0,10-27 0 0 0,-1 12 400 0 0,-27 52 1855 0 0,-2 17-2119 0 0,5 25 0 0 0,-2-25-90 0 0,0 26 1 0 0,-3-34-29 0 0,1 1 0 0 0,0-1-1 0 0,1 1 1 0 0,4 12 0 0 0,3 19 17 0 0,-4-13-17 0 0,12 38 0 0 0,4 16 10 0 0,-14-45-197 0 0,2 1 0 0 0,1-1 0 0 0,20 45 0 0 0,-24-70-1027 0 0,-1 0-1 0 0,1-1 1 0 0,1 0-1 0 0,12 14 1 0 0,-6-6-7793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17.1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 18975 0 0,'0'0'1720'0'0,"0"2"-1417"0"0,0 7-103 0 0,0 0 1 0 0,-1 1-1 0 0,0-1 0 0 0,-3 10 0 0 0,4-14 336 0 0,-1 0-1 0 0,1 1 0 0 0,0 9 1 0 0,0 7 553 0 0,-7 30-489 0 0,2-25-154 0 0,2 0 0 0 0,1 0 1 0 0,2 53-1 0 0,13 69-446 0 0,5-27 0 0 0,-14-93 23 0 0,-2-14-75 0 0,1 0 0 0 0,5 18 0 0 0,3 3-730 0 0,-3-8-1815 0 0,-1-10-3627 0 0,-2-5-1487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6:06.125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70 196 11520 0 0,'-65'-70'16896'0'0,"60"58"-15917"0"0,5 9-924 0 0,0 0 0 0 0,0 0 0 0 0,0 0-1 0 0,1 0 1 0 0,-1 0 0 0 0,1 0 0 0 0,-1 0 0 0 0,1 0 0 0 0,0 0-1 0 0,0 1 1 0 0,0-1 0 0 0,1 0 0 0 0,-1 1 0 0 0,3-4-1 0 0,-1 1-55 0 0,0 1 0 0 0,0 0 0 0 0,0 0 0 0 0,1 0 0 0 0,-1 1 0 0 0,1-1 0 0 0,7-4-1 0 0,0 3-60 0 0,1 0-1 0 0,0 1 0 0 0,0 0 1 0 0,0 1-1 0 0,0 0 0 0 0,25-2 1 0 0,-4 3 83 0 0,0 2 0 0 0,1 1 0 0 0,62 10 0 0 0,-57-6 52 0 0,113 24 79 0 0,8 1-868 0 0,-49-23 805 0 0,0-4 1 0 0,127-14-1 0 0,-122-3-473 0 0,-66 6-2253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17.6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211 62 5064 0 0,'0'0'9190'0'0,"-6"4"-6862"0"0,-15 2 104 0 0,20-5-2370 0 0,0-1-1 0 0,1 0 1 0 0,-1 0 0 0 0,1 1-1 0 0,-1-1 1 0 0,0 0 0 0 0,1 0-1 0 0,-1 0 1 0 0,1 0-1 0 0,-1 0 1 0 0,0 0 0 0 0,1 0-1 0 0,-1 0 1 0 0,0 0 0 0 0,1 0-1 0 0,-1 0 1 0 0,0 0 0 0 0,-10 0 1925 0 0,9 1-1907 0 0,0-1 0 0 0,1 1 0 0 0,-1 0 1 0 0,0 0-1 0 0,1 0 0 0 0,-1 0 0 0 0,0 0 0 0 0,1 0 0 0 0,-1 0 0 0 0,1 0 0 0 0,0 0 0 0 0,-1 1 0 0 0,1-1 0 0 0,0 1 0 0 0,0-1 0 0 0,0 1 0 0 0,0 0 0 0 0,0-1 0 0 0,0 1 0 0 0,0 0 0 0 0,1-1 1 0 0,-1 3-1 0 0,0 0 78 0 0,-1-1 0 0 0,1 0 0 0 0,0 0 0 0 0,-1 0 1 0 0,0 0-1 0 0,1 0 0 0 0,-4 3 0 0 0,-4 10 175 0 0,8-14-331 0 0,0-1 0 0 0,-1 1 1 0 0,1-1-1 0 0,0 1 0 0 0,0-1 0 0 0,-1 1 0 0 0,-2 2 0 0 0,-7 7-3 0 0,3 1 1 0 0,-4 5 0 0 0,8-7 0 0 0,-1-1 0 0 0,-9 12 0 0 0,8-11 0 0 0,-1 0 0 0 0,-5 14 0 0 0,8-12 0 0 0,1 0 0 0 0,0 0 0 0 0,1 1 0 0 0,1-1 0 0 0,0 0 0 0 0,1 22 0 0 0,0-29 0 0 0,1 0 0 0 0,-1 0 0 0 0,1-1 0 0 0,0 1 0 0 0,0 0 0 0 0,1-1 0 0 0,2 8 0 0 0,6 18 0 0 0,-7-21 0 0 0,1 0 0 0 0,-1 0 0 0 0,1 0 0 0 0,1-1 0 0 0,0 1 0 0 0,0-1 0 0 0,1 0 0 0 0,0 0 0 0 0,0-1 0 0 0,0 0 0 0 0,1 0 0 0 0,1 0 0 0 0,-1-1 0 0 0,1 0 0 0 0,8 5 0 0 0,-11-9 0 0 0,0 1 0 0 0,0-1 0 0 0,0-1 0 0 0,1 1 0 0 0,-1-1 0 0 0,1 1 0 0 0,-1-1 0 0 0,1-1 0 0 0,7 1 0 0 0,-5-1 0 0 0,1 0 0 0 0,0-1 0 0 0,-1 0 0 0 0,1 0 0 0 0,10-3 0 0 0,-10 0 0 0 0,-1 0 0 0 0,0 0 0 0 0,-1 0 0 0 0,1-1 0 0 0,-1-1 0 0 0,0 1 0 0 0,0-1 0 0 0,-1 0 0 0 0,9-10 0 0 0,-3 4 0 0 0,-3 1 0 0 0,0-1 0 0 0,-1 0 0 0 0,-1 0 0 0 0,0 0 0 0 0,7-17 0 0 0,-10 19 64 0 0,-1 0-1 0 0,0 0 0 0 0,-1 0 1 0 0,0 0-1 0 0,0 0 0 0 0,-1-1 1 0 0,0 1-1 0 0,-1-1 0 0 0,0 1 1 0 0,-1-1-1 0 0,0 1 0 0 0,-1 0 1 0 0,0-1-1 0 0,-1 1 0 0 0,1 0 1 0 0,-2 0-1 0 0,0 0 0 0 0,0 1 1 0 0,-8-13-1 0 0,2 4 94 0 0,3 5-49 0 0,-1 0 0 0 0,0 1 0 0 0,-11-13 0 0 0,0 4-22 0 0,2 1-20 0 0,-23-21 1 0 0,34 36-116 0 0,0 1 1 0 0,0-1-1 0 0,-1 1 1 0 0,1 0 0 0 0,-1 0-1 0 0,0 1 1 0 0,0-1-1 0 0,-12-2 1 0 0,-56-11-2599 0 0,26 5-6224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18.8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4 1376 0 0,'0'0'1315'0'0,"-2"-1"10"0"0,2 1-1235 0 0,0-1 0 0 0,0 1 0 0 0,0 0 1 0 0,-1 0-1 0 0,1 0 0 0 0,0 0 0 0 0,0-1 0 0 0,0 1 1 0 0,-1 0-1 0 0,1 0 0 0 0,0 0 0 0 0,0 0 0 0 0,0 0 0 0 0,-1 0 1 0 0,1 0-1 0 0,0 0 0 0 0,0 0 0 0 0,0-1 0 0 0,-1 1 1 0 0,1 0-1 0 0,0 0 0 0 0,0 0 0 0 0,-1 0 0 0 0,1 0 0 0 0,0 0 1 0 0,0 1-1 0 0,-1-1 0 0 0,1 0 0 0 0,0 0 0 0 0,0 0 1 0 0,0 0-1 0 0,-1 0 0 0 0,1 0 0 0 0,0 0 0 0 0,0 0 0 0 0,0 0 1 0 0,-1 1-1 0 0,1-1 0 0 0,0 0 0 0 0,0 0 0 0 0,0 0 1 0 0,0 0-1 0 0,-1 1 0 0 0,1-1 0 0 0,0 0 0 0 0,-1 14 5101 0 0,2-6-5488 0 0,1 83 6999 0 0,0 1-4552 0 0,5-6-1223 0 0,-7-68-720 0 0,0 1 1 0 0,7 34-1 0 0,-5-35-194 0 0,0 1 1 0 0,-1 19-1 0 0,-1-22-14 0 0,0 1-1 0 0,6 31 1 0 0,17 71 1 0 0,-3-10 0 0 0,5 16-2024 0 0,-17-86 864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19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1 456 0 0,'2'2'18'0'0,"-1"1"0"0"0,1 0 0 0 0,-1-1 1 0 0,1 0-1 0 0,0 1 0 0 0,0-1 0 0 0,0 0 0 0 0,0 0 0 0 0,1 0 1 0 0,-1 0-1 0 0,1 0 0 0 0,-1 0 0 0 0,1-1 0 0 0,-1 1 0 0 0,1-1 1 0 0,0 0-1 0 0,0 0 0 0 0,-1 0 0 0 0,1 0 0 0 0,5 1 0 0 0,5 0 1480 0 0,0-1 0 0 0,0 0 0 0 0,19-1 0 0 0,-15 0 989 0 0,16-1 472 0 0,43-8 1 0 0,-39 4-1862 0 0,41 3-401 0 0,-64 1-593 0 0,24 2 0 0 0,-10 0-23 0 0,-15 0-65 0 0,-1 4-16 0 0,-11-3 88 0 0,1-1-1 0 0,-1 0 1 0 0,1 0-1 0 0,-1 1 1 0 0,0-1-1 0 0,0 0 1 0 0,0 1-1 0 0,0 0 1 0 0,0-1-1 0 0,0 1 1 0 0,0-1-1 0 0,0 1 1 0 0,0 0-1 0 0,-1 0 1 0 0,1 0-1 0 0,-1-1 1 0 0,1 1-1 0 0,-1 4 1 0 0,0-3 49 0 0,1 1 1 0 0,-1-1 0 0 0,-1 0 0 0 0,1 1-1 0 0,0-1 1 0 0,-1 1 0 0 0,0-1 0 0 0,0 0 0 0 0,-1 5-1 0 0,-15 32 1271 0 0,-20 45 62 0 0,11-29-1212 0 0,1 16-258 0 0,23-66 0 0 0,0 0 0 0 0,0 1 0 0 0,1-1 0 0 0,0 0 0 0 0,0 1 0 0 0,1-1 0 0 0,0 1 0 0 0,0-1 0 0 0,1 0 0 0 0,-1 1 0 0 0,1-1 0 0 0,1 0 0 0 0,-1 1 0 0 0,1-1 0 0 0,0 0 0 0 0,4 9 0 0 0,-2-8 0 0 0,-3-5 0 0 0,0 1 0 0 0,0 0 0 0 0,1-1 0 0 0,-1 1 0 0 0,1-1 0 0 0,-1 0 0 0 0,1 1 0 0 0,0-1 0 0 0,0 0 0 0 0,4 3 0 0 0,1 0 0 0 0,-1-1 0 0 0,1 0 0 0 0,0-1 0 0 0,0 0 0 0 0,0 0 0 0 0,0 0 0 0 0,0-1 0 0 0,1 0 0 0 0,-1 0 0 0 0,1-1 0 0 0,-1 0 0 0 0,14 0 0 0 0,6-2-1565 0 0,7-3-6261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19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0 15840 0 0,'0'0'1207'0'0,"-2"2"-825"0"0,-1-2-323 0 0,-1 3-16 0 0,-6 11 48 0 0,8-12 3024 0 0,5 0-2621 0 0,0 1-319 0 0,1 0-1 0 0,0-1 0 0 0,1 1 1 0 0,-1-1-1 0 0,0 1 0 0 0,1-1 0 0 0,-1 0 1 0 0,1-1-1 0 0,-1 1 0 0 0,7 0 1 0 0,27 5 305 0 0,-9-3-254 0 0,-26-3-122 0 0,8 3 42 0 0,-3 4-132 0 0,4 5-11 0 0,-12-9-5 0 0,0-1-11 0 0,2 7-8 0 0,0 1 0 0 0,0 0 0 0 0,-1-1 0 0 0,-1 1 0 0 0,-1 16 0 0 0,1-2 695 0 0,-4-3-674 0 0,3-19 0 0 0,1-1 0 0 0,-1 1 0 0 0,1 0 0 0 0,-1-1 0 0 0,1 1 0 0 0,0 0 0 0 0,0 0 0 0 0,0-1 0 0 0,1 6 0 0 0,4 2 11 0 0,-4-1 44 0 0,-1-7-41 0 0,0-1-1 0 0,0 1 0 0 0,0-1 0 0 0,0 1 1 0 0,1-1-1 0 0,-1 1 0 0 0,0-1 1 0 0,1 1-1 0 0,-1-1 0 0 0,1 0 0 0 0,0 1 1 0 0,-1-1-1 0 0,3 2 0 0 0,-1 1 71 0 0,4 1 9 0 0,16 2 330 0 0,-10-5-380 0 0,0 0 0 0 0,0-1-1 0 0,0 0 1 0 0,0-1 0 0 0,0 0-1 0 0,14-2 1 0 0,-12 0 19 0 0,-4 0-42 0 0,-1 1 0 0 0,1 0 0 0 0,1 1 0 0 0,17 2 1 0 0,3 1-121 0 0,-8-2 39 0 0,1 2-1 0 0,-1 1 1 0 0,36 10-1 0 0,-37-6 62 0 0,32 17 0 0 0,-45-20 0 0 0,0 0 0 0 0,0 1 0 0 0,-1 0 0 0 0,0 1 0 0 0,-1 0 0 0 0,8 8 0 0 0,-13-13 0 0 0,-1 0 0 0 0,1 0 0 0 0,-1 1 0 0 0,0-1 0 0 0,1 1 0 0 0,-1-1 0 0 0,0 1 0 0 0,-1 0 0 0 0,1-1 0 0 0,0 1 0 0 0,-1 0 0 0 0,1-1 0 0 0,-1 1 0 0 0,0 0 0 0 0,0 0 0 0 0,0-1 0 0 0,-1 6 0 0 0,-1 3 0 0 0,0 0 0 0 0,-8 21 0 0 0,5-17 0 0 0,2-7 155 0 0,0 0 0 0 0,-1 0 0 0 0,0-1 0 0 0,0 1 0 0 0,-1-1 0 0 0,0 0-1 0 0,0 0 1 0 0,0 0 0 0 0,-1-1 0 0 0,0 1 0 0 0,-11 7 0 0 0,13-11-227 0 0,0 1 0 0 0,-1-1 0 0 0,0-1 0 0 0,-5 4 0 0 0,-6 3-169 0 0,11-7 123 0 0,0 0 1 0 0,0 0 0 0 0,0 0 0 0 0,-1 0-1 0 0,1-1 1 0 0,-1 0 0 0 0,1 0 0 0 0,-11 0-1 0 0,-12 3-2206 0 0,10 1-82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20.4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1 18367 0 0,'-1'1'422'0'0,"-3"7"-221"0"0,-1-1 1 0 0,0 0-1 0 0,-1 0 1 0 0,0 0-1 0 0,0-1 1 0 0,0 0-1 0 0,-8 6 1 0 0,13-11-220 0 0,-1 2 161 0 0,-1 0-1 0 0,1 0 0 0 0,0 0 0 0 0,0 0 0 0 0,-2 5 0 0 0,1-2 416 0 0,2-4-435 0 0,1-1 0 0 0,-1 1 0 0 0,1-1-1 0 0,0 1 1 0 0,-1-1 0 0 0,1 1 0 0 0,0-1 0 0 0,0 1 0 0 0,0-1 0 0 0,0 1 0 0 0,0-1-1 0 0,1 3 1 0 0,0 4 125 0 0,-1-3-222 0 0,0-1 0 0 0,0 1-1 0 0,1 0 1 0 0,-1 0 0 0 0,1-1-1 0 0,1 1 1 0 0,-1 0 0 0 0,1-1 0 0 0,-1 1-1 0 0,1-1 1 0 0,1 0 0 0 0,2 6-1 0 0,-1-5-67 0 0,1 0-1 0 0,-1 0 1 0 0,1-1 0 0 0,0 1-1 0 0,0-1 1 0 0,0 0-1 0 0,0-1 1 0 0,12 7-1 0 0,11 6 30 0 0,-20-11 210 0 0,1 0 1 0 0,0 0-1 0 0,1 0 0 0 0,-1-1 1 0 0,1-1-1 0 0,12 4 0 0 0,5-2-15 0 0,27 5-2446 0 0,-30-9 754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20.8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 0 7832 0 0,'0'0'602'0'0,"-3"1"105"0"0,2 0-51 0 0,-1-1-1 0 0,1 1 1 0 0,-1 0 0 0 0,1 1-1 0 0,-1-1 1 0 0,1 0 0 0 0,0 0-1 0 0,0 0 1 0 0,-1 1 0 0 0,1-1-1 0 0,0 1 1 0 0,-1 2 0 0 0,-14 26 6353 0 0,8-13-7285 0 0,-24 52 1747 0 0,-2 3-1117 0 0,30-63-363 0 0,0 0 0 0 0,1 0 0 0 0,1 1 0 0 0,-1-1 0 0 0,1 1-1 0 0,1-1 1 0 0,0 1 0 0 0,0-1 0 0 0,2 20 0 0 0,-1-20-28 0 0,1 2-562 0 0,0-1 0 0 0,1 1-1 0 0,0-1 1 0 0,0 1 0 0 0,1-1-1 0 0,0 0 1 0 0,8 16 0 0 0,1 1-1111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21.2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519 72 25599 0 0,'0'0'2776'0'0,"7"7"-2776"0"0,12-3 0 0 0,-8 1 384 0 0,3-5 32 0 0,4-5 416 0 0,-7-6-2456 0 0,1-1 664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21.6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10592 0 0,'0'27'1136'0'0,"0"-11"-1136"0"0,0-4 19543 0 0,11-19-27855 0 0,3-9-1703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2:14:25.3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557 1 3224,'-2'1'240,"-5"1"-9,0 0-1,0 0 1,-8 1 0,-43 2 9718,15-2-2829,15 1-5577,-132 39 2049,138-36-3366,0 2-1,1 0 1,0 1 0,-35 23-1,48-26-225,0-1 0,0 1 0,1 1 0,0-1 0,1 1 0,-1 0 0,1 1 0,1-1 0,0 1 0,0 0 0,-5 15 0,8-20 0,1-3 0,1 0 0,-1 1 0,1-1 0,-1 1 0,1-1 0,0 0 0,0 1 0,-1-1 0,1 1 0,0-1 0,0 1 0,0-1 0,1 1 0,-1 1 0,0 9 0,2 2 0,0-10 13,0-1-1,-1-1 1,1 1-1,1 0 1,-1 0-1,0-1 1,1 1-1,-1-1 0,1 0 1,0 1-1,0-1 1,0-1-1,0 1 1,0 0-1,4 1 1,7 2 99,0 0 0,18 4 0,-21-6-63,81 18 199,-34-8-252,81 29-1,-108-30 17,-18-8-65,-1 0-1,1 1 1,-1 1-1,0 0 1,0 1-1,-1 0 1,11 9-1,-13-9 65,-1 0 1,-1 0-1,1 1 0,-1 0 1,-1 1-1,0 0 0,0 0 1,0 0-1,-1 1 0,-1-1 1,4 12-1,-5-10 80,0 0-1,-1 0 0,1 13 1,-3-19-73,0 0 1,0 0-1,-1 0 0,0 1 1,0-1-1,0 0 0,0-1 1,-1 1-1,-2 6 0,1-5 60,0 0 0,-1-1 0,1 1 0,-1-1 0,0 0 0,0 0 0,-1-1 0,1 1 0,-1-1 0,0 0 0,0 0 0,-1-1 0,1 1 0,-1-1 0,1-1 0,-1 1 0,0-1 0,-10 3 0,2-2 56,1 0 0,-1-2 0,1 1 0,-1-2 0,0 0 1,0 0-1,0-2 0,1 1 0,-1-2 0,-13-3 0,-18-8-988,-67-30-1,50 17-2891,30 16-5861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26.3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302 1 13824 0 0,'0'0'1246'0'0,"-2"2"-812"0"0,-19 16 2636 0 0,12-9-2119 0 0,-1-1 0 0 0,1 0 0 0 0,-15 8 0 0 0,21-14-847 0 0,0 0 0 0 0,0 0 1 0 0,1 0-1 0 0,-1 0 0 0 0,0 1 0 0 0,1-1 0 0 0,0 1 0 0 0,0-1 1 0 0,-1 1-1 0 0,2 0 0 0 0,-1 0 0 0 0,-3 6 0 0 0,1-3 91 0 0,2-2-88 0 0,-1-1 0 0 0,1 1 0 0 0,-1-1 0 0 0,0 0 0 0 0,0 0 0 0 0,-1 0 0 0 0,1 0 0 0 0,-4 2 1 0 0,-17 15 455 0 0,2 3-83 0 0,-27 31 605 0 0,43-47-1028 0 0,1 1 1 0 0,0 0-1 0 0,0 0 0 0 0,1 1 0 0 0,-6 15 0 0 0,3 0-58 0 0,1-1 0 0 0,1 1 1 0 0,1 0-1 0 0,1 0 0 0 0,1 1 0 0 0,1-1 1 0 0,1 1-1 0 0,4 25 0 0 0,2-8-43 0 0,2 0 0 0 0,18 59 0 0 0,-16-73-7 0 0,1-1 0 0 0,1-1 0 0 0,1 0-1 0 0,25 37 1 0 0,-30-50-46 0 0,2-2-1 0 0,0 1 1 0 0,0-1-1 0 0,1-1 1 0 0,1 0-1 0 0,0 0 1 0 0,0-1-1 0 0,18 10 1 0 0,-9-8 13 0 0,1-1 0 0 0,1 0 1 0 0,0-2-1 0 0,31 8 0 0 0,-48-14 19 0 0,0-1-1 0 0,0 0 1 0 0,1-1-1 0 0,-1 1 1 0 0,0-1-1 0 0,1 0 1 0 0,-1-1-1 0 0,0 1 1 0 0,1-1-1 0 0,-1 0 1 0 0,0-1-1 0 0,0 0 1 0 0,0 0-1 0 0,0 0 1 0 0,8-5-1 0 0,-9 4 8 0 0,0 0 0 0 0,-1 0 0 0 0,1-1-1 0 0,-1 1 1 0 0,0-1 0 0 0,0 0 0 0 0,-1 0-1 0 0,1 0 1 0 0,-1-1 0 0 0,0 1 0 0 0,0-1 0 0 0,0 0-1 0 0,-1 0 1 0 0,1 0 0 0 0,-1 0 0 0 0,-1 0-1 0 0,3-7 1 0 0,-2-3 58 0 0,0 0 0 0 0,-1 0 0 0 0,0 0 0 0 0,-2-16 0 0 0,1-1 64 0 0,-2 5 394 0 0,-1 0 0 0 0,-1 0 0 0 0,-10-35 0 0 0,11 49-268 0 0,-1 0 0 0 0,0 0 0 0 0,-1 1-1 0 0,0-1 1 0 0,-1 1 0 0 0,-1 1 0 0 0,0-1 0 0 0,0 1 0 0 0,-1 0-1 0 0,-1 1 1 0 0,1 0 0 0 0,-2 0 0 0 0,1 1 0 0 0,-2 0-1 0 0,1 1 1 0 0,-1 0 0 0 0,0 1 0 0 0,0 0 0 0 0,-1 0-1 0 0,0 2 1 0 0,-16-7 0 0 0,15 8-211 0 0,0 0-1 0 0,1 1 0 0 0,-1 1 1 0 0,0 0-1 0 0,0 0 1 0 0,-1 2-1 0 0,1-1 0 0 0,0 2 1 0 0,0 0-1 0 0,-14 2 1 0 0,12 0-830 0 0,1 1 0 0 0,-23 9 0 0 0,19-5-1975 0 0,17-7 2089 0 0,1 0 0 0 0,-1-1-1 0 0,0 1 1 0 0,1 0 0 0 0,-1-1-1 0 0,1 1 1 0 0,-1 0 0 0 0,1 0-1 0 0,-1 0 1 0 0,1-1 0 0 0,-1 3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6:32.979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0 109 3224 0 0,'0'0'23679'0'0,"2"1"-23465"0"0,1 0-229 0 0,1 1 0 0 0,-1-1 1 0 0,1 1-1 0 0,0-1 1 0 0,0 0-1 0 0,0-1 0 0 0,-1 1 1 0 0,7 0-1 0 0,37-2-225 0 0,-22 0 406 0 0,47 2 609 0 0,84-2 81 0 0,-141-1-802 0 0,-5-1-19 0 0,-3 1-9 0 0,3-1 15 0 0,7-2 27 0 0,12 1-11 0 0,-9 4 0 0 0,-1 1 0 0 0,25 4 0 0 0,-34-4-23 0 0,1 0 0 0 0,-1-1-1 0 0,1 0 1 0 0,0-1 0 0 0,13-2 0 0 0,23-1 37 0 0,-16 9-12 0 0,-27-4-48 0 0,0 0 0 0 0,0 0 0 0 0,0-1 0 0 0,0 1 0 0 0,0-1 0 0 0,0 0 0 0 0,7-1 0 0 0,6-3 93 0 0,25-11 0 0 0,-12 4 9 0 0,-4 4 18 0 0,0 1-1 0 0,38-4 1 0 0,-29 5-92 0 0,8-2 78 0 0,-24 3-88 0 0,1 0 0 0 0,27 0 0 0 0,-24 3 59 0 0,26-5 1 0 0,-28 3-32 0 0,25 0 1 0 0,-1 2-56 0 0,-27 0-21 0 0,1 1-1 0 0,0 0 0 0 0,0 1 1 0 0,22 5-1 0 0,-30-4 20 0 0,-1 0 0 0 0,18 0 0 0 0,1 0 0 0 0,-6-1 0 0 0,1-1 0 0 0,29-4 0 0 0,-39 3 0 0 0,20-3 1 0 0,19-1 51 0 0,87-2 105 0 0,0 1-15 0 0,-75 4-117 0 0,-27 0 26 0 0,51 5 1 0 0,-58-1 65 0 0,-20-2-148 0 0,0 1 0 0 0,0 0 0 0 0,21 5 0 0 0,-9-1 4 0 0,0 0 0 0 0,29 1 0 0 0,-47-5 27 0 0,30 0 0 0 0,-26-1 0 0 0,-1 0 0 0 0,0 0 0 0 0,0 1 0 0 0,13 3 0 0 0,-15-3 6 0 0,1 0 0 0 0,-1-1 0 0 0,1 1 1 0 0,9-2-1 0 0,-10 1 0 0 0,1-1 1 0 0,0 2 0 0 0,0-1-1 0 0,11 3 1 0 0,-8 1 4 0 0,-8-3-63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27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 28567 0 0,'0'0'3048'0'0,"19"11"-3384"0"0,-6-11-304 0 0,-1-7 112 0 0,-5-2-16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28.0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29343 0 0,'5'43'1304'0'0,"-5"-25"264"0"0,13 3-1256 0 0,-8-5-248 0 0,9-4-64 0 0,-14-33-1192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30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20735 0 0,'40'23'2327'0'0,"-35"-20"-2292"0"0,0 0-1 0 0,-1 0 1 0 0,1 0 0 0 0,-1 1-1 0 0,0-1 1 0 0,0 1 0 0 0,0 0-1 0 0,0 0 1 0 0,-1 1 0 0 0,0-1-1 0 0,1 1 1 0 0,-2-1 0 0 0,1 1-1 0 0,0 0 1 0 0,-1 0 0 0 0,0 1-1 0 0,2 10 1 0 0,0 2 95 0 0,-1 1 0 0 0,-1-1 0 0 0,0 1-1 0 0,-2 19 1 0 0,-6 235 470 0 0,5-183-580 0 0,-4 39 24 0 0,3-106-73 0 0,0 1 0 0 0,1-1 0 0 0,2 0 0 0 0,0 1 0 0 0,8 37 0 0 0,27 88-2707 0 0,-22-101 1262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30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0 123 19351 0 0,'25'-9'749'0'0,"0"-1"0"0"0,32-18 0 0 0,-28 13-808 0 0,34-12-1 0 0,-41 19 60 0 0,-5 1 0 0 0,33-8 0 0 0,-45 14 0 0 0,-1 0 0 0 0,1 1 0 0 0,0-1 0 0 0,-1 1 0 0 0,1 0 0 0 0,0 0 0 0 0,-1 0 0 0 0,1 1 0 0 0,0 0 0 0 0,-1 0 0 0 0,1 0 0 0 0,5 2 0 0 0,-7-1 0 0 0,-1-1 0 0 0,0 1 0 0 0,0-1 0 0 0,0 1 0 0 0,0 0 0 0 0,0 0 0 0 0,0-1 0 0 0,0 1 0 0 0,0 1 0 0 0,-1-1 0 0 0,1 0 0 0 0,-1 0 0 0 0,0 1-1 0 0,0-1 1 0 0,2 5 0 0 0,1 3 4 0 0,-1 1-1 0 0,2 15 1 0 0,-4-21 0 0 0,-1 2 11 0 0,1-1 1 0 0,-1 0 0 0 0,-1 1 0 0 0,1-1 0 0 0,-4 13-1 0 0,1-4 35 0 0,0 5 60 0 0,-1 0 0 0 0,-2-1 0 0 0,1 1 0 0 0,-2-1 0 0 0,-10 20 0 0 0,4-10 164 0 0,9-21-158 0 0,1 1 0 0 0,-9 12 0 0 0,2-5 123 0 0,-13 25-1 0 0,21-35-168 0 0,-1 1-1 0 0,1-1 1 0 0,0 0 0 0 0,0 1-1 0 0,1-1 1 0 0,0 1-1 0 0,-1 11 1 0 0,2-14 37 0 0,1-1 0 0 0,-1 1 0 0 0,1-1 0 0 0,0 1 0 0 0,0-1 1 0 0,0 0-1 0 0,0 1 0 0 0,1-1 0 0 0,-1 0 0 0 0,1 0 1 0 0,0 0-1 0 0,0 0 0 0 0,0 0 0 0 0,0 0 0 0 0,5 4 0 0 0,-3-3-117 0 0,0-1 0 0 0,0 1 0 0 0,0-1 0 0 0,1 0 0 0 0,-1-1 0 0 0,1 1 0 0 0,0-1 0 0 0,-1 1 0 0 0,11 2 0 0 0,17 9 10 0 0,-22-12-139 0 0,1 1-1 0 0,-1-2 0 0 0,1 1 0 0 0,15-1 1 0 0,6-3-6201 0 0,3-3-1621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31.1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 18887 0 0,'0'0'4388'0'0,"2"0"-4197"0"0,13-3-168 0 0,-13 2-23 0 0,0 1 0 0 0,0-1 0 0 0,0 1 0 0 0,0-1-1 0 0,0 1 1 0 0,0 0 0 0 0,0 0 0 0 0,0 0 0 0 0,0 0 0 0 0,0 0-1 0 0,3 0 1 0 0,2 2 0 0 0,0 0 0 0 0,1 1 0 0 0,-1 0 0 0 0,0 0 0 0 0,-1 0 0 0 0,12 8 0 0 0,-5 1 0 0 0,18 21 0 0 0,-27-27 0 0 0,0 0 0 0 0,0 0 0 0 0,-1 0 0 0 0,0 0 0 0 0,0 1 0 0 0,4 12 0 0 0,4 10 0 0 0,-8-21 0 0 0,1 0 0 0 0,-2 0 0 0 0,1 0 0 0 0,1 12 0 0 0,9 72 0 0 0,-12-89 0 0 0,-1-1 0 0 0,0 1 0 0 0,0 0 0 0 0,0 0 0 0 0,0 0 0 0 0,-1 0 0 0 0,-1 5 0 0 0,-1 15 0 0 0,2-16 0 0 0,1-1 0 0 0,-1 0 0 0 0,-1-1 0 0 0,1 1 0 0 0,-5 11 0 0 0,0 2 0 0 0,4-10 48 0 0,2-7 1303 0 0,2-1-1183 0 0,-1 1-1 0 0,1-1 1 0 0,0 0 0 0 0,-1 0 0 0 0,1 0 0 0 0,0 0-1 0 0,3 1 1 0 0,-3-1-171 0 0,3 1 104 0 0,0 0 1 0 0,0-1-1 0 0,0 0 1 0 0,0 0-1 0 0,1 0 1 0 0,-1-1 0 0 0,0 1-1 0 0,7-1 1 0 0,22 2 142 0 0,-5 3-170 0 0,41 15 0 0 0,-56-15-172 0 0,0 1-1 0 0,0 0 1 0 0,0 1 0 0 0,22 17-1 0 0,-34-23 99 0 0,0 1 0 0 0,0 0 0 0 0,0 0-1 0 0,-1 0 1 0 0,1 0 0 0 0,-1 0 0 0 0,1 0 0 0 0,-1 1-1 0 0,0-1 1 0 0,1 4 0 0 0,7 9 40 0 0,-8-11 12 0 0,1 0 1 0 0,0 0 0 0 0,-1 0 0 0 0,0-1-1 0 0,1 1 1 0 0,-2 1 0 0 0,1-1 0 0 0,0 0-1 0 0,-1 0 1 0 0,0 0 0 0 0,0 0 0 0 0,0 0 0 0 0,0 0-1 0 0,-1 0 1 0 0,0 0 0 0 0,0 0 0 0 0,0 0-1 0 0,-1 5 1 0 0,0-5-149 0 0,1 10-99 0 0,-1-11 439 0 0,1 1-2829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31.5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1 22607 0 0,'0'0'1099'0'0,"-1"2"-482"0"0,-12 27 105 0 0,3-8-641 0 0,-10 31 0 0 0,16-38 5 0 0,2-9-61 0 0,0 0-1 0 0,1 0 1 0 0,0 0 0 0 0,0 0 0 0 0,0 1 0 0 0,0-1 0 0 0,1 0 0 0 0,0 1 0 0 0,0-1 0 0 0,1 8 0 0 0,0-7-25 0 0,0 1 0 0 0,0 0 0 0 0,0-1 0 0 0,1 0 0 0 0,0 1 0 0 0,1-1 0 0 0,-1 0 0 0 0,1 0 0 0 0,0 0 0 0 0,0-1 0 0 0,1 1 0 0 0,6 7 0 0 0,-9-12 0 0 0,6 7 0 0 0,0 0 0 0 0,0 0 0 0 0,1-1 0 0 0,0 0 0 0 0,1 0 0 0 0,-1-1 0 0 0,1 0 0 0 0,14 6 0 0 0,-12-7-26 0 0,-2-1-75 0 0,1 0 0 0 0,0 0 0 0 0,0-1 0 0 0,16 4 0 0 0,-19-6-559 0 0,0-1 0 0 0,0 0-1 0 0,0 0 1 0 0,1 0-1 0 0,10-3 1 0 0,35-11-1867 0 0,-8-6-28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31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28 21191 0 0,'0'25'600'0'0,"-1"0"0"0"0,0 1 0 0 0,-9 36 0 0 0,-25 64 1422 0 0,13-50-628 0 0,13-44-1056 0 0,4-19-548 0 0,2 0 0 0 0,-1 0 0 0 0,1 0 1 0 0,1 1-1 0 0,1-1 0 0 0,0 1 0 0 0,0 14 0 0 0,2-16-464 0 0,4 27-2565 0 0,7-12-4794 0 0</inkml:trace>
  <inkml:trace contextRef="#ctx0" brushRef="#br0" timeOffset="1">1323 0 11056 0 0,'0'0'1001'0'0,"1"2"-822"0"0,0-1-68 0 0,-1 1 0 0 0,0-1 0 0 0,1 1 0 0 0,-1-1 0 0 0,0 0 0 0 0,1 1 0 0 0,-1-1 0 0 0,0 0-1 0 0,0 1 1 0 0,0-1 0 0 0,-1 1 0 0 0,1-1 0 0 0,0 0 0 0 0,0 1 0 0 0,-1-1 0 0 0,1 0 0 0 0,-2 3 0 0 0,1-1 379 0 0,-1-1 0 0 0,1 0 0 0 0,-1 0 0 0 0,0 1-1 0 0,1-1 1 0 0,-1 0 0 0 0,0-1 0 0 0,-4 4 0 0 0,-5 2 1232 0 0,0-1 0 0 0,0 0 0 0 0,-15 5 0 0 0,23-9-1693 0 0,-111 48-29 0 0,88-37 0 0 0,2 1 0 0 0,-35 26 0 0 0,32-19 0 0 0,-45 44 0 0 0,42-38 0 0 0,25-15 0 0 0,4-3 74 0 0,2-7-27 0 0,-1-1 1 0 0,0 0 0 0 0,1 0 0 0 0,-1 1 0 0 0,1-1 0 0 0,-1 0 0 0 0,1 0 0 0 0,0 0 0 0 0,-1 0 0 0 0,1 0 0 0 0,0 0 0 0 0,0 0 0 0 0,0 0 0 0 0,0 0 0 0 0,0 0 0 0 0,0-1 0 0 0,0 1-1 0 0,0 0 1 0 0,0-1 0 0 0,2 2 0 0 0,25 10 924 0 0,-26-11-968 0 0,179 60-388 0 0,-171-57 366 0 0,0 0-1 0 0,-1 1 1 0 0,1 0-1 0 0,-1 1 1 0 0,0-1-1 0 0,-1 2 0 0 0,1-1 1 0 0,-1 1-1 0 0,7 8 1 0 0,-10-9 28 0 0,-1 1 1 0 0,0-1 0 0 0,-1 1-1 0 0,1-1 1 0 0,-1 1-1 0 0,0 0 1 0 0,-1 0 0 0 0,0 0-1 0 0,0 1 1 0 0,-1-1-1 0 0,1 0 1 0 0,-1 1 0 0 0,-1-1-1 0 0,0 1 1 0 0,0-1-1 0 0,0 1 1 0 0,-1-1 0 0 0,-2 9-1 0 0,0-11 101 0 0,0 3-3696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32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398 0 21191 0 0,'0'0'2127'0'0,"-1"2"-1946"0"0,-2 3-161 0 0,1-2 59 0 0,0 0 0 0 0,0 0-1 0 0,0 0 1 0 0,0 0 0 0 0,0 0-1 0 0,-1-1 1 0 0,1 1 0 0 0,-1-1-1 0 0,0 1 1 0 0,-3 1 0 0 0,-103 63 3127 0 0,28-18-3206 0 0,63-36 0 0 0,0 0 0 0 0,1 1 0 0 0,0 0 0 0 0,-22 26 0 0 0,31-31 0 0 0,1 1 0 0 0,1 0 0 0 0,0 1 0 0 0,0 0 0 0 0,1 0 0 0 0,0 0 0 0 0,1 0 0 0 0,0 1 0 0 0,-4 23 0 0 0,6-21 0 0 0,0-1 0 0 0,0 1 0 0 0,2 0 0 0 0,0 0 0 0 0,0 0 0 0 0,1 0 0 0 0,5 22 0 0 0,-1-18 0 0 0,1-1 0 0 0,1 1 0 0 0,12 24 0 0 0,-13-32 0 0 0,0 0 0 0 0,1-1 0 0 0,0 0 0 0 0,0 0 0 0 0,1 0 0 0 0,0-1 0 0 0,11 9 0 0 0,-4-7-33 0 0,0-1-1 0 0,0 0 1 0 0,1-1-1 0 0,0-1 1 0 0,0 0-1 0 0,0-1 1 0 0,1-1 0 0 0,0 0-1 0 0,1-1 1 0 0,24 2-1 0 0,-31-6 21 0 0,-1 0 0 0 0,1 0 0 0 0,19-3 0 0 0,-4-1 148 0 0,-18 5-87 0 0,-1-2-8 0 0,19-7 148 0 0,-25 7-187 0 0,-1 1 0 0 0,1 0 1 0 0,0 0-1 0 0,-1-1 0 0 0,1 1 1 0 0,0 0-1 0 0,-1 0 0 0 0,1-1 1 0 0,-1 1-1 0 0,1-1 1 0 0,-1 1-1 0 0,1-1 0 0 0,-1 1 1 0 0,1-1-1 0 0,-1 1 0 0 0,1-1 1 0 0,-1 1-1 0 0,1-2 0 0 0,-1 1-1 0 0,0 0 0 0 0,0 0 0 0 0,0 0 0 0 0,0 0 0 0 0,0-1 0 0 0,0 1 0 0 0,0 0-1 0 0,-1 0 1 0 0,1 0 0 0 0,0 0 0 0 0,-1 0 0 0 0,1-1 0 0 0,-1 1 0 0 0,1 0 0 0 0,-1 0 0 0 0,1 0 0 0 0,-2-1 0 0 0,-15-18 15 0 0,13 15 8 0 0,-4-3 75 0 0,0 1-1 0 0,0 0 0 0 0,-1 0 0 0 0,0 1 0 0 0,0 0 0 0 0,-18-9 0 0 0,-7-4 82 0 0,-4-4-198 0 0,-2 1-1 0 0,-44-18 0 0 0,48 25-424 0 0,22 8-604 0 0,-1 1-1 0 0,-30-9 0 0 0,7 8-7973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34.3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0 156 9672 0 0,'0'0'9170'0'0,"2"-1"-8130"0"0,33-27 1536 0 0,2-5-1069 0 0,-21 21-1276 0 0,12-8-100 0 0,5 1-89 0 0,-17 9-21 0 0,22-9-1 0 0,-32 16-62 0 0,0 1-1 0 0,1 0 1 0 0,-1 0-1 0 0,1 1 1 0 0,-1-1-1 0 0,1 1 0 0 0,9 0 1 0 0,-8 1-55 0 0,2 0 5 0 0,0 0-1 0 0,16 3 1 0 0,-23-2 91 0 0,0-1 0 0 0,0 1 1 0 0,0 0-1 0 0,0 0 0 0 0,0 1 1 0 0,0-1-1 0 0,0 1 0 0 0,-1-1 1 0 0,1 1-1 0 0,0 0 1 0 0,-1 0-1 0 0,3 2 0 0 0,2 4 1 0 0,0 0 0 0 0,-1 0 0 0 0,0 1 0 0 0,-1-1 0 0 0,0 1 0 0 0,0 1 0 0 0,-1-1 0 0 0,0 1 0 0 0,-1-1 0 0 0,0 1 0 0 0,4 20 0 0 0,10 78 113 0 0,-9-53 129 0 0,10 121 94 0 0,-13-126-440 0 0,-2 92 1 0 0,-4-81-13 0 0,-6 11-369 0 0,0-11-3187 0 0,7-40-3610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4:34.8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 1376 0 0,'1'-1'19761'0'0,"9"-3"-19092"0"0,0 0 1 0 0,-1 1 0 0 0,1-1 0 0 0,0 2-1 0 0,15-3 1 0 0,-12 3-378 0 0,4 0-129 0 0,1 0-1 0 0,-1 1 1 0 0,23 3-1 0 0,-3-1-116 0 0,10-1-62 0 0,197-4-149 0 0,-153 2-2110 0 0,-47-1 875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6:37.82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1800 129 11600 0 0,'-7'0'9343'0'0,"4"-1"-9188"0"0,0 0-1 0 0,0 0 1 0 0,1 0 0 0 0,-1 0-1 0 0,0-1 1 0 0,-3-1-1 0 0,-7-6 333 0 0,4 2-304 0 0,0 2 24 0 0,3 1-80 0 0,0 0-5 0 0,2 2-49 0 0,-2-2 33 0 0,5 3-82 0 0,-1 0 0 0 0,1 0 0 0 0,0 0 0 0 0,-1 0 1 0 0,1 1-1 0 0,0-1 0 0 0,-1 0 0 0 0,1 1 0 0 0,-2-1 0 0 0,1 1 10 0 0,0 0 0 0 0,0 0 0 0 0,0 0 0 0 0,0 0 0 0 0,1 0 0 0 0,-1 1 0 0 0,0-1 0 0 0,0 1 0 0 0,-2 0 0 0 0,-13 3 165 0 0,16-4-183 0 0,-1 0-1 0 0,0 0 1 0 0,1 0 0 0 0,-1 0-1 0 0,0-1 1 0 0,1 1 0 0 0,-1 0-1 0 0,1-1 1 0 0,-1 1-1 0 0,1-1 1 0 0,-1 1 0 0 0,1-1-1 0 0,-1 0 1 0 0,1 0 0 0 0,-3-1-1 0 0,3 1 0 0 0,0 0-1 0 0,0 0 0 0 0,-1 0 0 0 0,1 1 1 0 0,0-1-1 0 0,-1 0 0 0 0,1 1 0 0 0,-1-1 1 0 0,1 1-1 0 0,-1 0 0 0 0,1-1 1 0 0,-1 1-1 0 0,1 0 0 0 0,-1 0 0 0 0,-1 0 1 0 0,-12 3 120 0 0,11-2-94 0 0,1 0-1 0 0,-1 0 0 0 0,0-1 1 0 0,1 0-1 0 0,-1 1 1 0 0,-6-2-1 0 0,-21-6 179 0 0,26 5-151 0 0,0 1-1 0 0,-1-1 1 0 0,1 1-1 0 0,-1 0 1 0 0,-9 0-1 0 0,-16 3 231 0 0,22-1-234 0 0,0 0-1 0 0,0 0 1 0 0,0-1-1 0 0,0-1 0 0 0,-13-1 1 0 0,-27-11 41 0 0,37 8-60 0 0,-1 1 1 0 0,1 1-1 0 0,-1 1 1 0 0,0-1-1 0 0,0 2 1 0 0,0 0-1 0 0,0 0 1 0 0,-16 2 0 0 0,-6 5 77 0 0,11-1 20 0 0,-1-1 0 0 0,0-2 0 0 0,0 0 0 0 0,-33-3 0 0 0,-17-3-16 0 0,41 3 15 0 0,1-2 0 0 0,-43-8 0 0 0,46 4 36 0 0,10 1-38 0 0,-1 1 1 0 0,-30-2-1 0 0,1 5-140 0 0,0 2 0 0 0,-1 3 0 0 0,-52 8 0 0 0,89-8 3 0 0,-45 7 144 0 0,-99 5-1 0 0,139-14-68 0 0,17-1-68 0 0,-1 1-1 0 0,0-1 1 0 0,1 0 0 0 0,-1 0 0 0 0,0 0 0 0 0,-4-2 0 0 0,2 2 13 0 0,-1-1 1 0 0,1 0-1 0 0,0 1 1 0 0,-9 0 0 0 0,9 1 9 0 0,0-1 1 0 0,1 0-1 0 0,-1-1 1 0 0,-8-1-1 0 0,-14-2 783 0 0,26 4-733 0 0,1 0-109 0 0,0 0 0 0 0,0-1 0 0 0,0 1 0 0 0,0 0 0 0 0,0 0 0 0 0,0 0 1 0 0,-24 14-3318 0 0,17-14 3007 0 0,0-1 1 0 0,1 0-1 0 0,-11-2 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2:14:38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0 221 6912,'0'0'528,"0"-2"188,8-35 9659,-2 19-5801,9-10-2546,-2 6-1202,-3-4-451,-9 22-337,0 0 1,1-1-1,0 1 0,0 0 1,0 0-1,0 0 1,0 0-1,1 0 1,0 1-1,5-7 1,-3 5-95,1 1 1,-1 0-1,1 0 1,0 0-1,0 1 1,0 0-1,9-3 1,-13 5 51,1 0 1,0 0-1,0 1 1,0-1-1,-1 1 1,1 0-1,0-1 1,0 2-1,0-1 1,0 0-1,0 0 1,0 1-1,-1 0 1,1-1-1,0 1 1,0 0-1,-1 0 1,1 1-1,-1-1 1,4 3-1,5 5 20,-1 1-1,0 0 1,-1 0-1,10 15 1,-8-9 17,-1 1 0,0 0 0,9 23 0,17 59 81,-17-46-46,-4-10-62,-3 1-1,10 57 0,-9-39-21,4 30-64,7 137-1376,-24-214 810,0 0 1,-1 0-1,-1 0 0,-1-1 0,0 1 0,0-1 0,-2 0 0,0 0 1,-8 17-1,-8 6-1496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2:14:38.4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 1376,'2'0'18966,"23"-2"-16636,46-9 0,-20 3-1877,30-1-233,-1 3-1,2 5 1,-1 2-1,82 14 1,-45-4-2726,-87-6 1154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2:14:40.5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343 1 12496,'0'0'572,"-4"0"-11,-4 1-334,0 0 0,-1 1 0,1 1 1,0-1-1,0 1 0,-11 6 0,9-4 680,-13 4 923,11-4-1118,1 0 1,-1 0 0,1 1 0,-12 9-1,-4 4 348,18-14-837,1 1 0,-1 0 0,1 0 0,-11 13 0,3-2 7,-23 36 0,35-46-232,-1 0 0,2 0 0,-1 1-1,1 0 1,0 0 0,0 0 0,1 0 0,-2 14 0,4-20 3,-2 17-10,1 0-1,2 23 0,0-34-20,0-1-1,0 0 0,1 0 0,0-1 0,0 1 1,1 0-1,0-1 0,0 1 0,6 8 0,0-3-23,0 0-1,0-1 1,1 0-1,0-1 1,1 0-1,1-1 0,-1 0 1,1-1-1,1 0 1,15 7-1,-12-8 27,0 0-1,0-1 1,1-1 0,0-1-1,0 0 1,0-2-1,0 1 1,24-1-1,-18-2-13,0 0-1,0-1 0,0-1 1,0-2-1,35-9 0,-41 8 18,72-29-111,-77 28 101,-1 1 1,0-2 0,0 0-1,0 0 1,13-13-1,-17 14 62,-1 1 116,-1 0-1,1-1 1,-1 1 0,6-10 0,-10 13-119,0 0 1,0 1 0,0-1 0,0 0 0,-1 0 0,1 0 0,-1 0-1,1 1 1,-1-1 0,1 0 0,-1 0 0,0 0 0,0 0 0,0 0-1,0 0 1,-1 0 0,1 0 0,0 0 0,-1 0 0,1 0 0,-1 0-1,-1-2 1,-2-3-226,0 1 1,0 0-1,0 0 0,-1 0 0,0 1 0,0 0 1,-1 0-1,1 0 0,-1 0 0,0 1 0,0 0 1,-1 1-1,-8-5 0,1 2-456,-1 0 0,0 2-1,0-1 1,0 2 0,-18-2 0,12 3-1612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2:14:40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422 0 6912,'0'0'622,"-2"2"-512,-11 17 1321,10-16-684,0 0-1,1 0 1,-1-1 0,-1 1 0,1-1 0,0 0-1,-1 1 1,1-2 0,-1 1 0,0 0 0,1-1 0,-6 2-1,-59 19 2565,47-16-2796,0 2-1,0 0 1,-23 14 0,22-11-253,12-6-187,0 1 0,0 0 0,1 1 0,0 0-1,-16 15 1,-33 46 74,54-62-133,0 0 0,1 0 1,-1 0-1,1 0 1,0 1-1,1-1 1,0 1-1,-2 8 1,3-3-3,2 9-14,1-17-4,1-2-2,1 2-9,0 1 0,1-1 0,-1 1 1,1-1-1,0-1 0,0 1 0,0-1 0,0 0 1,1 0-1,0 0 0,-1-1 0,1 0 1,9 3-1,13 2 96,-21-5-63,-1 0 1,0-1-1,0 1 0,1-2 0,8 2 1,23-2-11,-1 1-70,1-2 0,-1-1 0,72-14 0,-91 12-69,2-1-269,28-10 0,-43 13 376,0-1 1,0 1-1,0-1 1,0 0-1,0 0 1,-1 0-1,1-1 1,-1 0-1,0 0 1,4-5-1,0-3 24,-8 12-3,1-1 0,0 0 1,-1 1-1,1-1 0,-1 0 0,1 0 0,-1 1 0,0-1 0,1 0 0,-1 0 0,0 0 0,0 0 1,1 1-1,-1-1 0,0 0 0,0 0 0,0 0 0,0 0 0,0 0 0,0 0 0,0 0 0,-1-4-103,-3-59-4300,3 37-2673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2:14:41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 0 3224,'0'2'15654,"0"6"-14927,-1 0 0,-1 0 0,-2 11 0,-4 15 50,-4 31-376,6-37-213,-3 43-1,0 36 371,-1 98-1008,12-171-108,2 0 1,1 0-1,1 0 0,12 34 0,-6-22-6892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2:14:41.6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817 28 11056,'0'0'1001,"-1"-2"-354,0 0-154,-1 1 1,1-1-1,0 1 1,-1-1-1,1 1 1,-1 0-1,0 0 1,1-1-1,-1 1 1,0 0-1,0 1 1,0-1-1,0 0 1,1 0-1,-1 1 1,-3-1-1,-37-4 4242,28 4-4210,-7 0-165,-1 1 1,1 1 0,0 1-1,-38 8 1,15 1-265,-52 21-1,69-21-116,1 1 0,0 1 0,1 1 0,1 1 0,0 1 0,1 1 0,1 1 0,-32 34-1,32-27 20,1 0 0,2 1 0,1 2 0,0 0 0,2 0 0,2 1 0,-14 39-1,20-50-67,2 0-1,0 1 0,1 0 1,1-1-1,1 1 0,-2 32 1,5-43 36,0-1 0,1 0 0,0 1-1,0-1 1,1 0 0,0 0 0,5 11 0,-6-14 17,1-1-1,-1 0 0,1 0 1,0-1-1,0 1 1,0 0-1,0 0 1,1-1-1,-1 0 0,1 1 1,0-1-1,-1 0 1,1 0-1,0 0 1,0-1-1,0 1 1,0-1-1,1 0 0,5 2 1,11 1-83,1-2 0,0 0 0,0-1 0,0-1 1,0-1-1,0-1 0,0-1 0,39-11 0,59-19 74,-101 26 1,-1 0 0,1-1-1,-1-1 1,22-15 0,-32 19-41,0 1-1,0-2 1,0 1-1,-1-1 1,0 0-1,0 0 1,-1-1-1,0 0 1,0 0-1,-1 0 1,1 0 0,-1-1-1,3-10 1,-1 3-124,7-30 1,-12 38 30,0 1-1,-1-1 1,1 1 0,-1-1-1,0 1 1,-1-1 0,-1-7-1,0 4-272,0-1-639,-1 1-1,-6-16 1,-7-5-6230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2:14:42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422 40 17999,'0'0'1803,"-1"-1"-1654,0-1-145,1 1 0,-2 0 0,1 0-1,0 0 1,0-1 0,0 1 0,0 0-1,-1 1 1,1-1 0,-3-2 0,4 3 7,-1 0 0,1 0 1,0 0-1,-1-1 0,1 1 1,-1 0-1,1 0 0,0-1 0,-1 1 1,1 0-1,0-1 0,0 1 1,-1 0-1,1-1 0,0 1 1,0-1-1,-1 1 0,1 0 0,0-2 1,-3-2 48,-1 2-2,-1 0 1,1 0-1,-1 0 0,1 1 0,-1 0 0,0 0 0,1 0 0,-1 0 0,0 1 0,0 0 0,1 0 1,-1 0-1,-5 1 0,0 0 70,1 1 1,-1 0-1,0 0 0,1 1 1,-14 6-1,-7 5 278,1 3-1,-55 38 0,74-46-423,0 1 1,0-1-1,1 2 0,0-1 0,1 1 0,0 0 1,1 1-1,0 0 0,0 0 0,2 1 0,-1-1 1,2 1-1,-6 25 0,9-34-9,0-1 0,1 1 0,-1-1 0,1 1 0,0 0 0,0 0 0,1-1 0,-1 1 0,1 0 0,-1-1 0,1 1 0,1-1 0,-1 1 0,2 4 0,5 4-40,-5-6 25,1 0 1,0 0 0,0-1 0,9 10-1,-4-7-36,0-1-1,0 1 1,0-2 0,1 1-1,0-1 1,1-1-1,-1 0 1,1 0 0,0-1-1,0-1 1,0 1-1,1-2 1,-1 0 0,1 0-1,13 0 1,-5-2-189,0-1 1,32-6 0,-42 5 232,-1-1 0,0 0 1,0 0-1,0 0 0,0-1 0,0-1 0,13-9 0,-17 9 222,0 0-1,0-1 0,-1 0 0,0 0 0,6-12 0,-6 10-43,13-24 493,-13 23-266,0 0 0,0 0 0,1 0 0,1 1 0,0 0 1,9-11-1,-14 19-349,-1-1-1,0 1 1,1-1 0,-1 0 0,0 1 0,0-1 0,1 1 0,-1-1 0,0 0 0,0 1 0,0-1 0,0 1 0,1-1 0,-1 0 0,0 1 0,0-1 0,0 0 0,-1 1 0,1-1-1,0 0 1,0 1 0,0-1 0,-1 0 0,1-2 2353,1 5-2343,-1-1 0,0 0 0,0 0 0,1 1 0,-1-1 0,1 0 0,-1 0 0,1 1-1,0-1 1,-1 0 0,1 0 0,0 0 0,0 0 0,1 2 0,4 5 122,-1 12 9,-2-6-269,10 57-616,-7-30 608,-5-32 98,0 1-1,4 16 0,-2-15 17,0-1 0,0 1 0,1 19 0,-3-18 28,1 0 0,1 0 0,4 14 1,4 17-89,11 50-2056,-19-84 1903,0 2-564,2 0-1,8 17 1,-10-22 368,10 17-1561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2:14:42.9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0 16871,'0'0'3254,"-1"2"-2901,-7 15 583,0 1 0,1 0-1,1 1 1,-7 29 0,7-22-454,-6 49 342,7-54-695,1 0-1,1 0 1,-1 24 0,5 65-87,0-45-272,1-31-203,11 59 0,-8-62 139,-1-13-598,6 20-1,-7-28 158,3 19-1656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2:14:43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621 1 19439,'0'0'1759,"-2"1"-1448,-2 0-297,1 0 1,-1 1-1,1-2 0,-1 1 1,0 0-1,-6 0 1,-11 2 564,-80 15 2054,-39 24-1183,115-32-1384,1 1 1,1 0-1,-35 24 1,40-21-126,1 1-1,0 1 1,2 0 0,-25 33 0,30-35 78,2 0 1,-1 1 0,2-1-1,0 1 1,-7 22-1,5-10-27,-10 37-58,17-55 56,1 0 1,0 0-1,1 0 0,0-1 0,1 16 0,0-18 9,0-1 0,0 0 0,0 0 0,1 0 0,-1 0 1,1 0-1,1 0 0,-1 0 0,1 0 0,-1-1 0,1 1 0,5 4 0,-3-4 1,0 0 0,1 0 1,-1-1-1,1 0 0,0 0 0,1 0 0,-1-1 0,11 4 0,-3-1-1,1-2 0,0 0-1,0 0 1,1-2 0,21 2 0,79-6 99,-94-1-75,-1 0 1,1-2 0,22-8-1,-30 9-68,-8 2 37,0 0 0,1-1 0,-1 1 0,-1-2 0,1 1 0,0 0 0,-1-1 0,0 0 0,0-1 0,0 1 0,0-1 0,-1 0 0,0 0 0,0 0 0,0-1 0,0 1 0,-1-1 0,0 0 0,2-7 0,-1 5-12,-1-1-1,-1-1 0,0 1 0,0 0 0,-1 0 0,0-1 0,-1 1 0,0 0 0,0-1 0,-1 1 0,0-1 0,-5-16 0,-9-21-1395,-32-65-1,23 67-706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2:14:45.5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309 1025 22663,'0'0'1716,"3"2"-1165,14 13-329,-14-10-225,-1-1 35,1 1 44,-1 0 0,1 0-1,-1 0 1,0 0 0,0 1 0,-1-1 0,0 0 0,1 1 0,-1 5 0,0 8 32,-1 25-1,-1-14-119,-5 66 12,0 6 0,5-28-1,2 78 86,7-31-35,40 499 615,-27-410-623,32 477 877,-45-502-636,3 163 114,-68 1063 1243,36-1145-1640,-7 84 0,-52 455 75,12-236 322,15-116-103,28-241-188,5-6-32,-1 12-152,14-162 44,-13 138-43,17-109 102,-4 60 82,3-103-67,-9 196 315,13 84 234,4-233-739,-4-78 160,0 5 53,0 1-1,1-1 1,5 25 0,1 0 107,-6-27-67,1 1 1,8 25-1,-5-25-87,3 2-16,-4-13 0,0-2 0,9 8 11,-8-7 31,27 13-28,-30-15-15,1 1 1,-1-1 0,1 1-1,-1-1 1,1 0-1,4 1 1,18 5 0,-9-2 0,30 5 0,12-2-11,-16-2-22,55 2 0,153-6-129,84 0 146,-3-17 204,-47-1-324,-48 3 83,815-33 205,-971 44-152,268 2 0,668 64 0,-227 2 0,3-37 0,-435-24 0,91 0 0,716-16 0,-826 8 0,169-4 0,-116 5 0,35-1 0,46-17-86,-280 11 47,230-21 27,-314 22 13,231-26-3,-138 13 15,186-24 118,-73 7-150,378-38-385,-29 20 424,-187 20 33,-28-2-53,-222 23-76,-23 1-49,30-2 71,-107 14 272,-78 2-181,-25 1 25,25 4 1,17 1 100,-9 1-67,-50-8-104,20 5-51,-2-3 46,18-1 2,-40 0-4,0 0 0,1-1 1,-1 1-1,0-1 0,0 1 0,0-1 0,0 0 0,0 0 0,3-1 0,2-2-17,6 0-13,27-12 23,-38 15 22,1 0 0,-1 0 1,0 0-1,1-1 0,-1 1 0,0-1 1,0 0-1,0 0 0,-1 1 0,1-1 1,0-1-1,1-2 0,9-9 0,-11 13 0,1-1 0,-1 0 0,1 1 0,-1-1 0,1 0 0,-1 0 0,0 0 0,2-3 0,3-12 0,0 0 0,0 0 0,-2 0 0,0 0 0,2-25 0,-1-1 0,1-23 0,-25-391 229,15 410-288,-16-132-103,-57-551 162,45 383 0,20 153 57,0 2 46,-21-58 74,13 105-170,6 31-43,-52-333-152,-33-123 203,40 260 133,36 195-106,-4-15-44,-31-166-137,10 52 85,15 85 44,-48-221 25,-6-10 175,-14-11-357,49 207 144,-165-581 224,130 471-201,29 115-5,-94-280-142,83 275 83,29 80 64,22 58 0,-41-85 0,-10 24 29,55 96-17,-1 1-1,-1 1 0,-26-24 1,40 41-10,-76-67 70,62 57-61,0 0 0,-1 1-1,-20-10 1,-38-11-11,-2 4 0,-123-29 0,53 24-32,-177-15 0,84 40 90,183 9-52,-254 5-6,-216 6 5,-9-1-138,-15 5 184,260-5 70,193-8-111,-371 15-8,-127 5-2,-926 44-233,1343-60 298,-969 40 56,476-8-183,255-17 115,-50 3-53,328-19 0,-152 7 0,-325 19-123,-167 13 206,162-3-9,-31 4-28,349-33-46,216-11 0,-91 2-58,-103 3-92,72-2 170,35-6 116,57-1-84,65 6-52,36-2 0,-23 1 0,23-2 0,2 5 0,12-4 0,-4 2 0,0 0 0,0 0 0,1 1 0,-1 0 0,1 0 0,1 0 0,-1 1 0,-5 8 0,4-4 0,-7 11 3,2-14-19,11-7 16,-2 1-64,0 0 8,1 0-29,0-1 1,-1 0-1,1 1 1,0-1-1,0 0 1,0 1-1,-1-1 1,1 0-1,0 0 1,0 0-1,0 0 1,-1 0-1,1 0 1,0-1-1,-2 1 1,-12-10-7515,-2-6-2572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6:54.604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1 15776 0 0,'1'1'7591'0'0,"4"1"-7398"0"0,1 0 0 0 0,-1 0 0 0 0,0 0 0 0 0,1-1 0 0 0,-1 0 0 0 0,10 1 0 0 0,19 5 640 0 0,30 19 511 0 0,-42-16-803 0 0,26 8-1 0 0,-13-9-331 0 0,63 7-1 0 0,-49-9-165 0 0,44 0 37 0 0,-32-4-26 0 0,255 1 108 0 0,-118-29-46 0 0,-50 4 35 0 0,-103 17-85 0 0,-1-1 173 0 0,74 2 0 0 0,31 16-95 0 0,-134-11-144 0 0,-1 1 0 0 0,0 1 0 0 0,21 7 0 0 0,-6-1 0 0 0,-27-9 0 0 0,0-1 0 0 0,0 0 0 0 0,0 0 0 0 0,0 0 0 0 0,0 0 0 0 0,0 0 0 0 0,0 0 0 0 0,0 0 0 0 0,0-1 0 0 0,0 1 0 0 0,0-1 0 0 0,-1 1 0 0 0,4-2 0 0 0,14-3 0 0 0,-5 6-83 0 0,0 0 1 0 0,16 4-1 0 0,-17-2-56 0 0,0-2 1 0 0,16 2-1 0 0,80-8-6607 0 0,-82 0 4588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2:14:47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0 18775,'-2'1'430,"-3"5"10,5-5-390,-1 0 1,0 0 0,1-1-1,-1 1 1,1 0-1,-1 0 1,0-1 0,0 1-1,1-1 1,-1 1-1,0-1 1,0 1 0,0-1-1,0 1 1,1-1-1,-1 0 1,0 1 0,0-1-1,-2 0 1,1 1-25,0-1-1,0 1 1,0 0 0,0 0 0,0 0 0,1 0 0,-1 0-1,0 0 1,0 0 0,1 0 0,-1 1 0,-2 1 0,-16 14 2740,17-16-2528,1 1 0,-1 0 0,1 0 0,-1 0 1,1 0-1,0 1 0,0-1 0,-2 3 0,3-3 771,1 8-723,1 0 0,1 0 0,2 12-1,2 10-76,50 256 853,-55-285-1053,34 121 164,-10-40-81,8 7-110,-5-13-239,20 77-891,-24-78-1656,-1-1-4450,-5-25-576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2:14:48.0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39 362 21191,'-5'-9'156,"-1"-1"-1,1 0 0,1 0 0,0 0 0,1-1 1,0 0-1,0 1 0,1-1 0,0 0 0,1 0 0,1 0 1,-1 0-1,2 0 0,2-18 0,-2 24-32,0-1 1,1 1-1,-1 0 0,1-1 0,1 1 0,-1 0 1,1 0-1,0 0 0,0 1 0,0-1 0,1 1 1,-1-1-1,1 1 0,0 0 0,0 1 0,1-1 1,-1 1-1,1-1 0,5-2 0,10-2 455,52-22 460,-54 24-1253,19-10 0,-13 4-4147,-15 7 1570,22-10-5799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2:14:48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115 110 13360,'-2'0'612,"-6"-3"-275,3 1-237,-1 0-1,1 0 1,-1 1 0,-11-1 0,0-2 776,16 4-632,-1-1 0,1 1 0,-1-1 0,1 1 0,-1 0 0,1-1 0,-1 1 0,1 0 0,-1 0 0,1 0 0,-1 1 0,1-1 0,0 0 0,-1 0-1,-2 2 1,2-2 2412,0 2-262,0 1-2253,0-1 0,0 1 0,1 0 0,-1 0 0,0 0 0,1 0 0,0 0 1,0 0-1,0 0 0,0 1 0,0-1 0,1 0 0,-1 0 0,1 1 0,0-1 0,0 0 1,0 1-1,1 3 0,1 11 27,2-1 0,7 24-1,-2-9 56,1 11-31,1 0 0,24 55-1,-24-73-157,10 25 60,3 0 0,43 67 0,-51-93-63,5 6 26,0-1 1,26 26-1,-26-34-16,1-1 0,0 0 0,2-2 1,0-1-1,1 0 0,1-2 0,1-1 0,37 14 0,-38-19-25,1-1 0,-1-1 0,1-2 0,1 0 0,-1-2 0,1-1 0,-1-1 0,1-1 0,48-7 0,-54 3 44,0-1-1,0 0 1,0-2 0,-1 0-1,0-2 1,-1 0-1,0-1 1,22-16-1,-27 16-68,-1-1 0,0 0 0,-1-1 0,0-1 0,-1 0 0,-1-1 1,0 0-1,0-1 0,-2 0 0,15-30 0,-13 14 29,-1-2 1,-1 1-1,6-49 1,-4 23-11,26-203-713,-23 45-2111,-8 150 1428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5:55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 10592 0 0,'5'-1'476'0'0,"0"0"1"0"0,0-1 0 0 0,9-4-1 0 0,-11 5 69 0 0,1 0-1 0 0,-1 0 0 0 0,1 1 1 0 0,-1 0-1 0 0,7-1 1 0 0,8 0-208 0 0,-11 0-268 0 0,0 0 0 0 0,0 0 0 0 0,0 1 0 0 0,1 0 0 0 0,-1 0 0 0 0,0 0 0 0 0,0 1 0 0 0,0 1 0 0 0,14 3-1 0 0,-12 0 12 0 0,-6-3-53 0 0,0 0-1 0 0,0 0 0 0 0,0 0 1 0 0,0 0-1 0 0,1-1 0 0 0,3 2 0 0 0,2 0-18 0 0,-7-2-6 0 0,1 0-1 0 0,0 1 0 0 0,0-1 1 0 0,-1 0-1 0 0,1 0 0 0 0,4 0 0 0 0,2 2-90 0 0,-1 0-237 0 0,-1 0-1 0 0,0 1 1 0 0,1 0-1 0 0,-2 0 0 0 0,1 1 1 0 0,11 10-1 0 0,-17-14 166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5:59.8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95 6912 0 0,'0'0'528'0'0,"1"-1"10"0"0,49-31 8972 0 0,-38 26-9133 0 0,1 0-1 0 0,-1 0 0 0 0,1 1 1 0 0,21-5-1 0 0,-11 4-361 0 0,-12 2 1 0 0,1 2 1 0 0,18-3-1 0 0,4 0 305 0 0,-20 2-43 0 0,25 0 0 0 0,-27 3-157 0 0,26-1-6 0 0,1 3-1 0 0,61 9 0 0 0,-90-8-115 0 0,0 0 0 0 0,0 1 0 0 0,0 0 0 0 0,-1 1 0 0 0,0 0 0 0 0,0 0 0 0 0,14 12 0 0 0,5 3-57 0 0,-13-10-46 0 0,0 2 0 0 0,-1 0 1 0 0,-1 0-1 0 0,0 2 1 0 0,0-1-1 0 0,18 28 0 0 0,-29-38 92 0 0,13 17-112 0 0,0 1 0 0 0,12 23 0 0 0,42 94-405 0 0,-30-68 361 0 0,-12-29 97 0 0,-19-24 90 0 0,78 151 156 0 0,-86-164 15 0 0,-2 4-80 0 0,0-1-1 0 0,1 1 0 0 0,0 0 1 0 0,1 0-1 0 0,0 7 0 0 0,0-14-81 0 0,0 0 0 0 0,-1-1 0 0 0,1 1 0 0 0,0 0 0 0 0,0 0 0 0 0,-1-1 0 0 0,1 1-1 0 0,0-1 1 0 0,-1 1 0 0 0,1 0 0 0 0,-1-1 0 0 0,1 1 0 0 0,-1-1 0 0 0,1 1 0 0 0,-1-1 0 0 0,1 1-1 0 0,-1-1 1 0 0,1 1 0 0 0,-1-1 0 0 0,-1 1 0 0 0,0 0 112 0 0,-5 7 411 0 0,-1 0 0 0 0,-7 12 1 0 0,10-13-207 0 0,0 0-1 0 0,-1-1 1 0 0,0 0 0 0 0,-11 10 0 0 0,-63 39 1610 0 0,-37 28-459 0 0,-160 122-1710 0 0,209-157 245 0 0,45-32-403 0 0,-1-1 0 0 0,0-1-1 0 0,-35 15 1 0 0,21-16-423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2:16:53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432 1408 21511,'-121'-5'2434,"119"5"-2057,-1 2 118,1-1-440,0 0 0,1 0 1,-1 0-1,1 1 1,-1-1-1,1 0 1,0 1-1,-1-1 1,1 1-1,0 0 1,0-1-1,0 1 0,0 0 1,0-1-1,1 1 1,-1 0-1,0 0 1,1 0-1,0 0 1,-1 0-1,1 3 1,-1 1 3,-1 0 1,0-1-1,-4 11 0,-6 16 78,-1 37-54,2 1 0,-3 115 1,12-97-56,4 88 10,8-21-38,12 109 0,-13-137 97,-6 139 0,-4-147-67,-3 268 50,-2-252 39,0-6 12,8-62-22,0 20 60,-3-78-151,-1 41 197,6 90 0,-1-103-79,-2 0 0,-4 46 0,2-50-121,7 57 0,-1-2-21,-4-81 6,-1-1 0,1 1 0,0-1 0,1 1 0,-1-1 0,1 0 0,4 9 0,5 20 0,-10-29 0,1-1 0,-1 1 0,1 0 0,0-1 0,0 1 0,1-1 0,-1 0 0,1 0 0,1 0 0,-1 0 0,0 0 0,7 6 0,2-1-33,-1 0 0,22 13 0,-26-19 16,0-1 0,1 1 0,0-1 0,-1 0 0,1-1 0,16 3-1,-12-3 17,0-1 0,1 0-1,-1-1 1,0 0-1,1-1 1,-1 0-1,0-1 1,15-4-1,294-62 238,-167 39-160,-26 2-66,264-47 44,540-57-54,-764 113-1,1480-177-62,-667 66 63,-355 62 0,-393 44 0,230-12 0,-280 24 0,671-20 0,1 32 0,-645 1 0,219 4 0,442-1-72,-247-6 72,-368 2 0,173 7-50,-5 0 16,-72 1-25,-89-1 58,508 19 46,-527-17 38,83 1-28,142 6-206,13 7 148,140 7 14,-131-7-490,-132-8 583,242 11 154,-326-16-261,-156-6 4,458 12 9,-324-11 24,0 0-15,-215-6-18,334-12 51,-245 3-14,69-9 18,-159 13-17,-25 5-19,0-2 1,-1 1-1,0-2 0,1 1 0,-1-1 1,17-8-1,-22 8 12,-1 1 1,0-1-1,-1 0 0,1-1 1,6-5-1,-9 7-18,-1 1 0,1-1 0,-1 0 0,0 0 0,1 0 0,-1 1 0,0-1 0,-1-1 0,1 1 0,0 0 0,0 0 0,-1 0 0,1 0 0,-1 0 0,0-1 0,0-2 0,0-1 3,0 1 0,-1 0 1,0 0-1,0 0 0,0 0 0,-4-7 0,3 7-6,1 0 0,-1-1 1,1 1-1,-1-8 0,1 3-12,1 1 5,-1 1 0,0 0 1,-1-1-1,-3-9 0,-6-18 142,-12-61 0,16 54-98,-26-82 0,-51-84-189,-16-46-46,-10-47 202,5 12-23,74 201-8,-20-65 17,18 47-1,-13-55 0,-47-161 0,40 199 0,20 49 0,-16-35 0,-84-142 0,80 169-104,-4 4 0,-116-129 0,158 193 82,0 0 0,0 1-1,-2 1 1,1 0 0,-2 1 0,0 1 0,0 1-1,-30-12 1,12 6 48,-8-1 12,29 13-38,-4-2 0,-1 1 0,-38-5 0,-63 7 21,-158 15 0,79-1 12,123-7-6,-44 0-1,-57 2-26,57-1 0,-557 24 16,497-23 114,39-1-63,-569 11-56,311-22 126,135-8 28,150 6-92,-435-31 219,-45-19 77,349 29-261,39 9-20,-162-20 19,-719-103 267,674 93-57,170 22-275,-633-53-363,734 70 306,-280-13 15,122 10 0,-236-5 0,321 16 0,-287-2 0,223 4 0,-311 2 0,4 15 0,-93 10 191,335-14-102,-108-4-309,-11 0 96,-105-11 124,470 1 0,-216 10 0,61 1 0,167-9 0,-354 9 0,164 26 0,129-7 0,63-8 0,58-13 0,9-1-12,0 0 0,0 0 0,1 2 0,-22 12 0,29-14-8,0 1 0,0 0 0,1 0 0,0 1-1,0 0 1,1 0 0,-14 19 0,18-21-5,-1 1 10,1-1 1,-1 1-1,2 0 0,-1 0 0,1 0 1,0 0-1,-3 13 0,2-4 0,1-3 0,1 1 0,-2 25 0,8 43-81,-4-75 96,1 0 0,-2 0 0,-1 12 0,0 8 0,2-21 0,-1 1 0,0 0 0,0 0 0,-4 10 0,-2 11 0,4-17 9,-1 0 0,-1 0 0,1 0 0,-2 0 0,-10 16 0,0 0 1,6-10 12,-25 31-1,4-8 0,19-25-21,0 0 0,-1-1 0,-1-1 0,-23 17 0,-13 14 0,-59 72 64,99-105-64,-127 141 0,84-91 0,2-3 0,-37 67 0,8 8 0,18-25 0,35-64 0,-32 44 0,3-6 0,23-34 0,23-33 0,0 1 0,-1-1 0,-1-1 0,-16 16 0,21-24 13,1 0 0,1 1 0,-7 9 0,7-9-16,0-1-1,-1 0 0,-6 7 0,3-6-395,-5 5 442,7-3-8849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3:24:26.42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111 56 4144 0 0,'-1'-2'2872'0'0,"-9"-3"-1552"0"0,0 0 0 0 0,-15-5 0 0 0,8 8-1224 0 0,-31 7 6826 0 0,54 2-6020 0 0,12 4-935 0 0,-3-5 427 0 0,0-1 0 0 0,1-1 0 0 0,30 5 0 0 0,50-1 803 0 0,-89-7-1140 0 0,32-1 336 0 0,47-5 1 0 0,-20 0-43 0 0,-14 0 312 0 0,104-24-1 0 0,-37 4-395 0 0,-85 17-264 0 0,-25 5-29 0 0,0 1-1 0 0,0 0 0 0 0,0 0 0 0 0,13 0 1 0 0,-14 2-248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23:27:07.52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0 6912,'0'0'17919,"3"0"-17859,-1 0-60,15 0 9,1 1 0,26 4 0,55 9 594,168 45 825,-157-36-1005,-1-1-204,-81-15-187,32 2 0,-5-1-21,65 8 311,-22-4 92,20 1 243,-83-7-522,66 2 1,-89-7-215,0 0-1,-1 1 1,0 1 0,1 0 0,-1 1 0,11 4-1,4 2-2254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2:17:13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150 1 13824,'0'0'1246,"-14"10"1861,9-3-2444,0 0 0,1 0 1,0 1-1,0-1 0,1 1 1,0 0-1,-2 9 1,-2 5-653,-13 34 299,-15 39 1557,4-32-5022,21-48 1437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2:17:13.9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0 14368,'-1'8'417,"0"0"0,0 0 0,1 0 0,0 0 0,0 0 0,2 11 0,-1-16-260,0 0-1,-1 0 1,1 0-1,0-1 1,1 1 0,-1 0-1,0 0 1,1-1-1,0 1 1,0-1-1,-1 0 1,1 1 0,0-1-1,1 0 1,-1 0-1,0 0 1,1 0 0,-1-1-1,1 1 1,2 1-1,4 0 24,1 1 0,-1-1 0,1-1-1,-1 0 1,1 0 0,0-1 0,-1 0 0,1-1-1,0 0 1,18-2 0,-11-1 55,-1 0 0,0-1-1,0-1 1,0 0 0,24-12 0,-34 13-29,0 0-1,-1 0 1,0 0 0,0 0-1,6-7 1,3-3-881,-5 5-473,-1-3-90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7:01.754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113 90 456 0 0,'-112'-28'25490'0'0,"113"28"-25465"0"0,-1-1 1 0 0,1 0-1 0 0,0 1 1 0 0,0-1-1 0 0,0 0 1 0 0,-1 1-1 0 0,1-1 1 0 0,0 0-1 0 0,-1 0 1 0 0,1 0-1 0 0,-1 1 1 0 0,1-1-1 0 0,-1 0 1 0 0,1 0-1 0 0,-1 0 1 0 0,1 0-1 0 0,-1 0 1 0 0,0 0-1 0 0,0 0 1 0 0,1 0-1 0 0,-1 0 1 0 0,0 0-1 0 0,0 0 1 0 0,0 0-1 0 0,0 0 1 0 0,0 0-1 0 0,0 0 1 0 0,-1 0-1 0 0,1 0 1 0 0,0 0-1 0 0,-1-2 1 0 0,1 2-14 0 0,-1 0-5 0 0,1 1-1 0 0,0-1 1 0 0,0 1 0 0 0,0-1 0 0 0,0 1-1 0 0,0-1 1 0 0,0 1 0 0 0,0-1 0 0 0,0 1-1 0 0,1-1 1 0 0,-1 1 0 0 0,0-1 0 0 0,0 1 0 0 0,0-1-1 0 0,0 1 1 0 0,1-1 0 0 0,-1 1 0 0 0,0-1-1 0 0,1 1 1 0 0,-1-1 0 0 0,0 1 0 0 0,1 0-1 0 0,-1-1 1 0 0,0 1 0 0 0,1-1 0 0 0,-1 1-1 0 0,1 0 1 0 0,-1 0 0 0 0,0-1 0 0 0,1 1-1 0 0,-1 0 1 0 0,1 0 0 0 0,-1-1 0 0 0,2 1 0 0 0,21-3 37 0 0,-6 1-20 0 0,3-2-6 0 0,0 1-1 0 0,1 0 0 0 0,-1 2 1 0 0,24 1-1 0 0,81 12-30 0 0,-48-4 1 0 0,62-4-203 0 0,-98-2 358 0 0,28 2 83 0 0,-33-3-224 0 0,-5-1 1132 0 0,-33 0-1045 0 0,-13-3 46 0 0,12 2-114 0 0,1 1 0 0 0,-1-1 0 0 0,0 1 0 0 0,1 0 0 0 0,-1-1 0 0 0,0 1 0 0 0,-4 1 0 0 0,-29 5 26 0 0,-51 15-1 0 0,58-14-95 0 0,18-4 30 0 0,0-1 0 0 0,-20 10 0 0 0,10-4 8 0 0,21-8 8 0 0,-1 0-1 0 0,0 0 1 0 0,1 1 0 0 0,-1-1 0 0 0,0 0-1 0 0,1 0 1 0 0,-1 1 0 0 0,1-1-1 0 0,-1 0 1 0 0,0 1 0 0 0,1-1-1 0 0,-1 1 1 0 0,1-1 0 0 0,-1 1-1 0 0,1-1 1 0 0,-1 1 0 0 0,1-1-1 0 0,-1 1 1 0 0,1-1 0 0 0,-1 2-1 0 0,1-2-2 0 0,0 1-1 0 0,1-1 0 0 0,-1 1 1 0 0,0-1-1 0 0,0 0 0 0 0,0 1 1 0 0,1-1-1 0 0,-1 1 0 0 0,0-1 1 0 0,0 0-1 0 0,1 1 1 0 0,-1-1-1 0 0,0 0 0 0 0,1 0 1 0 0,-1 1-1 0 0,0-1 0 0 0,1 0 1 0 0,-1 0-1 0 0,1 1 0 0 0,-1-1 1 0 0,0 0-1 0 0,1 0 0 0 0,0 0 1 0 0,34 10-287 0 0,-30-9 279 0 0,41 6-32 0 0,-15-4 20 0 0,35 3 87 0 0,120-3-1 0 0,-102-4-14 0 0,-27 1 848 0 0,-58-13-643 0 0,1 10-207 0 0,-6-7 69 0 0,-3 0 39 0 0,2 2-156 0 0,5 6-158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2:17:33.8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126 682 8864,'0'0'6082,"-7"0"-4559,3 0 4409,-6 0-4830,9 0-1132,0 1 0,0-1 1,0 0-1,0-1 0,0 1 0,0 0 0,0 0 0,0 0 0,0 0 0,1-1 0,-1 1 1,0 0-1,0-1 0,0 1 0,0-1 0,1 1 0,-1-1 0,-1 0 0,-2-2-262,1 3 145,1-1-1,0 1 1,0-1-1,0 1 1,0-1 0,0 0-1,0 0 1,0 0-1,-3-2 1,4 2-8,-1 1-305,0-1 294,1 1 0,-1-1 0,0 0 1,1 0-1,-1 1 0,1-1 0,-2-2 1,-3-1 80,4 4-40,1-2 54,-19-36 4749,17 31-4464,1 1 0,0-1-1,0 1 1,1-1-1,0 0 1,0 0-1,0-11 1,11-137 492,-4 85-971,-1 10 217,4-1 0,19-71 0,-24 111 48,-3 16 0,0 0 0,0-1 0,1 1 0,3-9 0,4 2 5,-5 12-14,-2 0-8,0 0-15,1-1-1,0 1 1,-1 0 0,1 1 0,0-1 0,-1 0-1,1 1 1,0-1 0,-1 1 0,1 0 0,-1 0-1,1 0 1,-1 0 0,0 1 0,1-1-1,-1 1 1,0-1 0,0 1 0,0 0 0,0-1-1,2 4 1,5 5-173,-1 1 1,0 0-1,7 13 0,-3-4-172,13 16-325,-12-19-1033,-1 1-1,-1 0 0,11 22 1,-13-18-470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2:17:34.2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10 9216,'0'0'706,"-1"1"-463,-8 2 15058,23-4-15192,80-10-109,-78 10 0,0 1 0,1 0 0,26 5 0,-10-1 0,-20-2-593,-1 0-1,21 7 0,-3 0-2667,-16-6 1423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2:17:42.6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0 22255,'6'25'992,"-6"-10"192,-6-3-944,6 4-240,-5-1 0,5-3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2:17:42.9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1 5064,'0'0'448,"-11"14"-352,7-1-96,-10 3 21583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8:09.3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 1 10136 0 0,'0'0'9279'0'0,"0"2"-9055"0"0,0 33 1119 0 0,-1-32-1215 0 0,0 1-75 0 0,-1 23 239 0 0,2-25-368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2:18:43.4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83 0 2304,'0'0'10618,"0"3"-10332,0 4-92,0 2-65,0-1 0,0 1 1,-1 0-1,-3 16 0,-11 39 423,-10 2 2217,24-68-2300,-2 0-353,0-1 1,1 1-1,-1-1 0,1 0 0,0 0 0,0 0 1,0 0-1,0 0 0,1 0 0,-1 0 0,1-1 1,-2-5-1,0 1-106,2 7-9,0 1 0,1-1 0,-1 0-1,1 0 1,-1 0 0,1 0 0,-1 0 0,1 0-1,0-1 1,0 1 0,0 0 0,-1 0 0,1 0-1,0 0 1,0 0 0,1-1 0,-1 9-576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9:40.5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755 415 2760 0 0,'-35'-11'195'0'0,"-18"-5"-102"0"0,-13 2 1444 0 0,59 12-1409 0 0,0-1-1 0 0,0 1 1 0 0,0-1-1 0 0,-9-5 0 0 0,-7-3-146 0 0,8 3 502 0 0,0 0 0 0 0,0-1 0 0 0,1 0 1 0 0,1-1-1 0 0,-24-22 0 0 0,21 17-9 0 0,-28-27 134 0 0,10 10-608 0 0,25 23 0 0 0,-19-16 0 0 0,-59-44 5024 0 0,68 57-3577 0 0,14 10-950 0 0,0-1-1 0 0,0 0 0 0 0,0-1 0 0 0,-6-5 625 0 0,-14-4 1024 0 0,13 6-1679 0 0,0 1 0 0 0,0 0-1 0 0,-14-4 1 0 0,21 10-271 0 0,-1-1 0 0 0,1 0 1 0 0,0 1-1 0 0,0 0 1 0 0,-1 0-1 0 0,1 1 0 0 0,0 0 1 0 0,0-1-1 0 0,-1 2 1 0 0,-6 1-1 0 0,12-3-189 0 0,-1 1-1 0 0,1-1 1 0 0,0 0 0 0 0,-1 0 0 0 0,1 0 0 0 0,0 1-1 0 0,0-1 1 0 0,-1 0 0 0 0,1 0 0 0 0,0 1-1 0 0,0-1 1 0 0,-1 0 0 0 0,1 1 0 0 0,0-1-1 0 0,0 0 1 0 0,0 1 0 0 0,0-1 0 0 0,-1 0 0 0 0,1 1-1 0 0,0-1 1 0 0,0 0 0 0 0,0 1 0 0 0,0-1-1 0 0,0 0 1 0 0,0 1 0 0 0,0-1 0 0 0,0 1-1 0 0,0-1 1 0 0,0 0 0 0 0,0 1 0 0 0,0-1 0 0 0,0 0-1 0 0,1 1 1 0 0,-1-1 0 0 0,0 0 0 0 0,0 1-1 0 0,0-1 1 0 0,0 0 0 0 0,1 1 0 0 0,-1-1-1 0 0,0 0 1 0 0,1 1 0 0 0,12 17 141 0 0,-9-13-103 0 0,1 2-32 0 0,0-1 0 0 0,0 1 0 0 0,-1 0 0 0 0,0 0 1 0 0,-1 1-1 0 0,1-1 0 0 0,-1 1 0 0 0,-1 0 1 0 0,1 0-1 0 0,-1 0 0 0 0,1 15 0 0 0,1 12 118 0 0,2-1 0 0 0,1 1 0 0 0,23 62 0 0 0,42 104 1338 0 0,1 42-1107 0 0,-58-181-142 0 0,33 121 340 0 0,14-24-75 0 0,-10-30-111 0 0,100 270 466 0 0,-50-76-592 0 0,-68-198-144 0 0,37 158 318 0 0,-38-138-134 0 0,55 147-1 0 0,-14-130-701 0 0,-38-88 256 0 0,3 10 263 0 0,94 188 468 0 0,-98-207-375 0 0,-3 2 0 0 0,-3 1-1 0 0,26 89 1 0 0,-25-64-170 0 0,46 94-1 0 0,11-9-231 0 0,18 56 341 0 0,-91-204-404 0 0,31 48 0 0 0,-19-36 512 0 0,27 61 0 0 0,-48-94-281 0 0,13 29 81 0 0,-2 1 1 0 0,-1 1 0 0 0,-2 0 0 0 0,10 52 0 0 0,-19-72-3 0 0,12 34 1 0 0,-14-45-94 0 0,0 0 0 0 0,-1 0-1 0 0,1 0 1 0 0,-1 16 0 0 0,-1-24-109 0 0,-3-19-6729 0 0,3 1 5354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8:57.1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3224 0 0,'0'0'21138'0'0,"1"2"-20885"0"0,9 19 541 0 0,23 37 0 0 0,-25-47-768 0 0,-4-6-10 0 0,-1-1 1 0 0,0 1 0 0 0,4 9-1 0 0,15 29 144 0 0,-16-34-125 0 0,-1 1 1 0 0,0 1-1 0 0,0-1 0 0 0,4 16 0 0 0,0 17 68 0 0,5 51 0 0 0,-7 35 41 0 0,8 74 151 0 0,-11-134-60 0 0,-2 182 487 0 0,-3-134-476 0 0,1-33-82 0 0,-5 186 327 0 0,3-57-240 0 0,3-115-9 0 0,-6 44-442 0 0,5-137 229 0 0,-1 14 68 0 0,-1-12-59 0 0,-1-3-14 0 0,-3 2-11 0 0,1-3-10 0 0,-2 1-2 0 0,-4 3-3 0 0,10-6 4 0 0,-1 0-1 0 0,1 0 0 0 0,0 0 0 0 0,-1 0 0 0 0,1 1 0 0 0,0-1 0 0 0,0 1 1 0 0,0-1-1 0 0,-1 3 0 0 0,-8 13 121 0 0,8-14-92 0 0,2-2-20 0 0,-1 0 0 0 0,1-1 0 0 0,-1 1 1 0 0,1 0-1 0 0,0 0 0 0 0,-1 0 0 0 0,1 0 1 0 0,0 0-1 0 0,-1 0 0 0 0,1 0 0 0 0,0 0 1 0 0,0 0-1 0 0,0 0 0 0 0,0-1 0 0 0,0 1 1 0 0,0 0-1 0 0,0 0 0 0 0,1 2 0 0 0,0 0 18 0 0,-1-1-18 0 0,0-1 0 0 0,0 1 0 0 0,0-1 0 0 0,0 1 0 0 0,0-1 0 0 0,-1 0 0 0 0,1 1 0 0 0,0-1 1 0 0,-1 1-1 0 0,1-1 0 0 0,-1 0 0 0 0,0 3 0 0 0,0-3 1 0 0,1 1 1 0 0,0 0-1 0 0,0 0 0 0 0,0 0 0 0 0,-1 0 0 0 0,2 0 1 0 0,-1 0-1 0 0,0 0 0 0 0,0 0 0 0 0,1 0 1 0 0,-1 0-1 0 0,1 0 0 0 0,-1 0 0 0 0,1 0 1 0 0,0 0-1 0 0,0-1 0 0 0,0 1 0 0 0,0 0 1 0 0,0-1-1 0 0,0 1 0 0 0,0 0 0 0 0,1-1 0 0 0,-1 1 1 0 0,1-1-1 0 0,2 2 0 0 0,8 11 20 0 0,-5-1 41 0 0,-2 0 8 0 0,2 7 36 0 0,-7-12-100 0 0,-1-4 10 0 0,1-2 313 0 0,0 0-246 0 0,-1 11-74 0 0,-1-11-18 0 0,2-2-1 0 0,-1 1 0 0 0,1-1 1 0 0,0 1-1 0 0,-1-1 0 0 0,1 0 1 0 0,0 1-1 0 0,0-1 1 0 0,0 0-1 0 0,-1 1 0 0 0,1-1 1 0 0,0 1-1 0 0,0-1 0 0 0,0 1 1 0 0,0-1-1 0 0,0 1 1 0 0,0-1-1 0 0,0 0 0 0 0,0 1 1 0 0,0-1-1 0 0,0 1 0 0 0,0-1 1 0 0,0 1-1 0 0,0-1 1 0 0,0 1-1 0 0,0-1 0 0 0,0 1 1 0 0,0 2 41 0 0,-1-3-41 0 0,1 1-1 0 0,0 0 0 0 0,0-1 0 0 0,0 1 0 0 0,0-1 0 0 0,-1 1 0 0 0,1-1 1 0 0,0 1-1 0 0,-1-1 0 0 0,1 0 0 0 0,0 1 0 0 0,-1-1 0 0 0,1 1 0 0 0,0-1 1 0 0,-1 0-1 0 0,1 1 0 0 0,-1-1 0 0 0,1 0 0 0 0,-1 1 0 0 0,1-1 0 0 0,-1 0 1 0 0,1 0-1 0 0,-1 1 0 0 0,1-1 0 0 0,-1 0 0 0 0,1 0 0 0 0,-1 0 0 0 0,1 0 1 0 0,-1 0-1 0 0,0 0 0 0 0,-2 0-5 0 0,-20 1 528 0 0,24 1-463 0 0,2 6-37 0 0,-2-5-83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18:58.71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 1 2760 0 0,'-3'0'22223'0'0,"5"0"-22060"0"0,6 6 97 0 0,1 0-99 0 0,30 26-162 0 0,2-2 508 0 0,28 25 266 0 0,-50-42-615 0 0,-1 1-1 0 0,21 21 1 0 0,-31-27-50 0 0,-1 0-1 0 0,11 16 0 0 0,-12-15-46 0 0,1 1 0 0 0,9 7-1 0 0,73 88 304 0 0,3 2-145 0 0,-9-28-452 0 0,60 63-38 0 0,-105-102 574 0 0,2-1 1 0 0,50 37-1 0 0,17 15-224 0 0,-13 2-66 0 0,24 21 50 0 0,86 61 114 0 0,-61-53-26 0 0,96 49 213 0 0,-229-164-333 0 0,51 33 139 0 0,101 70 216 0 0,87 96-428 0 0,-35-26 32 0 0,-164-145 57 0 0,1-3 0 0 0,81 39 0 0 0,-72-41-11 0 0,102 68 0 0 0,-89-39 19 0 0,72 77 1 0 0,8 6 196 0 0,-116-113-70 0 0,70 43 1 0 0,48 12-227 0 0,-55-34-141 0 0,97 51 254 0 0,-142-68 3 0 0,-2 2 0 0 0,-1 3 1 0 0,-2 2-1 0 0,-1 2 0 0 0,46 52 0 0 0,7 10-193 0 0,-72-71 121 0 0,-22-28-12 0 0,-6-5 265 0 0,-9 2-76 0 0,-10 5-203 0 0,16-7-51 0 0,-5-1-920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2:20:10.2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181 0 4608,'0'0'9592,"0"3"-9080,0 8 356,1 1 1,0 0 0,1-1 0,4 21-1,-3-25-787,-2 1 0,1-1 0,0 13 0,0 4 319,2 7 184,-2 0 0,-3 42 0,1-29-393,-33 622 1982,19-484-1538,-10 95 346,-11-40-981,-16 148 64,22-220 1368,11-60-824,17-83-410,1 30-1,0-23-16,0-27 211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7:08.84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1 312 9672 0 0,'38'-8'9254'0'0,"-27"3"-8128"0"0,-5 2-704 0 0,1 0-1 0 0,0 1 1 0 0,12-4-1 0 0,-5 4-357 0 0,-1 0 0 0 0,0-1 0 0 0,20-9 0 0 0,-9 4-55 0 0,1 0-1 0 0,27-4 1 0 0,-5 1-208 0 0,-4 1-43 0 0,-20 5 56 0 0,36-13 0 0 0,25-5 90 0 0,-55 16 110 0 0,7-9 39 0 0,-35 15-56 0 0,-1 1 0 0 0,1 0 0 0 0,0 0 0 0 0,0-1 0 0 0,0 1 0 0 0,0 0 0 0 0,-1-1 0 0 0,1 1 0 0 0,0-1 0 0 0,0 1 0 0 0,-1-1 0 0 0,1 1 0 0 0,0-1 0 0 0,-1 0 0 0 0,1 1 0 0 0,0-1 0 0 0,-1 0 0 0 0,1-1-1 0 0,1 0 15 0 0,12-12 193 0 0,-14 13-199 0 0,0 1-1 0 0,0 0 1 0 0,0-1-1 0 0,0 1 1 0 0,0-1-1 0 0,0 1 1 0 0,0 0-1 0 0,0-1 1 0 0,0 1-1 0 0,0-1 1 0 0,0 1-1 0 0,0 0 1 0 0,0-1-1 0 0,0 1 1 0 0,-1-1-1 0 0,1 1 1 0 0,0 0-1 0 0,0-1 1 0 0,0 1-1 0 0,-1 0 1 0 0,1-1-1 0 0,-1 1 1 0 0,0-2 7 0 0,0-2 59 0 0,-1 0-169 0 0,1 0 1 0 0,-1 0-1 0 0,0 0 0 0 0,0 1 0 0 0,-4-5 0 0 0,-50-51-4959 0 0,31 40 3331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2:20:14.8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 0 8288,'0'0'8283,"0"2"-7568,0 34 2955,0 49-1203,-5-40-931,-1 4-922,2-17-620,-4 108 1022,11 177 0,-8-177-997,1-72-22,-20 460 1870,10-245-2029,0 55 389,7-238-79,0 38 107,2 34 34,3-51-106,-1-40-16,9 91 0,3-89 540,-5-70-520,1-6-290,-5-6-633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20:19.0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10149 9051 1840 0 0,'-2'1'133'0'0,"-8"3"191"0"0,-6 6 7051 0 0,2-2-118 0 0,5-3-5205 0 0,8-5-1970 0 0,0 0 1 0 0,0 0 0 0 0,1 1-1 0 0,-1-1 1 0 0,0 1-1 0 0,0-1 1 0 0,1 1 0 0 0,-1-1-1 0 0,0 1 1 0 0,1-1 0 0 0,-1 1-1 0 0,1-1 1 0 0,-2 2-1 0 0,2-1 2 0 0,0-1 1 0 0,0 0-1 0 0,0 0 0 0 0,0 1 0 0 0,0-1 0 0 0,-1 0 0 0 0,1 1 0 0 0,0-1 0 0 0,0 0 0 0 0,0 1 1 0 0,0-1-1 0 0,0 0 0 0 0,1 1 0 0 0,-1-1 0 0 0,0 0 0 0 0,0 1 0 0 0,0-1 0 0 0,0 0 0 0 0,0 0 0 0 0,0 1 1 0 0,0-1-1 0 0,1 0 0 0 0,-1 1 0 0 0,0-1 0 0 0,3 2 281 0 0,-1 0 0 0 0,0 0 0 0 0,0 0 0 0 0,1 0 0 0 0,-1-1-1 0 0,1 1 1 0 0,3 1 0 0 0,6 2-357 0 0,0 0 1 0 0,1-1-1 0 0,-1 0 0 0 0,21 3 0 0 0,57 4 98 0 0,-35-6-17 0 0,-28-2-47 0 0,267 28 632 0 0,-159-30-578 0 0,-76-1-32 0 0,153-5 320 0 0,-18-4-32 0 0,-128 4-293 0 0,115-15 306 0 0,98-17 451 0 0,-222 31-701 0 0,-19 3-44 0 0,47-10-1 0 0,29-11 90 0 0,197-57 347 0 0,-140 43-237 0 0,-137 35 2 0 0,5-1-120 0 0,-36 4 423 0 0,3-6-359 0 0,23-9 128 0 0,-26 15-200 0 0,-1-1-24 0 0,11-12-96 0 0,-11 12-24 0 0,2 0 0 0 0,3-10 0 0 0,5-11-25 0 0,-2 0 0 0 0,13-38 0 0 0,-23 59 27 0 0,20-74 526 0 0,-14 56-633 0 0,-1-1-1 0 0,-2 0 1 0 0,0-1 0 0 0,-1 1 0 0 0,0-32 0 0 0,-1 37 105 0 0,0 0 0 0 0,1 1 0 0 0,8-28 0 0 0,3-12 0 0 0,7-134 0 0 0,-10 100 0 0 0,-2 26 0 0 0,30-322 0 0 0,-29 285 0 0 0,7-125 0 0 0,-10 118 0 0 0,1-29 0 0 0,-7 64 4 0 0,-19-622 107 0 0,-23 183-142 0 0,23 316-116 0 0,-24-360 569 0 0,36 461-527 0 0,-5-28-101 0 0,-5-55 98 0 0,6 58 88 0 0,-2-24 20 0 0,-8-67 0 0 0,0-59 36 0 0,14 142 15 0 0,-17-353 318 0 0,4 130-369 0 0,8 155 0 0 0,-11-79 34 0 0,2 22-4 0 0,20 235-30 0 0,-21-415 0 0 0,8 157 0 0 0,-2 21 0 0 0,11 94 0 0 0,-3-239 0 0 0,8-64-512 0 0,0 435 496 0 0,-6-40 0 0 0,4 54 11 0 0,-1 1-1 0 0,0-1 1 0 0,-1 1 0 0 0,0 0-1 0 0,-7-15 1 0 0,6 17 5 0 0,3 6 0 0 0,1 0 0 0 0,-1 1 0 0 0,0-1 0 0 0,0 0 0 0 0,-1 1 0 0 0,1 0 0 0 0,-1 0 0 0 0,-3-4 0 0 0,-8-14 0 0 0,0 12 17 0 0,2 1 42 0 0,9 5-36 0 0,0 1 0 0 0,0 0 0 0 0,-1 0-1 0 0,1 0 1 0 0,0 1 0 0 0,-1-1 0 0 0,1 1 0 0 0,-1 0 0 0 0,0 0 0 0 0,-3-1 0 0 0,-15-3-23 0 0,18 3 0 0 0,-1 1 0 0 0,0 0 0 0 0,1 0 0 0 0,-8 0 0 0 0,1 0 10 0 0,0 0 0 0 0,0-1 0 0 0,-18-4 1 0 0,22 3-1 0 0,0 1 0 0 0,0 1 1 0 0,-1-1-1 0 0,1 1 0 0 0,-1 1 1 0 0,1-1-1 0 0,-1 1 1 0 0,1 1-1 0 0,-1-1 0 0 0,-8 3 1 0 0,4-1-46 0 0,-1 0 1 0 0,-1 0 0 0 0,1-1 0 0 0,0-1 0 0 0,0 0-1 0 0,0-1 1 0 0,0 0 0 0 0,-15-4 0 0 0,10 2 86 0 0,0 2 1 0 0,-1-1 0 0 0,1 2-1 0 0,-1 1 1 0 0,-22 3-1 0 0,12-2-123 0 0,-32 0-1 0 0,-218-1 54 0 0,14 1 89 0 0,-301 8-246 0 0,242 2 204 0 0,66-3-283 0 0,-181 2 466 0 0,154-6 24 0 0,3-1-236 0 0,-71 2 0 0 0,-121 1-5 0 0,103-3 63 0 0,128 1-9 0 0,-99 4-214 0 0,87 0 55 0 0,-391 23 560 0 0,-110 1-259 0 0,722-32-248 0 0,-195 8 310 0 0,-100 2 64 0 0,10 4-413 0 0,0 0-222 0 0,-194 6 302 0 0,218-11 115 0 0,142-7 106 0 0,-332 2-472 0 0,75-2 516 0 0,214-5-141 0 0,66 1-56 0 0,-377 9 91 0 0,257-4-79 0 0,-95 5-276 0 0,37 12 348 0 0,129-14-136 0 0,46-3 0 0 0,105-3-20 0 0,-39 4-104 0 0,0 1 46 0 0,-17 4 99 0 0,-82 28 180 0 0,129-29-201 0 0,34-8 0 0 0,0 0 0 0 0,1 0 0 0 0,-1 0 0 0 0,0 0 0 0 0,1 0 0 0 0,-1-1 0 0 0,0 1 0 0 0,0-1 0 0 0,-5 0 0 0 0,3 0 0 0 0,-1 0-57 0 0,-1 0 1 0 0,1 0-1 0 0,0 0 0 0 0,-10-3 1 0 0,14 2-180 0 0,1 0 0 0 0,-1 1 1 0 0,1-1-1 0 0,-1 0 0 0 0,1 0 1 0 0,-1 0-1 0 0,1-1 0 0 0,-1 1 1 0 0,1 0-1 0 0,0 0 0 0 0,0-1 1 0 0,0 1-1 0 0,0-1 0 0 0,-2-2 0 0 0,-6-15-10161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20:21.0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3369 0 4144 0 0,'0'0'721'0'0,"-11"12"6994"0"0,-2-3-5503 0 0,-21 19 1 0 0,-3 2-1015 0 0,7-13-515 0 0,14-8-391 0 0,6-3-100 0 0,-3 4 106 0 0,4-3-101 0 0,-3 4 82 0 0,0 1-35 0 0,6-4-122 0 0,-4 5 17 0 0,-37 40 433 0 0,-31 20 604 0 0,3-5-219 0 0,38-31-828 0 0,-130 136-21 0 0,-90 97 1720 0 0,233-247-1722 0 0,-154 154 312 0 0,107-92-287 0 0,-88 98 266 0 0,-37 4 49 0 0,-20 21-116 0 0,121-104-195 0 0,-133 134 226 0 0,15-51-300 0 0,-83 78 313 0 0,191-155 173 0 0,-13 13-50 0 0,-48 16-99 0 0,146-126-454 0 0,-1-1 0 0 0,-34 14-1 0 0,-7 4-43 0 0,-119 62 324 0 0,156-79-159 0 0,22-11-54 0 0,-1 0 0 0 0,0 0 0 0 0,1 0-1 0 0,-1 0 1 0 0,0-1 0 0 0,0 1 0 0 0,-8 1 0 0 0,-14 2 49 0 0,24-5-125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20:24.3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369 18 6448 0 0,'-11'-12'11725'0'0,"6"11"-8409"0"0,2 0-2987 0 0,-1 0 0 0 0,1 0 0 0 0,0 0 0 0 0,-1 1 0 0 0,-5-1 0 0 0,18 22-73 0 0,17 44 942 0 0,-4-11-548 0 0,12 23-650 0 0,36 74 0 0 0,-40-98 471 0 0,3-1 0 0 0,2-2-1 0 0,75 85 1 0 0,-61-81-430 0 0,-2 3 0 0 0,-3 2 1 0 0,38 69-1 0 0,-48-72-36 0 0,2 0 0 0 0,2-2 0 0 0,49 52 0 0 0,-43-63 168 0 0,58 43 0 0 0,6 4-138 0 0,-68-50-158 0 0,49 61-1 0 0,24 51 450 0 0,-53-68 15 0 0,-22-37-223 0 0,2-1-1 0 0,2-2 0 0 0,1-3 1 0 0,94 70-1 0 0,-91-76-13 0 0,-1 2 0 0 0,-1 2 0 0 0,-3 2 0 0 0,39 49 0 0 0,-12 1 251 0 0,-67-89 791 0 0,0 0-1090 0 0,3 8-45 0 0,-4 4-11 0 0,0-2 0 0 0,0 0 0 0 0,1-10 0 0 0,-1 1 0 0 0,0-1 0 0 0,-1 1 0 0 0,1-1 0 0 0,0 1 0 0 0,-1-1 0 0 0,1 1 0 0 0,-2 2 0 0 0,0 4 0 0 0,0-2 0 0 0,1 1 0 0 0,-1-1 0 0 0,-1 0 0 0 0,1 1 0 0 0,-1-1 0 0 0,-6 9 0 0 0,-4 16 0 0 0,-14 19 121 0 0,-19 30 198 0 0,-86 125-594 0 0,-11 59 279 0 0,54-92 218 0 0,-87 199-270 0 0,-135 276 137 0 0,-74 168 744 0 0,278-576-774 0 0,-124 272-60 0 0,-129 391-570 0 0,195-464 571 0 0,151-401 0 0 0,-10 49 0 0 0,17-60 0 0 0,2-19 0 0 0,1-8 0 0 0,4-1 0 0 0,-32-2 168 0 0,31 3 256 0 0,8 0-119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20:25.1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1252 767 21191 0 0,'-15'3'382'0'0,"12"-2"-243"0"0,0 0 1 0 0,0-1 0 0 0,0 1 0 0 0,-1-1 0 0 0,1 0 0 0 0,0 0 0 0 0,0 0 0 0 0,-1 0 0 0 0,1 0-1 0 0,-4-2 1 0 0,-10-2-64 0 0,1 1-1 0 0,-1 1 0 0 0,1 0 1 0 0,-1 1-1 0 0,-26 2 0 0 0,7 2 270 0 0,14-1 6 0 0,0 1-1 0 0,-29 6 0 0 0,24-1-12 0 0,-1 1 0 0 0,1 0-1 0 0,-44 24 1 0 0,40-15-97 0 0,1 1 1 0 0,1 2-1 0 0,1 1 0 0 0,0 1 0 0 0,-25 29 1 0 0,-97 98 454 0 0,76-79-439 0 0,-108 134 0 0 0,161-175-115 0 0,1 2-1 0 0,2-1 1 0 0,1 2-1 0 0,-22 58 1 0 0,22-37 212 0 0,1 0 1 0 0,-11 77-1 0 0,23-98-277 0 0,2-1 1 0 0,1 1-1 0 0,1 0 1 0 0,2-1-1 0 0,1 1 1 0 0,10 43-1 0 0,-3-36-93 0 0,1 0-1 0 0,2-1 1 0 0,2-1-1 0 0,31 59 1 0 0,-27-66-9 0 0,1 0-1 0 0,1-2 1 0 0,2 0-1 0 0,29 28 1 0 0,112 95-27 0 0,-145-136 55 0 0,73 62-37 0 0,173 112 0 0 0,-196-149 32 0 0,2-3 1 0 0,1-2-1 0 0,120 39 0 0 0,-140-59-9 0 0,1-3-1 0 0,66 8 1 0 0,121-4-8 0 0,-149-17 19 0 0,145-19 0 0 0,94-43 0 0 0,-48-27 0 0 0,-8-19 0 0 0,-215 84 0 0 0,61-27 27 0 0,182-105-1 0 0,-174 76 28 0 0,184-150-1 0 0,-239 166-47 0 0,-2-4 1 0 0,-3-2 0 0 0,89-119 0 0 0,70-169-262 0 0,-181 278 344 0 0,-4-2 1 0 0,47-129-1 0 0,-73 164-74 0 0,-2 0 0 0 0,-2-2 0 0 0,-3 1 0 0 0,-1-2-1 0 0,-3 1 1 0 0,-1-65 0 0 0,-6 83-18 0 0,-1 0 0 0 0,-2 0 0 0 0,-1 0 0 0 0,-1 1 0 0 0,-2-1 0 0 0,-24-55 1 0 0,8 35 97 0 0,-2 1 0 0 0,-63-87 0 0 0,67 107-13 0 0,-1 1-1 0 0,-1 1 0 0 0,-2 1 0 0 0,-1 1 0 0 0,-1 2 1 0 0,-1 1-1 0 0,-1 1 0 0 0,0 2 0 0 0,-2 1 1 0 0,-1 1-1 0 0,-36-13 0 0 0,9 7-71 0 0,-2 2-1 0 0,0 4 1 0 0,-2 2-1 0 0,-123-15 1 0 0,85 26-44 0 0,0 4-1 0 0,0 4 1 0 0,-170 28 0 0 0,156-9 76 0 0,2 5 0 0 0,-217 83 0 0 0,-79 88 13 0 0,368-175-67 0 0,-109 62-177 0 0,-218 159 0 0 0,-101 149-49 0 0,134-56-250 0 0,196-196 16 0 0,-30 33-1036 0 0,136-136 1118 0 0,-90 102-8152 0 0,62-57-297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20:26.4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2559 107 20271 0 0,'-128'-29'2200'0'0,"14"0"-1446"0"0,-4 11-97 0 0,-146-5 0 0 0,202 24-585 0 0,0 2 1 0 0,0 3-1 0 0,1 3 0 0 0,0 2 0 0 0,-64 21 1 0 0,56-9 94 0 0,0 2 0 0 0,1 4 0 0 0,2 2 0 0 0,-75 48 0 0 0,39-12 325 0 0,-160 137-1 0 0,13 45-107 0 0,105-67-291 0 0,15 13 53 0 0,98-145-100 0 0,3 1 0 0 0,2 1 0 0 0,2 2 0 0 0,2 0 0 0 0,-17 68-1 0 0,29-83-20 0 0,2 1 0 0 0,2 0-1 0 0,1 0 1 0 0,2 1 0 0 0,2-1-1 0 0,2 1 1 0 0,1-1 0 0 0,11 55-1 0 0,-7-69-24 0 0,2 1 0 0 0,1-1 0 0 0,1-1 0 0 0,1 0 0 0 0,22 38 0 0 0,87 108 0 0 0,-91-134 7 0 0,1-1 0 0 0,3-1 0 0 0,0-1 1 0 0,2-2-1 0 0,2-2 0 0 0,1-1 0 0 0,1-2 0 0 0,53 28 0 0 0,-6-14-11 0 0,1-4-1 0 0,2-4 1 0 0,137 32 0 0 0,-88-35-34 0 0,241 18 1 0 0,-192-41 131 0 0,245-22 0 0 0,-100-25-28 0 0,-7-19-235 0 0,-206 34 173 0 0,-1-6 0 0 0,125-50 0 0 0,-199 64 14 0 0,22-10 11 0 0,99-44 42 0 0,-99 41-50 0 0,-21 9-12 0 0,-1 0-3 0 0,-15 7-5 0 0,12-5 1 0 0,114-57 38 0 0,76-42 78 0 0,140-106 58 0 0,-146 62-24 0 0,-145 103-37 0 0,-2-4-1 0 0,124-131 1 0 0,-168 156-45 0 0,-3 0 1 0 0,-1-3-1 0 0,-2 0 0 0 0,-2-1 0 0 0,-2-2 0 0 0,-2-1 1 0 0,-2 0-1 0 0,27-87 0 0 0,-42 112-18 0 0,-1 0 0 0 0,0 0 0 0 0,-2 0 0 0 0,0 0-1 0 0,-1-1 1 0 0,-1 1 0 0 0,-1 0 0 0 0,-1 0 0 0 0,-1 0 0 0 0,-1 0 0 0 0,0 0-1 0 0,-1 0 1 0 0,-2 1 0 0 0,0 0 0 0 0,0 0 0 0 0,-2 1 0 0 0,-1 0 0 0 0,-16-24-1 0 0,3 11 40 0 0,-2 1 0 0 0,-1 1-1 0 0,-31-27 1 0 0,-96-66 169 0 0,95 82-283 0 0,-2 3 0 0 0,-2 2 0 0 0,-96-38 0 0 0,45 30-23 0 0,-140-32 0 0 0,126 46 46 0 0,0 5 1 0 0,-171-8-1 0 0,120 25-6 0 0,-204 19 0 0 0,183 9-47 0 0,-298 71 0 0 0,160 5 27 0 0,-284 144-298 0 0,213-67-4057 0 0,285-118-5163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2:21:11.2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1961 1091 20271 0 0,'-5'0'143'0'0,"-190"4"2150"0"0,144 0-2155 0 0,-91 18 0 0 0,-262 87 827 0 0,301-79-616 0 0,22-6 55 0 0,2 4 1 0 0,-78 40 0 0 0,108-44-264 0 0,2 3 1 0 0,0 2 0 0 0,2 2-1 0 0,-51 45 1 0 0,54-39-90 0 0,-118 114 260 0 0,-39 80 272 0 0,194-222-557 0 0,-1-1 1 0 0,1 1-1 0 0,1 0 0 0 0,-1 0 1 0 0,1 1-1 0 0,1 0 0 0 0,-4 14 1 0 0,3 4 65 0 0,-3 38 1 0 0,4-34-40 0 0,1-14-40 0 0,1-5-13 0 0,-1 1 0 0 0,2 0 0 0 0,0 0 0 0 0,0 0 0 0 0,4 15 0 0 0,2 1-1 0 0,2 0 0 0 0,1 0 0 0 0,1-1 0 0 0,23 44 0 0 0,-21-51 0 0 0,1-1 0 0 0,0-1 0 0 0,1 0 0 0 0,1-1 0 0 0,1-1 0 0 0,28 26 0 0 0,13 4-18 0 0,3-3 1 0 0,107 63-1 0 0,-128-88-3 0 0,70 26 0 0 0,45 4-11 0 0,-128-43 31 0 0,48 14-33 0 0,104 14 1 0 0,80-6-54 0 0,-135-17 79 0 0,118 9-50 0 0,4-18 38 0 0,-104-15 61 0 0,175-37-1 0 0,134-61 519 0 0,-236 46-425 0 0,285-125 0 0 0,-436 158-110 0 0,0-3-1 0 0,88-64 1 0 0,104-101 29 0 0,-172 123 10 0 0,88-103 1 0 0,-100 102-28 0 0,-62 67-23 0 0,92-105 163 0 0,-86 95-144 0 0,0-1 1 0 0,-2-1-1 0 0,0 0 0 0 0,10-26 0 0 0,-8 9-3 0 0,-1 0-1 0 0,-2-1 1 0 0,-2 0-1 0 0,-1 0 1 0 0,3-53-1 0 0,-10 60 5 0 0,-1 0 1 0 0,-2 1 0 0 0,-1-1-1 0 0,-2 0 1 0 0,-1 1-1 0 0,-2 0 1 0 0,-13-40-1 0 0,3 26 28 0 0,-2 1 0 0 0,-2 1 1 0 0,-2 1-1 0 0,-2 1 0 0 0,-2 2 0 0 0,-1 0 0 0 0,-35-36 0 0 0,2 11 2 0 0,-3 2-1 0 0,-140-105 0 0 0,103 100-26 0 0,-140-70 0 0 0,157 95-34 0 0,-2 3 0 0 0,-1 4 0 0 0,-1 4 0 0 0,-2 4 0 0 0,-106-20 0 0 0,91 30-2 0 0,-198-9 0 0 0,195 28 0 0 0,0 4 0 0 0,1 6 0 0 0,0 3 0 0 0,-167 47 0 0 0,-138 83-25 0 0,9 29-22 0 0,391-168 46 0 0,-234 115-461 0 0,171-78-1246 0 0,-81 61 1 0 0,59-28-7751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3:29:16.22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 1 7832 0 0,'-2'10'15707'0'0,"39"-9"-13184"0"0,-30-1-2428 0 0,-1-1 1 0 0,1 1 0 0 0,0 1-1 0 0,-1-1 1 0 0,1 1 0 0 0,-1 0 0 0 0,1 1-1 0 0,8 3 1 0 0,2 2-7 0 0,22 7 0 0 0,-12-5-47 0 0,-8-3-41 0 0,1-2 1 0 0,-1 0-1 0 0,1-2 0 0 0,-1 0 0 0 0,1-1 0 0 0,22-1 1 0 0,-25 0 5 0 0,22-2 186 0 0,64-11-1 0 0,-6 0 332 0 0,-51 8-281 0 0,76-17 0 0 0,-121 21-288 0 0,7-1-331 0 0,-1 0 0 0 0,1 1 0 0 0,11-1-1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3:29:23.62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60 27 9584 0 0,'0'0'868'0'0,"-2"0"-714"0"0,-44-23 5686 0 0,35 19-4599 0 0,13 14-913 0 0,-1-9-333 0 0,0 1 0 0 0,0 0-1 0 0,0-1 1 0 0,0 1-1 0 0,0-1 1 0 0,1 1-1 0 0,-1-1 1 0 0,1 0-1 0 0,-1 0 1 0 0,1 1-1 0 0,-1-1 1 0 0,4 1 0 0 0,6 7-5 0 0,4 3-3 0 0,0-1 0 0 0,28 17 0 0 0,-26-19 0 0 0,-1 1-1 0 0,28 24 0 0 0,-22-16 17 0 0,0-1-1 0 0,49 28 1 0 0,-26-19-156 0 0,-14-7-1571 0 0,-15-10 706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3:29:25.86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11 15320 0 0,'6'-4'6754'0'0,"-6"0"-6773"0"0,16 4-1015 0 0,-7-1 932 0 0,78 6-290 0 0,44-10 382 0 0,-65 3 84 0 0,58 3-31 0 0,-77-1-1607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7:09.48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1 270 5632 0 0,'38'-2'14822'0'0,"51"-14"-14959"0"0,-27 6 125 0 0,71-2 1 0 0,-68 7 20 0 0,109 3 519 0 0,-96 3-64 0 0,-42 0-29 0 0,0-2 0 0 0,68-11-1 0 0,-103 12-390 0 0,0 0 0 0 0,0-1 0 0 0,0 1 0 0 0,0 0 0 0 0,0 0 0 0 0,0 0 0 0 0,0-1 0 0 0,0 1 0 0 0,0 0 0 0 0,0-1 0 0 0,0 1 0 0 0,0-1 0 0 0,0 1 0 0 0,0-1 0 0 0,0 0 0 0 0,-1 1 0 0 0,1-1 0 0 0,1-1 0 0 0,-3 1-32 0 0,1 0 0 0 0,0 0 0 0 0,-1 0 0 0 0,1 0 0 0 0,-1 0 0 0 0,1 0 0 0 0,-1 1 0 0 0,0-1 0 0 0,1 0 0 0 0,-1 0 0 0 0,0 0-1 0 0,0 1 1 0 0,0-1 0 0 0,1 0 0 0 0,-1 1 0 0 0,0-1 0 0 0,-2 0 0 0 0,-10-8 121 0 0,0 0 0 0 0,0 2 0 0 0,-1 0 0 0 0,-1 0 0 0 0,-18-5 1 0 0,-78-19 576 0 0,83 25-739 0 0,-1 1 0 0 0,0 1-1 0 0,-1 1 1 0 0,1 2 0 0 0,0 1-1 0 0,-1 1 1 0 0,1 1 0 0 0,-57 13-1 0 0,67-6-74 0 0,17-8 46 0 0,1 0 0 0 0,-1 0 0 0 0,0 0 1 0 0,0 0-1 0 0,-1 0 0 0 0,1 0 0 0 0,0-1 0 0 0,0 1 0 0 0,-4 0 1 0 0,13 8-293 0 0,-4-6 346 0 0,0-1 1 0 0,0 1-1 0 0,0-1 0 0 0,0 0 0 0 0,1 0 0 0 0,-1 0 0 0 0,0 0 0 0 0,1-1 0 0 0,0 0 0 0 0,-1 1 1 0 0,8 0-1 0 0,7 1 131 0 0,22 1 0 0 0,-16-2-76 0 0,-2 0 47 0 0,43-3 1 0 0,-18 0-3 0 0,16-1 208 0 0,0-3 0 0 0,0-3 0 0 0,79-20 0 0 0,8-11 204 0 0,83-18-126 0 0,-178 42-37 0 0,-21 5-196 0 0,-31 9-329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37:17.8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0 178 3224 0 0,'4'39'3344'0'0,"-1"-25"-139"0"0,1-1 0 0 0,6 17 0 0 0,15 25 4607 0 0,-8-21-7674 0 0,-16-32-325 0 0,16 27 624 0 0,1-1 0 0 0,0-1-1 0 0,2-1 1 0 0,29 29 0 0 0,101 85-138 0 0,-76-72-553 0 0,34 29-274 0 0,-104-94 552 0 0,1 0 0 0 0,-1-1 1 0 0,0 1-1 0 0,1-1 0 0 0,-1 0 0 0 0,9 3 0 0 0,-11-4 36 0 0,-1-1 0 0 0,1 1 0 0 0,0-1 0 0 0,0 0 0 0 0,0 0 0 0 0,-1 0 0 0 0,1 0 0 0 0,0 0 0 0 0,0 0 0 0 0,0 0 0 0 0,0 0 0 0 0,0-1 0 0 0,-1 1 0 0 0,1-1 0 0 0,0 1 0 0 0,0-1 0 0 0,-1 0 0 0 0,1 1 0 0 0,-1-1 0 0 0,1 0 0 0 0,1-2 1 0 0,4-3 190 0 0,-1 0 1 0 0,0-1 0 0 0,0 0 0 0 0,-1 0-1 0 0,1-1 1 0 0,-2 1 0 0 0,1-1 0 0 0,-1 0-1 0 0,4-12 1 0 0,2-8 381 0 0,8-46 1 0 0,-16 66-596 0 0,6-39 218 0 0,-2-1 0 0 0,-1-69-1 0 0,-3 64-262 0 0,-1-200 18 0 0,-2 140-430 0 0,1 111 1 0 0,0-1-1 0 0,1 0 1 0 0,-1 0-1 0 0,0 1 1 0 0,1-1-1 0 0,1-4 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7:29.63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0 23927 0 0,'0'0'2406'0'0,"3"0"-2209"0"0,61 6-112 0 0,-29-4-146 0 0,-1 1 0 0 0,0 2 0 0 0,39 11 0 0 0,16 3-44 0 0,-60-15 213 0 0,144 20 653 0 0,-93-17-669 0 0,52 4-76 0 0,-1-7 174 0 0,171 2 621 0 0,-249-6-736 0 0,385 14 508 0 0,-339-3-442 0 0,224 19 375 0 0,-131-24-243 0 0,-83-4-106 0 0,260-15 598 0 0,-34-10-721 0 0,-139 14-38 0 0,-25 7 526 0 0,-93 3-834 0 0,-67 1 345 0 0,-9-1-27 0 0,1 0 0 0 0,-1 0-1 0 0,1-1 1 0 0,-1 1 0 0 0,1-1-1 0 0,0 0 1 0 0,-1 0 0 0 0,4 0-1 0 0,8 0-4 0 0,-4 0-32 0 0,-8 0-81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7:33.02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0 173 17423 0 0,'0'0'10719'0'0,"3"0"-10406"0"0,77-27 503 0 0,-60 22-766 0 0,0 0 1 0 0,1 2-1 0 0,36-3 0 0 0,-36 5 78 0 0,0-1 0 0 0,0 0-1 0 0,35-11 1 0 0,-50 11-120 0 0,1-1 1 0 0,-1 0-1 0 0,1 0 1 0 0,-1-1-1 0 0,0 0 0 0 0,9-7 1 0 0,-9 7-40 0 0,0-1 0 0 0,1 1 1 0 0,-1 0-1 0 0,14-6 0 0 0,-12 8 17 0 0,0 0 0 0 0,1 0 0 0 0,-1 1 0 0 0,12 0-1 0 0,10-2 5 0 0,4-2 53 0 0,-14 3 62 0 0,1-1 0 0 0,-1-2 1 0 0,37-11-1 0 0,-48 13-74 0 0,0 1 0 0 0,0 0 1 0 0,1 1-1 0 0,-1 0 0 0 0,0 1 0 0 0,1 0 0 0 0,-1 0 1 0 0,1 1-1 0 0,10 2 0 0 0,28 1 68 0 0,-14-5-13 0 0,-17 1-33 0 0,0-1 1 0 0,0 2-1 0 0,25 4 1 0 0,-17-1 35 0 0,1-1 0 0 0,36-1 1 0 0,-55-1-37 0 0,1 0 0 0 0,-1 0 0 0 0,1 1 0 0 0,-1 0 0 0 0,1 1 0 0 0,9 4 0 0 0,-8-4-187 0 0,0 1 1 0 0,0-2 0 0 0,15 4-1 0 0,-22-6 115 0 0,-1 0 0 0 0,1 0 0 0 0,-1 0 0 0 0,1 0-1 0 0,-1 0 1 0 0,1-1 0 0 0,-1 1 0 0 0,1 0 0 0 0,-1-1 0 0 0,1 0 0 0 0,1 0 0 0 0,-2 0 29 0 0,0 1 1 0 0,1-1-1 0 0,-1 1 1 0 0,1-1-1 0 0,-1 1 0 0 0,0 0 1 0 0,1-1-1 0 0,-1 1 1 0 0,1 0-1 0 0,-1 0 1 0 0,1 0-1 0 0,2 0 1 0 0,8 3 78 0 0,-7-2-64 0 0,-1 0-1 0 0,2-1 1 0 0,-1 1-1 0 0,0-1 1 0 0,0 0-1 0 0,5 0 1 0 0,82-2 41 0 0,-49 3-68 0 0,-14 0 2 0 0,32 6 0 0 0,-32-2 0 0 0,34-1 0 0 0,-45-3 169 0 0,1 1 0 0 0,25 6 0 0 0,-23-4 36 0 0,56 14-104 0 0,114 17-225 0 0,-162-30 194 0 0,0-1 1 0 0,57 0-1 0 0,-13-2 43 0 0,10 6-101 0 0,61 2-13 0 0,0-3 66 0 0,-3 0-2 0 0,-28-9-12 0 0,-22 0 66 0 0,103 11-1 0 0,-122-4-101 0 0,7 0-85 0 0,69 7 57 0 0,-133-11 27 0 0,-1 0 0 0 0,0-2 0 0 0,21-2 0 0 0,-13 0-6 0 0,60-9-8 0 0,-3 3 3 0 0,-76 8-10 0 0,0 1 1 0 0,-1 0-1 0 0,1 0 1 0 0,0 0 0 0 0,0 1-1 0 0,-1-1 1 0 0,5 2-1 0 0,13 1-113 0 0,-14-3 51 0 0,2-1 94 0 0,0 2 0 0 0,-1-1 0 0 0,1 1 0 0 0,0 0 0 0 0,-1 1 0 0 0,1-1 1 0 0,14 7-1 0 0,-3 0-484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8:25.1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491 0 17071 0 0,'-2'1'388'0'0,"-27"6"796"0"0,19-4-1109 0 0,1-1 0 0 0,0 1 0 0 0,-17 8 0 0 0,-7 6 2397 0 0,-58 43-1 0 0,85-55-2221 0 0,-1-1-1 0 0,-13 7 1 0 0,3-2 66 0 0,11-6-197 0 0,-7 5 124 0 0,-6 4 107 0 0,-6 9 215 0 0,12-4-104 0 0,-6 14 273 0 0,-22 33 38 0 0,28-45-637 0 0,1 0 0 0 0,-15 31 0 0 0,22-38-93 0 0,1-1-1 0 0,0 1 1 0 0,1 0 0 0 0,0 0 0 0 0,1 0 0 0 0,-1 17-1 0 0,1 5 26 0 0,1-3 37 0 0,-8 45 0 0 0,6-63-102 0 0,1 0 1 0 0,1 0-1 0 0,0 0 0 0 0,0 0 1 0 0,1 0-1 0 0,3 20 0 0 0,1-7-2 0 0,-4-18 0 0 0,1 0 0 0 0,0-1 0 0 0,1 0 0 0 0,0 1 0 0 0,0-1 0 0 0,0 0 0 0 0,1 0 0 0 0,0 0 0 0 0,4 7 0 0 0,4 4-27 0 0,-8-13 2 0 0,0 1 1 0 0,1-1-1 0 0,-1 0 1 0 0,1 0 0 0 0,0 0-1 0 0,1-1 1 0 0,-1 1-1 0 0,1-1 1 0 0,0 0 0 0 0,6 4-1 0 0,52 27-439 0 0,-54-32 272 0 0,19 1-158 0 0,1 0 0 0 0,0-2 0 0 0,0-1 0 0 0,53-5 0 0 0,67-22-5633 0 0,-98 17-1691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8:25.5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1 207 19351 0 0,'0'0'1751'0'0,"3"1"-1440"0"0,0 0-196 0 0,1 0 0 0 0,0 0 1 0 0,0-1-1 0 0,0 1 0 0 0,0-1 0 0 0,0 0 1 0 0,0 0-1 0 0,0 0 0 0 0,0-1 0 0 0,0 1 1 0 0,0-1-1 0 0,7-2 0 0 0,-10 2-79 0 0,0 1-1 0 0,0-1 1 0 0,0 0-1 0 0,0 1 0 0 0,-1-1 1 0 0,1 0-1 0 0,0 0 1 0 0,-1 1-1 0 0,1-1 1 0 0,-1 0-1 0 0,1 0 1 0 0,-1 0-1 0 0,1 0 0 0 0,-1 0 1 0 0,1 0-1 0 0,-1-2 1 0 0,6-9-31 0 0,8-3-5 0 0,29-24 0 0 0,-28 26 0 0 0,89-76-1750 0 0,-79 66 756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8:25.9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1 21191 0 0,'-1'2'970'0'0,"-7"11"-523"0"0,2 0 1 0 0,0 0 0 0 0,-8 24-1 0 0,13-35-416 0 0,1 1-1 0 0,-1-1 1 0 0,1 1-1 0 0,0-1 0 0 0,0 1 1 0 0,0-1-1 0 0,0 1 1 0 0,0 0-1 0 0,0-1 1 0 0,1 1-1 0 0,-1-1 0 0 0,1 1 1 0 0,0-1-1 0 0,0 1 1 0 0,0-1-1 0 0,0 0 1 0 0,0 1-1 0 0,0-1 0 0 0,1 0 1 0 0,-1 0-1 0 0,4 4 1 0 0,1 0 89 0 0,1 0 0 0 0,0-1 1 0 0,0 1-1 0 0,15 7 0 0 0,-8-5-79 0 0,-8-4-31 0 0,0-2 1 0 0,0 1-1 0 0,0-1 0 0 0,8 3 0 0 0,9 2 62 0 0,-9-1-29 0 0,0-2-1 0 0,1 0 1 0 0,0 0 0 0 0,0-2-1 0 0,22 2 1 0 0,-12-3-496 0 0,0-1 0 0 0,40-6 0 0 0,-49 4 85 0 0,34-7-6568 0 0,-20-2-387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8:26.5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223 8 5528 0 0,'0'0'422'0'0,"-1"-1"-276"0"0,-3-3 170 0 0,3 4-67 0 0,1 0-1 0 0,-1-1 1 0 0,1 1 0 0 0,-1 0 0 0 0,1 0 0 0 0,-1-1 0 0 0,0 1 0 0 0,1 0-1 0 0,-1 0 1 0 0,1 0 0 0 0,-1 0 0 0 0,0 0 0 0 0,1 0 0 0 0,-1 0-1 0 0,1 0 1 0 0,-1 0 0 0 0,0 0 0 0 0,1 0 0 0 0,-1 0 0 0 0,1 1-1 0 0,-1-1 1 0 0,0 0 0 0 0,-10 6 1945 0 0,3 0-1583 0 0,1 0 0 0 0,0 1-1 0 0,1-1 1 0 0,0 2 0 0 0,0-1 0 0 0,0 1 0 0 0,1 0-1 0 0,0 0 1 0 0,-4 9 0 0 0,1-2-210 0 0,0 1 281 0 0,-12 29-1 0 0,2-1 269 0 0,12-31-836 0 0,-55 126 940 0 0,60-137-1054 0 0,-1 2-12 0 0,1-1 1 0 0,1 0 0 0 0,-1 1 0 0 0,0-1 0 0 0,1 1-1 0 0,0-1 1 0 0,-1 1 0 0 0,2 5 0 0 0,-1-7-133 0 0,6 3-111 0 0,-1 1 54 0 0,-2-4 192 0 0,0 0 1 0 0,0-1-1 0 0,0 1 0 0 0,0-1 1 0 0,0 1-1 0 0,0-1 0 0 0,1 0 1 0 0,-1 0-1 0 0,0-1 0 0 0,1 1 1 0 0,4 0-1 0 0,45 1 14 0 0,-12-7-6 0 0,-14 0 13 0 0,28-6 97 0 0,-44 8-52 0 0,0 1 1 0 0,0 0-1 0 0,0 0 0 0 0,0 1 1 0 0,20 0-1 0 0,-18 3-79 0 0,0 0-1 0 0,0 0 0 0 0,15 6 1 0 0,-21-6 3 0 0,-1 0 0 0 0,0 1 0 0 0,1 0 0 0 0,-1 0 0 0 0,0 0 1 0 0,-1 1-1 0 0,12 9 0 0 0,-12-8 62 0 0,1 0 0 0 0,-1 1 1 0 0,1 0-1 0 0,-2 1 0 0 0,1-1 0 0 0,6 12 1 0 0,2 10-17 0 0,-8-21-15 0 0,-1 1 1 0 0,-1-1 0 0 0,1 1 0 0 0,-1 0 0 0 0,-1 0 0 0 0,1 1 0 0 0,-1-1 0 0 0,-1 1 0 0 0,1 11 0 0 0,-2-12-78 0 0,0-1 1 0 0,-1 1-1 0 0,0 0 1 0 0,-5 14-1 0 0,1-6-2338 0 0,-2 0-3336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8:26.9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95 383 1376 0 0,'0'2'107'0'0,"0"-1"325"0"0,1 0 0 0 0,-1 0 0 0 0,0 0 0 0 0,1 0 0 0 0,-1 0 0 0 0,0 0 0 0 0,1-1 0 0 0,-1 1 0 0 0,1 0 0 0 0,-1 0 0 0 0,1-1 0 0 0,0 1 0 0 0,-1 0 0 0 0,1-1 0 0 0,0 1 0 0 0,-1-1 0 0 0,1 1 0 0 0,0 0 0 0 0,0-1 0 0 0,0 0 0 0 0,-1 1 0 0 0,1-1 0 0 0,2 1 0 0 0,-1-1-225 0 0,0 0 1 0 0,0 1 0 0 0,0-1-1 0 0,0 0 1 0 0,0-1 0 0 0,0 1-1 0 0,0 0 1 0 0,0-1 0 0 0,-1 1-1 0 0,5-2 1 0 0,2-1-175 0 0,0-1 0 0 0,-1 0 0 0 0,15-10 1 0 0,-4-1 438 0 0,-1 0 1 0 0,0-1-1 0 0,18-24 1 0 0,-30 33-294 0 0,33-38 1293 0 0,35-56 1 0 0,-55 74-1390 0 0,-11 19-44 0 0,0-1 0 0 0,-1 0 1 0 0,-1 0-1 0 0,0-1 0 0 0,0 0 1 0 0,0 0-1 0 0,2-11 0 0 0,-7 20 15 0 0,0 0-1 0 0,0 0 1 0 0,0 0-1 0 0,0 1 1 0 0,0-1-1 0 0,0 0 1 0 0,0 0-1 0 0,0 1 1 0 0,-1-1-1 0 0,1 0 1 0 0,0 1-1 0 0,-1-1 1 0 0,1 0 0 0 0,0 1-1 0 0,-1-1 1 0 0,1 0-1 0 0,-1 1 1 0 0,1-1-1 0 0,-1 1 1 0 0,1-1-1 0 0,-1 0 1 0 0,1 1-1 0 0,-1 0 1 0 0,0-1-1 0 0,1 1 1 0 0,-1-1-1 0 0,0 1 1 0 0,1 0-1 0 0,-1-1 1 0 0,0 1-1 0 0,0 0 1 0 0,1 0-1 0 0,-1 0 1 0 0,0-1-1 0 0,0 1 1 0 0,-1 0-1 0 0,-1 0 126 0 0,-1-1 0 0 0,0 1 0 0 0,0 0 0 0 0,0 0 0 0 0,1 0-1 0 0,-8 1 1 0 0,-8 3 358 0 0,11-3-375 0 0,1 0 1 0 0,-1 1-1 0 0,1 0 1 0 0,-1 0 0 0 0,-6 4-1 0 0,-1 2 68 0 0,-4 1-52 0 0,0 2 0 0 0,0 0 0 0 0,1 1 0 0 0,-17 15 0 0 0,12-6-173 0 0,12-13 49 0 0,2 0 1 0 0,-1 1 0 0 0,1 0-1 0 0,1 1 1 0 0,-13 18-1 0 0,20-26-27 0 0,-26 42 534 0 0,-22 52 1 0 0,43-80-536 0 0,0 0 1 0 0,1 0 0 0 0,0 1 0 0 0,2-1 0 0 0,0 1 0 0 0,0 0-1 0 0,1 22 1 0 0,2-30-14 0 0,0 9 63 0 0,3 26-1 0 0,-3-40-58 0 0,1 1 0 0 0,0-1 0 0 0,0 0 0 0 0,1 1 0 0 0,-1-1 0 0 0,1 0 0 0 0,0 0 0 0 0,0 0 0 0 0,0-1 0 0 0,0 1 0 0 0,4 4 0 0 0,-2-3 11 0 0,0-1-1 0 0,1 0 0 0 0,-1 1 1 0 0,1-2-1 0 0,0 1 1 0 0,0 0-1 0 0,0-1 1 0 0,1 0-1 0 0,-1 0 0 0 0,1-1 1 0 0,0 1-1 0 0,-1-1 1 0 0,9 1-1 0 0,0 1-4 0 0,1-1 0 0 0,0-1 0 0 0,-1 0 0 0 0,1-1 0 0 0,0-1 0 0 0,0 0 0 0 0,0-1 0 0 0,0-1 0 0 0,17-4-1 0 0,7-6-57 0 0,-1-1-1 0 0,50-25 1 0 0,-53 19-1255 0 0,-1-1 0 0 0,36-29 1 0 0,-22 13-7540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8:27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21679 0 0,'0'0'2956'0'0,"1"2"-2302"0"0,47 35 1049 0 0,-29-24-1500 0 0,-1 1 0 0 0,0 1 0 0 0,23 25 0 0 0,59 99 118 0 0,-55-71-266 0 0,126 182-3044 0 0,-122-184-699 0 0,-32-33 1616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8:27.7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0 177 21911 0 0,'0'0'2200'0'0,"1"-2"-2013"0"0,8-20 359 0 0,-5 12-306 0 0,0 0 0 0 0,0 0-1 0 0,1 1 1 0 0,0-1 0 0 0,1 1 0 0 0,0 0-1 0 0,0 0 1 0 0,12-12 0 0 0,-12 16-246 0 0,1-1 0 0 0,-1 1 1 0 0,1 0-1 0 0,0 0 0 0 0,0 1 0 0 0,1 0 1 0 0,-1 0-1 0 0,1 0 0 0 0,12-3 1 0 0,-19 7 7 0 0,4-1 21 0 0,1-1 0 0 0,-1 1 0 0 0,1 0 0 0 0,-1 0 0 0 0,1 1 0 0 0,-1 0 0 0 0,1 0-1 0 0,-1 0 1 0 0,1 0 0 0 0,5 2 0 0 0,-3 0-23 0 0,-1-1 0 0 0,1 1 0 0 0,-1 1 0 0 0,1 0 0 0 0,-1 0 0 0 0,0 0 0 0 0,0 1 0 0 0,11 7 0 0 0,-10-5 0 0 0,1 1 0 0 0,-1 0 0 0 0,0 0 0 0 0,0 1 0 0 0,-1 0 0 0 0,0 0 0 0 0,10 15 0 0 0,-9-6 34 0 0,-1 0-1 0 0,0 0 1 0 0,-1 0-1 0 0,-1 1 1 0 0,0 0 0 0 0,-2 0-1 0 0,0 0 1 0 0,-1 0-1 0 0,0 1 1 0 0,-2-1-1 0 0,0 0 1 0 0,-1 1 0 0 0,-1-1-1 0 0,-1 0 1 0 0,-1 0-1 0 0,-7 26 1 0 0,7-31-17 0 0,-1 0 1 0 0,0 0-1 0 0,-1 0 1 0 0,0-1-1 0 0,-1 1 1 0 0,0-1-1 0 0,-16 18 1 0 0,10-16-131 0 0,8-10-510 0 0,1 1 0 0 0,-1 0 0 0 0,-4 8 0 0 0,5-7-707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8:28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0 664 21279 0 0,'0'0'1043'0'0,"3"-14"230"0"0,5-11-175 0 0,18-46 0 0 0,-16 47-748 0 0,1 0-339 0 0,18-30-1 0 0,-8 18-13 0 0,9-7-1929 0 0,-19 21-272 0 0</inkml:trace>
  <inkml:trace contextRef="#ctx0" brushRef="#br0" timeOffset="1">155 1 6912 0 0,'0'2'528'0'0,"2"28"2528"0"0,0-16 1437 0 0,0 4 1846 0 0,3-3-3793 0 0,0 3-1441 0 0,-4-14-984 0 0,1 0 1 0 0,-1 0-1 0 0,1 0 0 0 0,0 0 0 0 0,0 0 0 0 0,0-1 0 0 0,0 1 0 0 0,5 4 0 0 0,27 27 83 0 0,-17-18-94 0 0,-6-6-140 0 0,0-1-1 0 0,0-1 1 0 0,1 0-1 0 0,1-1 1 0 0,-1 0-1 0 0,2 0 1 0 0,18 7-1 0 0,4-1-165 0 0,60 15 0 0 0,-88-28 158 0 0,-1 1 1 0 0,1-1-1 0 0,0-1 0 0 0,-1 1 0 0 0,1-1 0 0 0,0-1 0 0 0,0 1 1 0 0,-1-1-1 0 0,1-1 0 0 0,0 1 0 0 0,-1-2 0 0 0,0 1 0 0 0,1 0 1 0 0,11-7-1 0 0,-11 4-294 0 0,0 1 0 0 0,0-1 0 0 0,-1-1 0 0 0,0 1 0 0 0,0-1 0 0 0,-1-1 0 0 0,1 1 0 0 0,-1-1 0 0 0,0 0 0 0 0,-1 0 1 0 0,0-1-1 0 0,5-10 0 0 0,2-4-1230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2:37:22.7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8:28.6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209 0 456 0 0,'-2'1'8873'0'0,"-17"14"1096"0"0,-11 16-6768 0 0,17-17-2307 0 0,-18 23 20 0 0,1 2 0 0 0,-27 46 0 0 0,55-82-913 0 0,0 0-1 0 0,1 0 1 0 0,-1 0 0 0 0,1 0-1 0 0,0 1 1 0 0,-1 3-1 0 0,-3 7-41 0 0,-5 5-746 0 0,11-18 748 0 0,0-1 0 0 0,-1 0 0 0 0,1 1 0 0 0,0 0 0 0 0,0-1 0 0 0,0 1 0 0 0,-1-1 0 0 0,1 1 0 0 0,0 0 0 0 0,-1-1 0 0 0,1 2 0 0 0,1 0-99 0 0,9 6-305 0 0,-6-5 420 0 0,1-1 1 0 0,-1 0-1 0 0,1 0 0 0 0,0 0 1 0 0,-1-1-1 0 0,1 0 0 0 0,7 0 1 0 0,45 0 1229 0 0,-33-1-1266 0 0,155-10-113 0 0,-163 10 179 0 0,-1 1-1 0 0,0 1 1 0 0,1 0 0 0 0,-1 1 0 0 0,0 1 0 0 0,0 0 0 0 0,18 8 0 0 0,-25-7-31 0 0,1-1-1 0 0,-1 2 1 0 0,1-1 0 0 0,-1 1-1 0 0,-1 0 1 0 0,1 1-1 0 0,-1 0 1 0 0,0 0 0 0 0,-1 1-1 0 0,0 0 1 0 0,0 0 0 0 0,7 12-1 0 0,-3-1 187 0 0,-1 0 1 0 0,15 39-1 0 0,-24-54-86 0 0,0 1 1 0 0,0 0-1 0 0,-1-1 1 0 0,1 1-1 0 0,-1 7 1 0 0,1 3 109 0 0,-1-11-157 0 0,0 0 1 0 0,0 0-1 0 0,0 0 0 0 0,0-1 1 0 0,-1 1-1 0 0,1 0 0 0 0,-1 0 0 0 0,0-1 1 0 0,0 1-1 0 0,-1-1 0 0 0,1 1 0 0 0,-1-1 1 0 0,1 1-1 0 0,-1-1 0 0 0,-3 4 0 0 0,3-5-305 0 0,0 1 1 0 0,0-1-1 0 0,-1 0 0 0 0,1 0 0 0 0,-1 1 0 0 0,1-2 0 0 0,-1 1 0 0 0,0 0 0 0 0,1 0 0 0 0,-1-1 1 0 0,-6 2-1 0 0,-14 2-1610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48:29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4 327 1376 0 0,'1'-1'107'0'0,"10"-3"369"0"0,-1 0 0 0 0,15-8 1 0 0,-10 2 1837 0 0,0 0 0 0 0,18-15 0 0 0,24-30 4503 0 0,-22 19-5611 0 0,-31 31-887 0 0,0 1 0 0 0,0-1 0 0 0,0 0-1 0 0,-1 0 1 0 0,0 0 0 0 0,0 0 0 0 0,0-1 0 0 0,-1 1 0 0 0,1-1 0 0 0,-2 0 0 0 0,1 1 0 0 0,0-1 0 0 0,-1 0 0 0 0,0 0 0 0 0,-1 0 0 0 0,1 0-1 0 0,-1 0 1 0 0,0 0 0 0 0,-1-8 0 0 0,0 11-175 0 0,-1 0-1 0 0,1 0 0 0 0,0 0 1 0 0,-1 0-1 0 0,0 0 1 0 0,1 0-1 0 0,-1 1 0 0 0,0-1 1 0 0,-1 1-1 0 0,1-1 0 0 0,0 1 1 0 0,-1 0-1 0 0,1 0 1 0 0,-1 0-1 0 0,1 0 0 0 0,-1 1 1 0 0,0-1-1 0 0,0 1 0 0 0,0-1 1 0 0,0 1-1 0 0,0 0 1 0 0,0 0-1 0 0,0 1 0 0 0,0-1 1 0 0,-4 0-1 0 0,3 1-71 0 0,1 0-1 0 0,0 1 1 0 0,0 0-1 0 0,0-1 0 0 0,0 1 1 0 0,0 0-1 0 0,0 0 1 0 0,0 0-1 0 0,0 1 1 0 0,0-1-1 0 0,-4 4 1 0 0,-27 24 293 0 0,10-8 84 0 0,17-15-417 0 0,0-1-1 0 0,0 1 1 0 0,1 1 0 0 0,0-1 0 0 0,0 1-1 0 0,1 0 1 0 0,0 1 0 0 0,0-1-1 0 0,0 1 1 0 0,1 0 0 0 0,-4 10-1 0 0,6-11-36 0 0,0 0 0 0 0,0 0 0 0 0,0 1 0 0 0,1-1 0 0 0,0 0 0 0 0,1 1 0 0 0,0-1 0 0 0,0 1 0 0 0,0-1 0 0 0,1 1 0 0 0,0-1 0 0 0,1 1-1 0 0,3 10 1 0 0,1-1 22 0 0,2 0-1 0 0,0 0 0 0 0,0-1 0 0 0,1 0 1 0 0,1-1-1 0 0,1 0 0 0 0,0-1 1 0 0,1 0-1 0 0,16 15 0 0 0,-19-23-20 0 0,-1 1-1 0 0,1-1 0 0 0,0-1 1 0 0,0 0-1 0 0,1 0 1 0 0,0-1-1 0 0,0 0 0 0 0,0 0 1 0 0,0-1-1 0 0,0-1 1 0 0,1 1-1 0 0,-1-2 1 0 0,1 0-1 0 0,-1 0 0 0 0,21-1 1 0 0,-3-3 19 0 0,0 0 0 0 0,-1-1 0 0 0,0-2-1 0 0,48-16 1 0 0,-40 7-477 0 0,60-34 0 0 0,-75 38-67 0 0,16-11-576 0 0,-8-1-50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46:30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1518 1 24191 0 0,'-31'0'1388'0'0,"-8"-1"-904"0"0,0 2-1 0 0,-60 9 1 0 0,24 6-22 0 0,-119 39 1 0 0,159-41-529 0 0,1 0 1 0 0,0 3-1 0 0,1 0 1 0 0,1 2-1 0 0,-43 33 1 0 0,-98 106-376 0 0,12 12 501 0 0,140-148 25 0 0,-18 20 100 0 0,2 2 0 0 0,2 1 1 0 0,2 2-1 0 0,-43 81 0 0 0,36-40 42 0 0,4 1 0 0 0,4 2 0 0 0,4 1 0 0 0,4 2 0 0 0,4 0-1 0 0,4 1 1 0 0,-6 181 0 0 0,20-224-186 0 0,0 32-4 0 0,1-28-35 0 0,3-11-2 0 0,-1-18 0 0 0,3 14 0 0 0,13 60 0 0 0,-7-61 0 0 0,-3-14 0 0 0,6 15 8 0 0,1-2 1 0 0,3 1-1 0 0,1-2 0 0 0,1 0 1 0 0,3-1-1 0 0,0-1 0 0 0,3-1 0 0 0,50 55 1 0 0,-2-14-27 0 0,110 89 0 0 0,-149-140-66 0 0,1-1 1 0 0,1-2 0 0 0,1-1-1 0 0,65 26 1 0 0,-27-19-40 0 0,119 27 0 0 0,-144-45 104 0 0,0-2-1 0 0,1-2 1 0 0,65-1 0 0 0,150-23 24 0 0,-203 9-47 0 0,111-32 0 0 0,51-36-42 0 0,-135 43 220 0 0,162-89 0 0 0,-154 65-171 0 0,-4-4-1 0 0,126-107 0 0 0,-164 118 102 0 0,-1-3-1 0 0,-3-1 0 0 0,-2-3 0 0 0,66-101 0 0 0,-88 112 35 0 0,-2-1 1 0 0,33-91-1 0 0,-45 100-28 0 0,-2-1 0 0 0,7-46 1 0 0,4-84 206 0 0,-20 126-173 0 0,-2 0-1 0 0,-2 0 1 0 0,-2-1 0 0 0,-1 1 0 0 0,-3 1-1 0 0,-14-49 1 0 0,11 59 55 0 0,-1 1 0 0 0,-1 1 0 0 0,-2 0 0 0 0,-1 1 0 0 0,-2 1 0 0 0,-1 0 0 0 0,-26-32 0 0 0,22 33-123 0 0,-2 1 1 0 0,-2 2-1 0 0,-47-39 0 0 0,-96-55 13 0 0,154 109-51 0 0,-116-72-20 0 0,-5 7 0 0 0,-2 5 0 0 0,-163-57 0 0 0,154 73-99 0 0,-3 7 0 0 0,-197-34 0 0 0,279 70-90 0 0,-1 3 1 0 0,0 3 0 0 0,0 3 0 0 0,0 3 0 0 0,0 3 0 0 0,-109 20-1 0 0,143-15 35 0 0,0 1-1 0 0,2 2 0 0 0,-1 1 0 0 0,1 1 0 0 0,-45 28 0 0 0,-142 111-3034 0 0,134-84 1770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46:35.5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0 286 21191 0 0,'0'0'8112'0'0,"0"-11"-7800"0"0,0-2-664 0 0,0-7-128 0 0,5 1-24 0 0,3-1-8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46:43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 24879 0 0,'0'0'2728'0'0,"0"-8"-4104"0"0,5-4-9167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47:29.9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694 73 11952 0 0,'-13'8'1274'0'0,"-26"-10"-802"0"0,29 3-125 0 0,1 1 0 0 0,-1 1 0 0 0,1-1 0 0 0,0 2 0 0 0,0-1 0 0 0,0 1 0 0 0,0 1 0 0 0,0-1 0 0 0,1 2 0 0 0,-14 10 0 0 0,-2 5 562 0 0,-42 47 1 0 0,23-22-215 0 0,-6 8 42 0 0,29-31-290 0 0,-36 33 1 0 0,21-27-172 0 0,-50 45 339 0 0,73-63-531 0 0,1 2 1 0 0,0-1-1 0 0,1 2 1 0 0,-16 26-1 0 0,12-13-23 0 0,2 1 1 0 0,0 0-1 0 0,2 0 0 0 0,1 1 0 0 0,-9 49 1 0 0,16-61-39 0 0,0 0 1 0 0,1 0-1 0 0,0 0 1 0 0,1 0-1 0 0,1 0 0 0 0,1 0 1 0 0,1 0-1 0 0,0 0 1 0 0,1 0-1 0 0,1 0 1 0 0,11 24-1 0 0,4-3-77 0 0,3-2 0 0 0,1 0 0 0 0,40 46 0 0 0,-15-26-106 0 0,85 75 0 0 0,-115-115 105 0 0,0 0 0 0 0,1-2-1 0 0,1 0 1 0 0,37 19-1 0 0,-46-28 28 0 0,0 0-1 0 0,0 0 0 0 0,1-1 0 0 0,0-1 1 0 0,0 0-1 0 0,0 0 0 0 0,0-2 0 0 0,0 1 1 0 0,0-2-1 0 0,21-1 0 0 0,-8-3 4 0 0,-1-1 1 0 0,0-1 0 0 0,-1-1-1 0 0,1-1 1 0 0,-1-1-1 0 0,-1-1 1 0 0,24-15-1 0 0,9-9 37 0 0,81-63 0 0 0,-112 76 50 0 0,0 0-1 0 0,-1-1 1 0 0,-1-2 0 0 0,-2 0-1 0 0,0-2 1 0 0,-1 0 0 0 0,-2-1-1 0 0,-1-1 1 0 0,-1 0 0 0 0,-1-1-1 0 0,-2-1 1 0 0,-1-1 0 0 0,-1 0-1 0 0,-2 0 1 0 0,7-38 0 0 0,-10 31 34 0 0,2-52 1 0 0,-8 76 36 0 0,0-1 0 0 0,-1 1 0 0 0,-1 0 1 0 0,0-1-1 0 0,-1 1 0 0 0,-9-26 0 0 0,-6-2 30 0 0,-2 0 1 0 0,-2 0-1 0 0,-2 2 1 0 0,-1 1-1 0 0,-2 1 1 0 0,-2 2-1 0 0,-1 0 1 0 0,-1 2-1 0 0,-51-41 1 0 0,48 47-155 0 0,-1 2 0 0 0,-64-36 0 0 0,76 50-87 0 0,0 1 0 0 0,0 1-1 0 0,-1 1 1 0 0,-1 1-1 0 0,0 2 1 0 0,-25-5-1 0 0,43 10-110 0 0,1 0 0 0 0,-1 0 0 0 0,0 1 1 0 0,1 0-1 0 0,-1 0 0 0 0,0 1 0 0 0,0-1 0 0 0,1 1 0 0 0,-1 1 0 0 0,1 0 0 0 0,-1 0 0 0 0,1 0 0 0 0,0 0 0 0 0,0 1 1 0 0,-10 6-1 0 0,-12 17-7968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0:12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0 289 17623 0 0,'0'0'1595'0'0,"0"-2"-1310"0"0,1 0-231 0 0,-1 0 0 0 0,0 0 0 0 0,1 0 0 0 0,-1 0 0 0 0,1 1 0 0 0,0-1 0 0 0,0 0 0 0 0,-1 0 0 0 0,1 1 0 0 0,0-1 0 0 0,2-2 0 0 0,2-4 1078 0 0,-4 8-1071 0 0,-1-1-1 0 0,0 1 0 0 0,0 0 0 0 0,0-1 0 0 0,0 1 1 0 0,0-1-1 0 0,0 1 0 0 0,0-1 0 0 0,0 1 0 0 0,0 0 1 0 0,0-1-1 0 0,0 1 0 0 0,0-1 0 0 0,0 1 1 0 0,0 0-1 0 0,-1-1 0 0 0,1 1 0 0 0,0 0 0 0 0,0-1 1 0 0,0 1-1 0 0,-1-1 0 0 0,1 1 0 0 0,-3-6 398 0 0,3 5-409 0 0,0 0-1 0 0,0-1 1 0 0,0 1 0 0 0,0 0-1 0 0,0 0 1 0 0,0-1 0 0 0,0 1 0 0 0,0 0-1 0 0,1 0 1 0 0,-1-1 0 0 0,0 1-1 0 0,1 0 1 0 0,-1 0 0 0 0,1 0-1 0 0,-1-1 1 0 0,1 1 0 0 0,1-1 0 0 0,16-19 423 0 0,-5 8-210 0 0,-1-1-192 0 0,1 1 0 0 0,0 0 0 0 0,2 1 0 0 0,-1 1 1 0 0,1 0-1 0 0,1 1 0 0 0,0 0 0 0 0,0 2 0 0 0,1 0 1 0 0,23-8-1 0 0,6 2 144 0 0,0 1 0 0 0,86-10 0 0 0,-103 19-168 0 0,0 2 0 0 0,1 1 0 0 0,-1 2 0 0 0,0 1 0 0 0,32 5 0 0 0,-55-5-59 0 0,1-1 0 0 0,-1 1 0 0 0,1 1 0 0 0,-1-1 0 0 0,0 1 0 0 0,0 0 0 0 0,0 1-1 0 0,11 7 1 0 0,-14-8 8 0 0,0-1 0 0 0,0 1-1 0 0,0 0 1 0 0,0 0-1 0 0,0 0 1 0 0,0 0 0 0 0,-1 1-1 0 0,0-1 1 0 0,1 1 0 0 0,-1-1-1 0 0,-1 1 1 0 0,1 0-1 0 0,0 0 1 0 0,-1 0 0 0 0,2 7-1 0 0,0 27 46 0 0,-2 0 1 0 0,-2-1-1 0 0,-1 1 0 0 0,-13 70 1 0 0,8-52-129 0 0,6-40 41 0 0,0-1 1 0 0,-7 28-1 0 0,-14 62-655 0 0,11-67 533 0 0,9-31 154 0 0,0-1 1 0 0,0 1-1 0 0,0 0 1 0 0,1 0 0 0 0,-1 11-1 0 0,2 12 15 0 0,1-16 0 0 0,2-11 0 0 0,-1-2 0 0 0,0 2 45 0 0,1 0 0 0 0,-1-1 0 0 0,1 1-1 0 0,0-1 1 0 0,0 1 0 0 0,0-1 0 0 0,0 0 0 0 0,0 0-1 0 0,1-1 1 0 0,-1 1 0 0 0,1-1 0 0 0,-1 1 0 0 0,1-1 0 0 0,-1 0-1 0 0,1 0 1 0 0,0-1 0 0 0,3 1 0 0 0,7 2 52 0 0,34 16-55 0 0,4-4 570 0 0,44 9-654 0 0,-83-20-67 0 0,1 0 0 0 0,-1 1-1 0 0,16 8 1 0 0,-15-6 91 0 0,1-1-1 0 0,25 8 1 0 0,-36-13 11 0 0,0 0 0 0 0,0 0 0 0 0,0 1-1 0 0,0-1 1 0 0,0 1 0 0 0,0 0 0 0 0,-1 0 0 0 0,1 1 0 0 0,-1-1-1 0 0,0 1 1 0 0,1 0 0 0 0,-1-1 0 0 0,3 5 0 0 0,-3-2 15 0 0,1 0 0 0 0,-1 0 0 0 0,0 0 0 0 0,0 1 0 0 0,0-1 0 0 0,-1 1 0 0 0,0 0 0 0 0,2 6 0 0 0,-1 4 99 0 0,0 0 1 0 0,-1 1-1 0 0,-1-1 0 0 0,0 0 1 0 0,-4 32-1 0 0,-1-17-19 0 0,-1 0-1 0 0,-1-1 1 0 0,-1 0 0 0 0,-20 49-1 0 0,18-59-50 0 0,0 0 1 0 0,-2-1-1 0 0,0 0 0 0 0,-1 0 0 0 0,0-2 1 0 0,-2 1-1 0 0,-22 21 0 0 0,26-30-92 0 0,0 0 1 0 0,-1-2-1 0 0,1 1 0 0 0,-1-1 0 0 0,-1-1 1 0 0,1 0-1 0 0,-1 0 0 0 0,0-1 1 0 0,-1-1-1 0 0,1 0 0 0 0,-1-1 0 0 0,0 0 1 0 0,-14 1-1 0 0,7-3-386 0 0,1 0 0 0 0,-1-1 0 0 0,0-1 0 0 0,0-1 0 0 0,0-1 0 0 0,1 0 0 0 0,-37-13 0 0 0,21 3-8088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0:13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190 1 15608 0 0,'0'0'1409'0'0,"-8"0"-11"0"0,0 0-402 0 0,-1 0-1 0 0,1 0 0 0 0,-1 2 0 0 0,1-1 1 0 0,-1 1-1 0 0,1 0 0 0 0,-11 4 0 0 0,14-4-889 0 0,1 1-1 0 0,-1-1 1 0 0,0 1-1 0 0,1 0 1 0 0,0 0 0 0 0,0 1-1 0 0,0-1 1 0 0,0 1-1 0 0,0 0 1 0 0,1 0-1 0 0,-1 0 1 0 0,1 1 0 0 0,-4 7-1 0 0,0 2-63 0 0,1 1 0 0 0,0 0 0 0 0,1 0 0 0 0,0 1 0 0 0,1-1 0 0 0,1 1 0 0 0,-1 17 0 0 0,0 115-576 0 0,4-102 260 0 0,1-17 160 0 0,0 0 1 0 0,12 56-1 0 0,-10-71 102 0 0,0 0 1 0 0,2 0-1 0 0,0 0 0 0 0,0-1 1 0 0,1 0-1 0 0,1 0 0 0 0,15 22 1 0 0,-16-28 12 0 0,-1-1 1 0 0,1 1 0 0 0,0-2 0 0 0,7 6 0 0 0,-10-8 7 0 0,0-1 0 0 0,0 0 0 0 0,0-1 0 0 0,0 1 0 0 0,0 0 0 0 0,0-1 0 0 0,0 0 0 0 0,1 1 0 0 0,-1-1 0 0 0,0-1 0 0 0,1 1 0 0 0,4 0 0 0 0,1-1-299 0 0,25 0-991 0 0,-26 0 731 0 0,4 0-617 0 0,5 0-1997 0 0,-6-2 384 0 0,-1-3-224 0 0,6-4-1691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0:13.9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161 1 18455 0 0,'-6'1'340'0'0,"-1"2"0"0"0,0-1 0 0 0,0 1 0 0 0,1-1 0 0 0,-1 2-1 0 0,-8 5 1 0 0,12-7-262 0 0,-1 1-1 0 0,2-1 1 0 0,-1 1-1 0 0,0 0 1 0 0,0 0-1 0 0,1 0 1 0 0,0 0-1 0 0,-1 0 1 0 0,1 0-1 0 0,0 1 1 0 0,1-1-1 0 0,-1 1 1 0 0,-2 6-1 0 0,-5 32 735 0 0,-5 59 0 0 0,5-34-345 0 0,2 21-248 0 0,2-18-147 0 0,-17 175 2 0 0,19-205-845 0 0,2 0 0 0 0,2-1 0 0 0,9 63-1 0 0,32 115-5406 0 0,-42-215 6115 0 0,11 43-6442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0:14.5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698 1 18055 0 0,'0'0'874'0'0,"-1"2"-384"0"0,-2 0-420 0 0,-1 0-1 0 0,1 0 1 0 0,0 0 0 0 0,-1 0-1 0 0,1-1 1 0 0,-1 0-1 0 0,0 1 1 0 0,-5 0-1 0 0,-23 10-3 0 0,25-8 169 0 0,-1 0-1 0 0,0 0 1 0 0,0-1 0 0 0,0 0-1 0 0,-1-1 1 0 0,1 1-1 0 0,-1-2 1 0 0,1 1-1 0 0,-1-1 1 0 0,-17 0-1 0 0,9-2 13 0 0,1 2 0 0 0,-1 0 0 0 0,1 1 0 0 0,-1 0 0 0 0,-24 7 0 0 0,-7 8-139 0 0,-79 39 0 0 0,108-46-118 0 0,1 1 1 0 0,1 1 0 0 0,-1 0-1 0 0,2 1 1 0 0,0 1 0 0 0,1 1-1 0 0,-15 17 1 0 0,20-19 48 0 0,-12 23-1 0 0,6-8 130 0 0,13-22-111 0 0,0 0-1 0 0,0 0 0 0 0,0 0 1 0 0,0 1-1 0 0,1-1 0 0 0,0 1 1 0 0,1-1-1 0 0,-2 14 0 0 0,2-16-35 0 0,1 1 0 0 0,0-1 0 0 0,0 1-1 0 0,1-1 1 0 0,-1 1 0 0 0,1-1 0 0 0,0 1-1 0 0,0-1 1 0 0,0 0 0 0 0,1 1 0 0 0,0-1 0 0 0,0 0-1 0 0,0 0 1 0 0,3 5 0 0 0,6 6 250 0 0,-9-10-226 0 0,1-1 0 0 0,0 1 0 0 0,0-1 0 0 0,1 0 0 0 0,-1 0 0 0 0,1-1 0 0 0,0 1-1 0 0,0-1 1 0 0,0 1 0 0 0,6 2 0 0 0,201 85-45 0 0,-35-17 0 0 0,-163-67 0 0 0,0 0 0 0 0,-1 1 0 0 0,0 1 0 0 0,0 0 0 0 0,-1 0 0 0 0,15 17 0 0 0,-23-22 25 0 0,0 0-1 0 0,1 0 0 0 0,-1 0 1 0 0,-1 1-1 0 0,1-1 0 0 0,-1 1 1 0 0,1 0-1 0 0,-2-1 1 0 0,1 1-1 0 0,0 0 0 0 0,-1 0 1 0 0,0 1-1 0 0,0-1 1 0 0,0 0-1 0 0,-1 0 0 0 0,0 0 1 0 0,0 1-1 0 0,0-1 0 0 0,0 0 1 0 0,-1 0-1 0 0,0 0 1 0 0,0 0-1 0 0,-1 0 0 0 0,1 0 1 0 0,-1 0-1 0 0,0 0 0 0 0,-5 8 1 0 0,-1 0 214 0 0,-2 0 0 0 0,1 0 0 0 0,-2-1 0 0 0,-18 18-1 0 0,22-25-248 0 0,0 0 0 0 0,0 0 0 0 0,0 0-1 0 0,-1-1 1 0 0,1 0 0 0 0,-1 0-1 0 0,0-1 1 0 0,0 0 0 0 0,0-1-1 0 0,-11 3 1 0 0,17-5 18 0 0,-68 10 219 0 0,61-9-253 0 0,0-1-1 0 0,1 0 0 0 0,-1-1 0 0 0,0 0 1 0 0,0 0-1 0 0,-9-3 0 0 0,-4-3-953 0 0,-17-4-1357 0 0,15 2-4674 0 0,8 2-600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37:27.3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15552 0 0,'0'0'9745'0'0,"1"2"-9509"0"0,10 17 117 0 0,1-1 1 0 0,16 19 0 0 0,-22-31-152 0 0,0 1 1 0 0,0-2-1 0 0,10 8 1 0 0,13 4 8 0 0,42 20-29 0 0,77 42 860 0 0,-119-61-860 0 0,-1 1-1 0 0,-1 1 0 0 0,25 24 0 0 0,55 60 46 0 0,-18-16 79 0 0,133 101 0 0 0,-166-152-185 0 0,108 53 0 0 0,-47-29-50 0 0,-42-17 13 0 0,-1 3-1 0 0,109 92 0 0 0,-64-38 193 0 0,217 143 1 0 0,120 14 196 0 0,-180-92-143 0 0,-13 22-736 0 0,-120-84 757 0 0,-86-65-341 0 0,74 36 0 0 0,69 22-110 0 0,-108-54 24 0 0,213 122 282 0 0,-124-64-104 0 0,-72-41-75 0 0,195 95 75 0 0,-225-120-80 0 0,-31-12-165 0 0,84 25-1 0 0,120 13 492 0 0,-225-57-348 0 0,13 5-16 0 0,-38-9-64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0:16.9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5528 0 0,'0'0'279'0'0,"1"-2"-136"0"0,2-1-14 0 0,1-1-93 0 0,2 2-80 0 0,2 1 92 0 0,3 3 610 0 0,-4 1 265 0 0,4 1 1521 0 0,1 0 1269 0 0,0 0-1 0 0,23 5 1 0 0,59 2 915 0 0,-43-6-4568 0 0,189 18 389 0 0,1-22-429 0 0,168-11-496 0 0,-66 5-1121 0 0,-339 5 1605 0 0,69-3-1832 0 0,-1 0-3455 0 0,10 0-2152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0:15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437 22 17135 0 0,'0'0'2000'0'0,"-2"-1"-1068"0"0,-17-5 950 0 0,14 3-1630 0 0,-1 1 1 0 0,0 0-1 0 0,0 0 1 0 0,0 0-1 0 0,0 1 1 0 0,0 0-1 0 0,0 0 1 0 0,0 0-1 0 0,0 1 1 0 0,-1 0-1 0 0,1 0 1 0 0,-10 2-1 0 0,3 1-273 0 0,1 1 0 0 0,-1 0 0 0 0,1 0 0 0 0,0 1 0 0 0,0 1 0 0 0,1 0 0 0 0,0 1 0 0 0,0 0 0 0 0,0 0 0 0 0,1 1 0 0 0,0 1 0 0 0,-13 14 0 0 0,8-4 50 0 0,1 0 0 0 0,1 1 0 0 0,0 0 0 0 0,2 1 1 0 0,0 0-1 0 0,-12 37 0 0 0,11-20-52 0 0,1 1 1 0 0,2 1-1 0 0,-4 43 0 0 0,6-30 22 0 0,0 4-4 0 0,-1 97 1 0 0,10-97-29 0 0,19 106 1 0 0,-16-136 64 0 0,2-1 1 0 0,1-1-1 0 0,0 1 1 0 0,2-1-1 0 0,1-1 1 0 0,19 30-1 0 0,-16-31-28 0 0,-1-2 13 0 0,20 26 1 0 0,-28-40-15 0 0,1 0 0 0 0,1-1 0 0 0,-1 0 1 0 0,1 0-1 0 0,0-1 0 0 0,0 0 0 0 0,12 6 0 0 0,-5-4-8 0 0,1-1 0 0 0,-1-1 1 0 0,1-1-1 0 0,0 0 0 0 0,1 0 0 0 0,-1-2 0 0 0,1 0 0 0 0,24 0 0 0 0,-10-3-6 0 0,0-1 0 0 0,0-1 0 0 0,44-12 0 0 0,-49 9 95 0 0,-1-2 0 0 0,0-1 0 0 0,0-1 0 0 0,-1-1 0 0 0,0-1-1 0 0,-1-1 1 0 0,0-1 0 0 0,-1 0 0 0 0,-1-2 0 0 0,30-30 0 0 0,-41 36 21 0 0,0 0 0 0 0,-1-1 0 0 0,-1 0 0 0 0,1 0 0 0 0,-2-1 0 0 0,0 0 0 0 0,0 0-1 0 0,-1 0 1 0 0,-1-1 0 0 0,0 0 0 0 0,0 0 0 0 0,-1 0 0 0 0,1-15 0 0 0,-4 21 2 0 0,0 0 0 0 0,0 0 0 0 0,0 0 0 0 0,-1 1 0 0 0,0-1 0 0 0,0 0 0 0 0,-1 0 0 0 0,0 1 0 0 0,0-1 0 0 0,0 1-1 0 0,-1 0 1 0 0,0-1 0 0 0,0 1 0 0 0,-8-9 0 0 0,-2-2 90 0 0,0 0-1 0 0,-2 1 1 0 0,-22-19 0 0 0,22 24-104 0 0,-1 0 0 0 0,1 0 0 0 0,-32-13-1 0 0,28 14-94 0 0,4 2 1 0 0,0 2-1 0 0,-1 0 1 0 0,0 1-1 0 0,-24-5 1 0 0,9 5-104 0 0,-45-3 0 0 0,56 8-76 0 0,-1 1-1 0 0,1 1 1 0 0,-1 1 0 0 0,1 0 0 0 0,0 1 0 0 0,0 2 0 0 0,-33 13-1 0 0,47-17-329 0 0,0 1 0 0 0,0 0 0 0 0,0 0 0 0 0,1 0-1 0 0,-1 1 1 0 0,1 0 0 0 0,0 0 0 0 0,0 0 0 0 0,0 1-1 0 0,0-1 1 0 0,-6 11 0 0 0,5-5-1480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0:16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65 18255 0 0,'0'0'1654'0'0,"1"0"-1364"0"0,16-1 45 0 0,0-1 0 0 0,-1 0 0 0 0,1-1 0 0 0,17-6 0 0 0,-27 7-214 0 0,94-17 1294 0 0,-64 11-1659 0 0,-1 2 1 0 0,43-1-1 0 0,76 4-4 0 0,-133 2 251 0 0,-17 1-1 0 0,-1-1 0 0 0,1 1 0 0 0,0 0 0 0 0,-1 0 1 0 0,1 0-1 0 0,0 1 0 0 0,-1 0 0 0 0,1 0 1 0 0,0 0-1 0 0,-1 0 0 0 0,0 1 0 0 0,1-1 0 0 0,4 4 1 0 0,-6-3 47 0 0,0 0 1 0 0,0 0 0 0 0,0 1 0 0 0,-1 0 0 0 0,1-1 0 0 0,0 1-1 0 0,-1 0 1 0 0,0 0 0 0 0,0 0 0 0 0,0 1 0 0 0,0-1-1 0 0,0 1 1 0 0,-1-1 0 0 0,1 1 0 0 0,-1-1 0 0 0,0 1-1 0 0,0 0 1 0 0,0-1 0 0 0,-1 1 0 0 0,1 0 0 0 0,-1 0 0 0 0,0 0-1 0 0,0-1 1 0 0,-1 1 0 0 0,0 5 0 0 0,0-1 36 0 0,-1 1 0 0 0,0-1 0 0 0,-1 0 0 0 0,0 1 0 0 0,0-1 0 0 0,0-1 0 0 0,-1 1 0 0 0,-1 0 0 0 0,1-1 0 0 0,-8 9 0 0 0,-104 110 298 0 0,54-62-386 0 0,58-61 2 0 0,-1 1-4 0 0,-2 12 47 0 0,6-13 674 0 0,3-1-484 0 0,3 4-217 0 0,0-2 1 0 0,0 1 0 0 0,0-1 0 0 0,0 1-1 0 0,1-1 1 0 0,0-1 0 0 0,0 1 0 0 0,0-1-1 0 0,0 0 1 0 0,1-1 0 0 0,-1 1 0 0 0,1-1-1 0 0,0 0 1 0 0,-1-1 0 0 0,11 1 0 0 0,29 3-3 0 0,-1 1 0 0 0,50 15 0 0 0,-61-13 32 0 0,-6-1-81 0 0,1 1 1 0 0,-1 1-1 0 0,0 2 0 0 0,35 18 1 0 0,-43-18 128 0 0,0 1 0 0 0,-1 2 1 0 0,-1 0-1 0 0,0 0 1 0 0,18 21-1 0 0,-31-30-8 0 0,0 1 1 0 0,-1 0-1 0 0,0 0 0 0 0,0 1 0 0 0,0-1 1 0 0,-1 1-1 0 0,0 0 0 0 0,4 12 0 0 0,-6-14-24 0 0,0-1-1 0 0,0 1 1 0 0,-1 0-1 0 0,0 0 1 0 0,0 0-1 0 0,0-1 1 0 0,0 1-1 0 0,-1 0 0 0 0,0 0 1 0 0,0-1-1 0 0,0 1 1 0 0,0 0-1 0 0,-1-1 1 0 0,-3 9-1 0 0,-4 2 108 0 0,0-1-1 0 0,0 1 1 0 0,-2-1-1 0 0,1-1 1 0 0,-2 0-1 0 0,0-1 1 0 0,-15 13-1 0 0,-102 68 502 0 0,56-43-315 0 0,41-27-170 0 0,-1-2-1 0 0,-60 30 1 0 0,76-43-207 0 0,0-1 0 0 0,-1-1 1 0 0,0-1-1 0 0,-1-1 0 0 0,1 0 0 0 0,-1-1 0 0 0,-33 1 0 0 0,49-4 22 0 0,-79-4-504 0 0,71 3 166 0 0,1 0 0 0 0,-1-2 1 0 0,1 1-1 0 0,-1-1 0 0 0,-17-8 1 0 0,-6-9-860 0 0,-3-3-11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0:17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1 102 12440 0 0,'2'1'957'0'0,"16"3"20"0"0,0-1 1 0 0,0-1-1 0 0,27 0 1 0 0,57-7 6057 0 0,-45 2-6356 0 0,-4-2 33 0 0,68-16 0 0 0,3 0-384 0 0,279-10-302 0 0,-257 37-436 0 0,-131-6 397 0 0,61 1-3062 0 0,133-17 0 0 0,-119-2-4463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0:40.7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3 14280 0 0,'0'0'100'0'0,"0"0"1"0"0,0-1 0 0 0,0 1 0 0 0,0 0 0 0 0,0 0 0 0 0,0 0-1 0 0,0 0 1 0 0,-1 0 0 0 0,1 0 0 0 0,0-1 0 0 0,0 1-1 0 0,0 0 1 0 0,0 0 0 0 0,0 0 0 0 0,0 0 0 0 0,0 0 0 0 0,0 0-1 0 0,0 0 1 0 0,-1 0 0 0 0,1 0 0 0 0,0 0 0 0 0,0-1-1 0 0,0 1 1 0 0,0 0 0 0 0,0 0 0 0 0,0 0 0 0 0,-1 0 0 0 0,1 0-1 0 0,0 0 1 0 0,0 0 0 0 0,0 0 0 0 0,0 0 0 0 0,0 0 0 0 0,0 0-1 0 0,-1 0 1 0 0,1 0 0 0 0,0 0 0 0 0,0 0 0 0 0,0 0-1 0 0,0 0 1 0 0,0 0 0 0 0,-1 0 0 0 0,1 0 0 0 0,0 1 0 0 0,0-1-1 0 0,0 0 1 0 0,0 0 0 0 0,-3 8 2379 0 0,1 14 860 0 0,-3 212 1206 0 0,-4-1-6093 0 0,2-84-1093 0 0,7-74-3675 0 0,5 6-1868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0:41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1 125 14280 0 0,'0'0'654'0'0,"3"0"-11"0"0,9-1-572 0 0,0 1 0 0 0,0-1 0 0 0,0-1-1 0 0,0 0 1 0 0,17-6 0 0 0,-9 2 943 0 0,26-4 0 0 0,-6 2 261 0 0,194-54 1505 0 0,-217 57-2772 0 0,-2 0-7 0 0,0 1 0 0 0,23-3-1 0 0,-26 6 1 0 0,19-1 190 0 0,-26 16-53 0 0,-4-10-116 0 0,-1 0 0 0 0,0 0 0 0 0,0 0 1 0 0,0 1-1 0 0,0-1 0 0 0,-1 0 1 0 0,0 0-1 0 0,1 0 0 0 0,-2 0 0 0 0,1 0 1 0 0,0 0-1 0 0,-1 0 0 0 0,-3 6 0 0 0,-4 5 119 0 0,-20 27 0 0 0,21-32-80 0 0,-89 114 739 0 0,86-109-733 0 0,1 0 0 0 0,-14 29 0 0 0,4-7-44 0 0,3-7-23 0 0,2 1 0 0 0,0 1 0 0 0,-13 45 0 0 0,26-69-15 0 0,1 0 1 0 0,-1-1-1 0 0,1 1 0 0 0,1 0 0 0 0,-1 0 0 0 0,1 0 0 0 0,1 0 0 0 0,0 0 0 0 0,0-1 1 0 0,0 1-1 0 0,1 0 0 0 0,0-1 0 0 0,0 1 0 0 0,1-1 0 0 0,0 0 0 0 0,0 1 0 0 0,1-1 0 0 0,7 10 1 0 0,-1-3 78 0 0,-6-8-24 0 0,0 0 0 0 0,1 0-1 0 0,0 0 1 0 0,0 0 0 0 0,10 8-1 0 0,2-2 13 0 0,2 0 0 0 0,27 14-1 0 0,-38-22-38 0 0,1 0-1 0 0,0-1 1 0 0,1 0-1 0 0,-1-1 1 0 0,0 0 0 0 0,1 0-1 0 0,0-1 1 0 0,9 0-1 0 0,114-1-3324 0 0,-96-4-4351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0:42.2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51 22775 0 0,'0'0'2063'0'0,"2"3"-1695"0"0,1 0-320 0 0,-1 1 0 0 0,1-1 0 0 0,0 0 0 0 0,0 0 0 0 0,0 0 0 0 0,0 0 0 0 0,0 0 0 0 0,5 2 0 0 0,-7-5-25 0 0,0 1 1 0 0,0-1-1 0 0,1 1 0 0 0,-1-1 1 0 0,0 0-1 0 0,1 0 1 0 0,-1 1-1 0 0,1-1 1 0 0,-1 0-1 0 0,0 0 0 0 0,1 0 1 0 0,-1-1-1 0 0,2 1 1 0 0,7-1 77 0 0,-6 1-175 0 0,0-1-1 0 0,-1 1 0 0 0,1-1 0 0 0,0 0 1 0 0,-1 0-1 0 0,1 0 0 0 0,-1 0 1 0 0,0-1-1 0 0,6-2 0 0 0,-4 1-14 0 0,27-11-970 0 0,1 2-1 0 0,0 1 0 0 0,64-12 1 0 0,-73 19 914 0 0,1 1 1 0 0,-1 1-1 0 0,1 2 1 0 0,38 3-1 0 0,-51-2 326 0 0,-1 1 0 0 0,1 0 0 0 0,-1 0-1 0 0,1 1 1 0 0,-1 1 0 0 0,0 0 0 0 0,-1 0 0 0 0,1 1 0 0 0,-1 0-1 0 0,0 1 1 0 0,0 1 0 0 0,0-1 0 0 0,-1 1 0 0 0,0 1 0 0 0,-1 0-1 0 0,1 0 1 0 0,-1 1 0 0 0,9 13 0 0 0,-12-16-45 0 0,-1 1 0 0 0,0 0 0 0 0,0 0 1 0 0,0 0-1 0 0,-1 0 0 0 0,0 1 0 0 0,3 12 0 0 0,-4-6-95 0 0,0-1-1 0 0,0 1 0 0 0,-1 0 1 0 0,-1-1-1 0 0,0 1 0 0 0,-1 0 1 0 0,0-1-1 0 0,-1 1 0 0 0,-1-1 1 0 0,0 1-1 0 0,-6 14 0 0 0,-3 9-41 0 0,8-24-49 0 0,0 1-1 0 0,-8 13 1 0 0,-4 5-114 0 0,7-13 13 0 0,-19 31 0 0 0,26-47 143 0 0,0-1 0 0 0,0 1 0 0 0,1 0 0 0 0,-1-1 0 0 0,-1 6 0 0 0,-7 17 13 0 0,9-23 48 0 0,1 0 13 0 0,0 0-40 0 0,0 1-1 0 0,0-1 1 0 0,1 0 0 0 0,-1 0 0 0 0,0 0 0 0 0,1 0 0 0 0,0 0 0 0 0,-1 0 0 0 0,1 0 0 0 0,0 0 0 0 0,0 0 0 0 0,0 0 0 0 0,0 0 0 0 0,0 0 0 0 0,1-1-1 0 0,-1 1 1 0 0,1 0 0 0 0,-1-1 0 0 0,1 1 0 0 0,2 1 0 0 0,-1-1 17 0 0,0 0 0 0 0,0-1 0 0 0,1 1 0 0 0,-1-1 0 0 0,0 1 0 0 0,1-1 0 0 0,-1 0 0 0 0,1-1-1 0 0,-1 1 1 0 0,1-1 0 0 0,0 1 0 0 0,3-1 0 0 0,5-1 109 0 0,0 0 0 0 0,0-1 0 0 0,17-4 0 0 0,15-3 312 0 0,-4 4-374 0 0,39-3 35 0 0,-68 8-119 0 0,-1 0 1 0 0,0 1 0 0 0,1 0 0 0 0,-1 1 0 0 0,19 6 0 0 0,-25-7 16 0 0,0 0 0 0 0,-1 0 0 0 0,1 1 1 0 0,0 0-1 0 0,-1-1 0 0 0,1 2 0 0 0,-1-1 0 0 0,1 0 0 0 0,4 5 0 0 0,-7-5-2 0 0,1 0 1 0 0,-1 0-1 0 0,0 0 0 0 0,1 0 1 0 0,-1 1-1 0 0,0-1 0 0 0,-1 0 1 0 0,1 1-1 0 0,0-1 0 0 0,-1 1 1 0 0,1-1-1 0 0,-1 1 0 0 0,0-1 1 0 0,1 1-1 0 0,-2 3 0 0 0,1-1 29 0 0,-1-1-1 0 0,0 0 1 0 0,0 0 0 0 0,0 0-1 0 0,0 0 1 0 0,-1 0-1 0 0,0 0 1 0 0,0 0 0 0 0,0 0-1 0 0,0-1 1 0 0,-4 5-1 0 0,0 2 56 0 0,0-2-24 0 0,0 1-1 0 0,-1-1 1 0 0,0 0-1 0 0,0 0 1 0 0,-9 6-1 0 0,-45 32 268 0 0,-1 1-123 0 0,39-27-163 0 0,-30 20 0 0 0,41-33-94 0 0,1 0 0 0 0,-1 0 0 0 0,-1-1 0 0 0,-24 8 0 0 0,31-12-57 0 0,0-1 0 0 0,0 0 0 0 0,-1 0 0 0 0,1-1 0 0 0,0 1 0 0 0,-1-1 0 0 0,1-1 0 0 0,0 1 0 0 0,-11-3 0 0 0,6 0-1211 0 0,1 0 1 0 0,-15-7 0 0 0,11 1-4919 0 0,6-1-1747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0:43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90 3224 0 0,'2'2'13108'0'0,"8"10"-7370"0"0,1-13-4661 0 0,40-9-719 0 0,91-33 1 0 0,-17 5-104 0 0,-109 34-229 0 0,0 1 1 0 0,0 1-1 0 0,0 1 0 0 0,0 0 0 0 0,0 1 1 0 0,0 1-1 0 0,0 0 0 0 0,0 1 0 0 0,0 1 0 0 0,0 0 1 0 0,-1 2-1 0 0,1-1 0 0 0,-1 2 0 0 0,28 14 1 0 0,-33-13 22 0 0,1 2 0 0 0,-1-1 1 0 0,-1 1-1 0 0,1 0 1 0 0,-2 1-1 0 0,1 0 1 0 0,6 12-1 0 0,6 5-51 0 0,-14-18 9 0 0,-1 0-1 0 0,0 1 1 0 0,0 0 0 0 0,-1 1-1 0 0,0-1 1 0 0,0 1 0 0 0,4 18-1 0 0,-6-18 1 0 0,17 51 60 0 0,-2 1 1 0 0,10 72 0 0 0,-26-119-64 0 0,2 13 7 0 0,-1 1 0 0 0,-1 59 0 0 0,-5-57-408 0 0,-1 20-1815 0 0,0-17-2984 0 0,0 3-2301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0:43.4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0 154 25775 0 0,'13'0'2747'0'0,"2"-1"-2633"0"0,0 0 0 0 0,-1-2 0 0 0,1 1 0 0 0,0-2 0 0 0,-1 0 0 0 0,19-8 0 0 0,42-13 400 0 0,98-19 0 0 0,-38 12-3312 0 0,-79 21 1181 0 0,-25 6 338 0 0,8-5-640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0:52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493 1 10592 0 0,'-4'0'346'0'0,"0"0"0"0"0,-1 1 0 0 0,1 0 0 0 0,0 0 0 0 0,-5 1 0 0 0,-37 19 3143 0 0,30-14-2588 0 0,-22 14 622 0 0,2 1 1 0 0,0 1-1 0 0,-36 31 0 0 0,32-19-1351 0 0,-56 60 0 0 0,85-81-172 0 0,1 0 0 0 0,1 1 0 0 0,0 0 0 0 0,0 0 0 0 0,2 1 0 0 0,0 0 0 0 0,-7 23 0 0 0,13-34 0 0 0,-1 1 0 0 0,1 0 0 0 0,0 0 0 0 0,0 0 0 0 0,1 0 0 0 0,0 0 0 0 0,0 0 0 0 0,1 7 0 0 0,-1-10 0 0 0,1 0 0 0 0,-1 0 0 0 0,1 1 0 0 0,0-1 0 0 0,0 0 0 0 0,0 0 0 0 0,0 0 0 0 0,1-1 0 0 0,-1 1 0 0 0,1 0 0 0 0,0 0 0 0 0,0-1 0 0 0,0 1 0 0 0,0-1 0 0 0,0 1 0 0 0,3 1 0 0 0,3 2 16 0 0,1-1-1 0 0,0 0 0 0 0,0 0 1 0 0,0-1-1 0 0,0-1 0 0 0,1 1 1 0 0,12 2-1 0 0,72 9 254 0 0,-89-15-238 0 0,211 23 914 0 0,-141-15-660 0 0,34 3 65 0 0,160 29-509 0 0,-233-34 154 0 0,-1 1 0 0 0,-1 2-1 0 0,41 17 1 0 0,-60-20 15 0 0,-1 0 1 0 0,1 2-1 0 0,-1 0 0 0 0,-1 0 0 0 0,0 1 1 0 0,0 1-1 0 0,-1 0 0 0 0,0 1 0 0 0,17 19 1 0 0,-20-18 4 0 0,0 0 0 0 0,-1 0 1 0 0,-1 1-1 0 0,0 0 1 0 0,0 1-1 0 0,-2-1 1 0 0,1 1-1 0 0,-2 0 1 0 0,5 20-1 0 0,-5-7 29 0 0,0 0 0 0 0,-2 0 0 0 0,-1 0 0 0 0,-2 36 0 0 0,-1-47 139 0 0,0-1 1 0 0,-1 1 0 0 0,-1-1 0 0 0,0 0 0 0 0,-1 0 0 0 0,-1 0 0 0 0,0-1 0 0 0,-16 26 0 0 0,14-27-125 0 0,-1-1-1 0 0,-1 0 1 0 0,0 0 0 0 0,0-1 0 0 0,-1 0 0 0 0,0-1 0 0 0,-1-1-1 0 0,0 1 1 0 0,-1-2 0 0 0,0 0 0 0 0,0 0 0 0 0,-1-2 0 0 0,0 1-1 0 0,0-2 1 0 0,-21 6 0 0 0,7-4-356 0 0,15-3 28 0 0,-1 0 1 0 0,-19 1-1 0 0,27-5-1084 0 0,1 0 0 0 0,-1 0 0 0 0,1 0 0 0 0,-1-1 0 0 0,-8-2 0 0 0,-3-2-6905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37:27.8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60 456 0 0,'0'0'23434'0'0,"3"1"-22889"0"0,104 43 1726 0 0,-49-16-2072 0 0,142 74 383 0 0,-154-78-582 0 0,58 23 0 0 0,-47-22 0 0 0,-45-20 2 0 0,1 0 0 0 0,0-1 0 0 0,0 0-1 0 0,0-1 1 0 0,0 0 0 0 0,1-1 0 0 0,18 1 0 0 0,-27-3 7 0 0,1 0 0 0 0,-1-1 0 0 0,1 1 0 0 0,-1-1-1 0 0,0 0 1 0 0,1 0 0 0 0,-1-1 0 0 0,0 1 0 0 0,0-1 0 0 0,0 0 0 0 0,0-1 0 0 0,0 1 0 0 0,0-1 0 0 0,-1 0 0 0 0,1 0 0 0 0,-1-1 0 0 0,0 1 0 0 0,0-1 0 0 0,0 0 0 0 0,6-8 0 0 0,2-6 184 0 0,0 0 0 0 0,-1-1 0 0 0,14-33 0 0 0,-22 46-102 0 0,-1 0 1 0 0,0 0-1 0 0,0 0 0 0 0,-1-1 0 0 0,0 1 1 0 0,0 0-1 0 0,0-1 0 0 0,-1 1 1 0 0,0-1-1 0 0,0 1 0 0 0,-1-1 0 0 0,1 1 1 0 0,-1 0-1 0 0,-1-1 0 0 0,1 1 0 0 0,-5-10 1 0 0,0 3 70 0 0,3 6-8 0 0,0 0 0 0 0,0 1-1 0 0,-1-1 1 0 0,0 1 0 0 0,0-1 0 0 0,0 1 0 0 0,-10-10 0 0 0,13 15-128 0 0,1 0-52 0 0,0 1-1 0 0,-1-1 1 0 0,1 1-1 0 0,0-1 1 0 0,0 1-1 0 0,-1 0 1 0 0,1-1-1 0 0,0 1 1 0 0,0-1-1 0 0,-1 1 1 0 0,1 0-1 0 0,0-1 1 0 0,-1 1-1 0 0,1 0 1 0 0,-1 0-1 0 0,1-1 1 0 0,-1 1-1 0 0,-9 0-386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0:52.6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4144 0 0,'0'0'319'0'0,"2"0"-210"0"0,74-2 12163 0 0,1-4-8200 0 0,82-2-3525 0 0,-46 8-547 0 0,-76 0-1429 0 0,-4 0-5717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0:53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0 12440 0 0,'-2'7'615'0'0,"-2"4"-118"0"0,-2 4-313 0 0,4-6-152 0 0,1 0 93 0 0,2-3 80 0 0,1 7 1979 0 0,1 5 492 0 0,-1 1-646 0 0,0 9-10 0 0,5 34-614 0 0,5 10-1022 0 0,3 0 1 0 0,38 107-1 0 0,-28-109-384 0 0,-3 1 0 0 0,13 76 0 0 0,-18-55-228 0 0,20 90-1557 0 0,-27-146 686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0:53.5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19 491 13824 0 0,'-3'-5'194'0'0,"1"0"-78"0"0,0 0 0 0 0,0 0 1 0 0,0 0-1 0 0,0 0 0 0 0,1 0 0 0 0,-1 0 0 0 0,1-1 1 0 0,1 1-1 0 0,-1 0 0 0 0,1 0 0 0 0,0-1 0 0 0,0 1 1 0 0,2-10-1 0 0,42-128 10064 0 0,-39 133-9993 0 0,0 1 0 0 0,1-1 0 0 0,0 1 0 0 0,0 0 0 0 0,1 1 0 0 0,0-1 0 0 0,10-8 0 0 0,-7 7-65 0 0,4-5-72 0 0,2 1 0 0 0,32-23-1 0 0,-17 17-41 0 0,1 1 0 0 0,39-15-1 0 0,-55 27-13 0 0,0 2 1 0 0,1 0-1 0 0,0 1 0 0 0,0 0 0 0 0,0 2 0 0 0,0 0 1 0 0,0 1-1 0 0,1 1 0 0 0,-1 0 0 0 0,0 1 1 0 0,0 1-1 0 0,0 1 0 0 0,0 0 0 0 0,20 7 0 0 0,-28-7-20 0 0,-1 1 0 0 0,0 0 0 0 0,0 0-1 0 0,0 1 1 0 0,-1 0 0 0 0,0 0-1 0 0,0 1 1 0 0,0 0 0 0 0,-1 0-1 0 0,1 1 1 0 0,-2-1 0 0 0,11 15-1 0 0,-10-11 19 0 0,0 0-1 0 0,-1 0 0 0 0,0 0 1 0 0,-1 1-1 0 0,0-1 0 0 0,-1 1 0 0 0,0 0 1 0 0,0 1-1 0 0,1 19 0 0 0,-3-13 37 0 0,0 0 1 0 0,-2 0-1 0 0,0 0 0 0 0,-1-1 0 0 0,0 1 1 0 0,-2-1-1 0 0,0 0 0 0 0,-1 1 0 0 0,-1-2 1 0 0,0 1-1 0 0,-1-1 0 0 0,-1 0 0 0 0,-1 0 1 0 0,0-1-1 0 0,-15 19 0 0 0,6-11 321 0 0,-1-2 1 0 0,-1 0-1 0 0,-1-1 0 0 0,-1-2 1 0 0,-45 31-1 0 0,49-38-344 0 0,-1-2 1 0 0,-31 12-1 0 0,42-19-12 0 0,0 0 1 0 0,0 0-1 0 0,-1-1 0 0 0,1 0 0 0 0,0-1 1 0 0,0 0-1 0 0,-1 0 0 0 0,-14-3 0 0 0,3 1-205 0 0,16 2 74 0 0,0-1-221 0 0,-1 1 0 0 0,0-1 0 0 0,0 0-1 0 0,0 0 1 0 0,1 0 0 0 0,-1-1 0 0 0,0 0-1 0 0,-5-2 1 0 0,-32-17-1695 0 0,7 0-24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0:54.3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211 1 19351 0 0,'0'0'1943'0'0,"3"2"-1783"0"0,15 9-3 0 0,-17-10 1539 0 0,0-1-1575 0 0,-1 1 0 0 0,0-1-1 0 0,1 0 1 0 0,-1 1 0 0 0,0-1-1 0 0,1 1 1 0 0,-1-1 0 0 0,0 1-1 0 0,1-1 1 0 0,-1 1 0 0 0,0-1-1 0 0,0 1 1 0 0,0-1 0 0 0,1 1 0 0 0,-1-1-1 0 0,0 1 1 0 0,0-1 0 0 0,0 1-1 0 0,0-1 1 0 0,0 1 0 0 0,0-1-1 0 0,0 1 1 0 0,0 0 0 0 0,0-1-1 0 0,0 1 1 0 0,-1-1 0 0 0,1 2-1 0 0,-3 16 1227 0 0,3-17-1357 0 0,-2 4 268 0 0,0 1-1 0 0,0-1 1 0 0,0 0-1 0 0,0 0 1 0 0,-6 8-1 0 0,-9 21-421 0 0,-58 174 151 0 0,64-176 14 0 0,2 0 0 0 0,-6 33 0 0 0,8-30 12 0 0,-54 377 53 0 0,55-358-180 0 0,-8 120 209 0 0,13-143-127 0 0,2 0-1 0 0,1 0 1 0 0,10 48-1 0 0,-8-62-35 0 0,1-1-1 0 0,1 1 0 0 0,0-1 0 0 0,1 0 0 0 0,11 17 0 0 0,-15-27 96 0 0,0-1 0 0 0,1 0 0 0 0,0 0 0 0 0,1 0 0 0 0,-1-1 0 0 0,1 0 0 0 0,-1 1 0 0 0,1-2 0 0 0,1 1 0 0 0,-1 0 0 0 0,0-1 0 0 0,1 0 0 0 0,0 0 0 0 0,-1-1 0 0 0,1 0 0 0 0,0 0-1 0 0,1 0 1 0 0,-1-1 0 0 0,0 0 0 0 0,0 0 0 0 0,0 0 0 0 0,1-1 0 0 0,-1 0 0 0 0,0 0 0 0 0,1 0 0 0 0,6-2 0 0 0,16-3-27 0 0,0 0 0 0 0,56-19 0 0 0,163-82-679 0 0,-115 59 166 0 0,-44 21-4285 0 0,-61 17-3899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0:55.2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6 16759 0 0,'0'0'1682'0'0,"-2"0"-1373"0"0,-3 0 157 0 0,2 0-52 0 0,1 0 3031 0 0,4 0-3074 0 0,12 0-390 0 0,8-2 208 0 0,15-2 644 0 0,19 4-599 0 0,0 2 0 0 0,60 11 0 0 0,-38-3-2954 0 0,-42-5 1304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0:55.6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448 13 8752 0 0,'-1'0'398'0'0,"-67"-10"482"0"0,20 9 3202 0 0,18 0-526 0 0,-43 4-1 0 0,61-1-3096 0 0,1 1 0 0 0,0 0 0 0 0,0 1 0 0 0,0 1 0 0 0,1 0-1 0 0,-11 6 1 0 0,15-7-341 0 0,0 0 0 0 0,1 0 1 0 0,0 1-1 0 0,0-1 0 0 0,0 1 0 0 0,0 0 0 0 0,1 1 0 0 0,-5 6 0 0 0,-1 2-95 0 0,2 1 0 0 0,-9 19 0 0 0,6-6-23 0 0,2 1 0 0 0,1 0 0 0 0,2 0 0 0 0,-5 41 0 0 0,4 7 0 0 0,4 97 0 0 0,3-123 0 0 0,2 37 0 0 0,4-1 0 0 0,19 97 0 0 0,-19-158-1772 0 0,15 45 0 0 0,-17-60 823 0 0,6 18-1574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0:56.0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0 202 23039 0 0,'0'0'528'0'0,"1"-2"70"0"0,0 1-418 0 0,0 0-139 0 0,-1 0 0 0 0,1 1 0 0 0,-1-1 0 0 0,1 0 0 0 0,-1 0 1 0 0,1 0-1 0 0,-1 0 0 0 0,0 0 0 0 0,1 0 0 0 0,-1 0 0 0 0,0 0 0 0 0,0 0 0 0 0,0 0 0 0 0,0 0 0 0 0,0 0 0 0 0,0 0 0 0 0,0 0 0 0 0,0 1 0 0 0,0-1 0 0 0,0 0 0 0 0,0 0 0 0 0,-1 0 0 0 0,1 0 0 0 0,0 0 1 0 0,-1 0-1 0 0,1 0 0 0 0,-1 0 0 0 0,1 0 0 0 0,-1 1 0 0 0,-1-3 0 0 0,2 3-12 0 0,0 0 1 0 0,0-1-1 0 0,0 1 0 0 0,0 0 1 0 0,0-1-1 0 0,0 1 0 0 0,0 0 1 0 0,0-1-1 0 0,0 1 0 0 0,0 0 1 0 0,0-1-1 0 0,0 1 0 0 0,0 0 1 0 0,1-1-1 0 0,-1 1 0 0 0,0 0 1 0 0,0-1-1 0 0,0 1 0 0 0,0 0 1 0 0,1-1-1 0 0,-1 1 0 0 0,0 0 1 0 0,0 0-1 0 0,0-1 0 0 0,1 1 1 0 0,-1 0-1 0 0,0 0 0 0 0,1-1 1 0 0,8-6 338 0 0,-7 6-198 0 0,6-7 88 0 0,1 0 1 0 0,0 1-1 0 0,1 0 0 0 0,-1 0 1 0 0,1 1-1 0 0,18-7 0 0 0,33-10-1453 0 0,108-25 1 0 0,-98 32-2041 0 0,-34 7 1395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0:56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15664 0 0,'0'0'1571'0'0,"2"2"-1437"0"0,3 2 119 0 0,1 1 0 0 0,0-1 0 0 0,0 0 0 0 0,0 0 0 0 0,0 0 0 0 0,1-1 0 0 0,11 4 0 0 0,55 14 2415 0 0,-40-13-2382 0 0,113 26-700 0 0,-114-28-7415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0:57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141 0 19231 0 0,'0'0'1744'0'0,"1"2"-1434"0"0,1 2-226 0 0,-1 0 0 0 0,1 1 0 0 0,-1-1 0 0 0,1 1 0 0 0,-1-1 1 0 0,-1 1-1 0 0,1 0 0 0 0,-1-1 0 0 0,1 1 0 0 0,-2 5 0 0 0,2 10 401 0 0,14 48 217 0 0,0 15-625 0 0,2 15-24 0 0,-14-43-53 0 0,-4 68 0 0 0,-2 163-916 0 0,5-158 440 0 0,-2-125-38 0 0,1-5-1717 0 0,-1 1 2167 0 0,1-1 1 0 0,-1 1-1 0 0,0 0 0 0 0,1 0 0 0 0,-1 0 0 0 0,0 0 0 0 0,0 0 0 0 0,1-2 0 0 0,-3-11-233 0 0,1-8-19 0 0,2 11 217 0 0,0 6 55 0 0,0-1 1 0 0,0 1 0 0 0,-1-1 0 0 0,0 0 0 0 0,0 1 0 0 0,-1-7 0 0 0,-16-123 174 0 0,8 46 840 0 0,5 60-290 0 0,2 1-1 0 0,0-1 0 0 0,5-37 1 0 0,-1 31 253 0 0,-1 22-412 0 0,0 1 0 0 0,0-1 0 0 0,4-13 0 0 0,0 4-109 0 0,-4 17-363 0 0,-1 1 0 0 0,1-1 0 0 0,0 1 0 0 0,1 0 0 0 0,-1 0 0 0 0,1 0 0 0 0,-1-1-1 0 0,1 1 1 0 0,4-5 0 0 0,-1 3-50 0 0,-1-1 0 0 0,1 1 0 0 0,3-10 0 0 0,2-9 0 0 0,-8 22 0 0 0,-2 2 0 0 0,0 0 0 0 0,1 1 0 0 0,-1-1 0 0 0,0 0 0 0 0,1 0 0 0 0,-1 1 0 0 0,0-1 0 0 0,1 0 0 0 0,-1 1 0 0 0,1-1 0 0 0,-1 0 0 0 0,1 1 0 0 0,1-2 0 0 0,8-3 0 0 0,3 1 0 0 0,-12 4 0 0 0,-1 0 0 0 0,1 0 0 0 0,-1 0 0 0 0,1-1 0 0 0,-1 1 0 0 0,1 0 0 0 0,-1 0 0 0 0,1 0 0 0 0,-1 0 0 0 0,1 0 0 0 0,-1 1 0 0 0,1-1 0 0 0,-1 0 0 0 0,1 0 0 0 0,-1 0 0 0 0,1 0 0 0 0,0 1 0 0 0,0-1 5 0 0,0 1 1 0 0,-1 0-1 0 0,1 0 0 0 0,0-1 0 0 0,0 1 0 0 0,-1 0 0 0 0,1 0 0 0 0,0 0 1 0 0,-1 0-1 0 0,1 0 0 0 0,-1 0 0 0 0,1 0 0 0 0,-1 0 0 0 0,1 0 1 0 0,-1 0-1 0 0,0 0 0 0 0,1 0 0 0 0,-1 1 0 0 0,0-1 0 0 0,0 0 1 0 0,0 0-1 0 0,0 0 0 0 0,0 0 0 0 0,0 0 0 0 0,0 1 0 0 0,-1-1 0 0 0,1 0 1 0 0,0 0-1 0 0,-1 0 0 0 0,1 0 0 0 0,-1 2 0 0 0,-3 4 74 0 0,1 1 0 0 0,-1-1-1 0 0,-8 10 1 0 0,7-9-5 0 0,-3 4 195 0 0,-1 0 0 0 0,-15 17 0 0 0,20-25-211 0 0,0 0 0 0 0,-1 0 0 0 0,1-1-1 0 0,-1 1 1 0 0,1-1 0 0 0,-1 0-1 0 0,0 0 1 0 0,0-1 0 0 0,0 1-1 0 0,-7 1 1 0 0,-1-1-21 0 0,-25 8-38 0 0,31-9-80 0 0,1 1 0 0 0,0-2 0 0 0,-1 1 0 0 0,0-1 0 0 0,1 0 1 0 0,-1 0-1 0 0,0-1 0 0 0,0 0 0 0 0,-10-1 0 0 0,-15-2-862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1:00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7 155 15408 0 0,'0'0'9542'0'0,"-1"-2"-9097"0"0,0 1-415 0 0,0-1 0 0 0,0 1 0 0 0,1 0-1 0 0,-1 0 1 0 0,1-1 0 0 0,-1 1 0 0 0,1 0 0 0 0,0-1-1 0 0,0 1 1 0 0,-1 0 0 0 0,1-1 0 0 0,0 1 0 0 0,0 0-1 0 0,0-1 1 0 0,0 1 0 0 0,1 0 0 0 0,-1-1 0 0 0,0 1-1 0 0,0-1 1 0 0,1 1 0 0 0,-1 0 0 0 0,1 0 0 0 0,-1-1-1 0 0,1 1 1 0 0,0 0 0 0 0,0 0 0 0 0,-1 0 0 0 0,1 0-1 0 0,0 0 1 0 0,0 0 0 0 0,0 0 0 0 0,0 0 0 0 0,0 0-1 0 0,0 0 1 0 0,0 0 0 0 0,2 0 0 0 0,21-16 636 0 0,-21 14-576 0 0,1 1 0 0 0,-1-1 1 0 0,1 1-1 0 0,6-4 0 0 0,29-15-90 0 0,-19 12-18 0 0,15-6-80 0 0,-6 7 48 0 0,0 2-1 0 0,0 0 0 0 0,0 2 1 0 0,56-1-1 0 0,-72 5 31 0 0,12 0-45 0 0,1 1 0 0 0,36 5 0 0 0,23 15-502 0 0,-71-16 357 0 0,0 0 1 0 0,-1 1-1 0 0,25 15 1 0 0,-19-7 198 0 0,-15-9 1 0 0,0 0-1 0 0,0-1 1 0 0,0 2-1 0 0,-1-1 1 0 0,0 0-1 0 0,0 1 1 0 0,-1-1-1 0 0,1 1 1 0 0,-1 0-1 0 0,-1 0 1 0 0,1 0 0 0 0,-1 0-1 0 0,1 7 1 0 0,-2-11 12 0 0,0 1 0 0 0,-1-1-1 0 0,1 0 1 0 0,-1 0 0 0 0,0 0 0 0 0,0 0 0 0 0,1-1 0 0 0,-1 1 0 0 0,-1 0 0 0 0,1 0 0 0 0,0 0 0 0 0,0-1 0 0 0,0 1 0 0 0,-1-1 0 0 0,1 1 0 0 0,-1-1 0 0 0,0 1 0 0 0,1-1 0 0 0,-4 2 0 0 0,-13 16 25 0 0,15-16-28 0 0,0 0-1 0 0,1-1 1 0 0,-1 1-1 0 0,0 0 1 0 0,0-1-1 0 0,0 1 1 0 0,-1-1 0 0 0,1 0-1 0 0,-1 0 1 0 0,1-1-1 0 0,-1 1 1 0 0,-6 1-1 0 0,2 0 18 0 0,-1-1 0 0 0,1 0 0 0 0,-1-1 0 0 0,1 0-1 0 0,-10 0 1 0 0,-9 2 679 0 0,22-2-555 0 0,0-1 0 0 0,0 1 1 0 0,-1-1-1 0 0,-5 0 0 0 0,-151-18-401 0 0,119 15-562 0 0,10 2-6273 0 0,11 0-1003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38:17.7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794 150 3224 0 0,'-2'0'240'0'0,"-19"-10"276"0"0,11 3 2347 0 0,1 0 1 0 0,-15-13 0 0 0,23 19-2757 0 0,-50-39 3293 0 0,47 36-3143 0 0,-1 1-1 0 0,0 0 1 0 0,0 0-1 0 0,-9-4 0 0 0,-10-6 606 0 0,17 9-605 0 0,0-1-1 0 0,-1 2 0 0 0,1-1 1 0 0,-1 1-1 0 0,0 0 1 0 0,0 1-1 0 0,0 0 0 0 0,0 0 1 0 0,0 1-1 0 0,0 0 1 0 0,0 0-1 0 0,-10 1 0 0 0,-1 1 142 0 0,-1 0 0 0 0,1 2 0 0 0,0 0 0 0 0,-22 7 0 0 0,22-4-301 0 0,0 1-1 0 0,1 1 1 0 0,0 1 0 0 0,1 1 0 0 0,-33 22 0 0 0,-73 70 263 0 0,120-99-341 0 0,-6 6 69 0 0,0 1 1 0 0,0 0-1 0 0,1 0 1 0 0,0 1-1 0 0,1 0 1 0 0,-9 18 0 0 0,6-9-25 0 0,2 1 1 0 0,-13 43 0 0 0,15-33-42 0 0,1 0 0 0 0,1 1 0 0 0,2-1 0 0 0,1 1 0 0 0,2-1-1 0 0,6 47 1 0 0,-3-56-41 0 0,1 0 0 0 0,1-1-1 0 0,1 1 1 0 0,0-1 0 0 0,2 0-1 0 0,12 21 1 0 0,-3-11-118 0 0,0-2 0 0 0,2-1 0 0 0,30 34 0 0 0,-33-43 16 0 0,0-2 0 0 0,1 0-1 0 0,1-1 1 0 0,1 0 0 0 0,0-2 0 0 0,33 18-1 0 0,-39-25 100 0 0,0-1-1 0 0,0 0 1 0 0,1-1-1 0 0,-1-1 1 0 0,1 0-1 0 0,0-1 1 0 0,1 0-1 0 0,-1-2 1 0 0,0 1-1 0 0,1-2 1 0 0,24-2-1 0 0,-14-2 115 0 0,0-1-1 0 0,-1-1 0 0 0,1-1 0 0 0,-1-1 1 0 0,-1-1-1 0 0,0-2 0 0 0,0 0 1 0 0,29-20-1 0 0,-27 14-51 0 0,-2-2-1 0 0,0 0 1 0 0,-1-1 0 0 0,-1-2 0 0 0,0 0-1 0 0,34-49 1 0 0,-30 28-21 0 0,-1 0 0 0 0,-3-2 0 0 0,18-51 0 0 0,-27 60 12 0 0,-2 1 0 0 0,-1-1-1 0 0,-2-1 1 0 0,7-67 0 0 0,-15 94 60 0 0,0 1 0 0 0,0-1 0 0 0,-1 1 0 0 0,0-1 0 0 0,-1 1 0 0 0,0-1 0 0 0,-1 1 0 0 0,0 0 0 0 0,0 0 0 0 0,-1 0 1 0 0,0 0-1 0 0,-1 1 0 0 0,1-1 0 0 0,-2 1 0 0 0,1 0 0 0 0,-9-8 0 0 0,3 4 73 0 0,-1 0 0 0 0,0 0 0 0 0,-1 2 0 0 0,0-1-1 0 0,-1 2 1 0 0,0 0 0 0 0,0 0 0 0 0,-22-8 0 0 0,-10-2-327 0 0,-94-26-1 0 0,56 29-7974 0 0,49 12-312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1:13.8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397 154 23239 0 0,'-23'6'453'0'0,"0"0"-1"0"0,1 2 1 0 0,-1 0-1 0 0,-33 19 1 0 0,41-19-413 0 0,0 2 1 0 0,0 0 0 0 0,1 1-1 0 0,0 0 1 0 0,1 1-1 0 0,-22 26 1 0 0,21-20-1 0 0,0 1 1 0 0,1 0 0 0 0,1 1-1 0 0,1 0 1 0 0,1 1 0 0 0,1 1-1 0 0,0-1 1 0 0,2 1-1 0 0,1 1 1 0 0,-7 41 0 0 0,8-25-56 0 0,1 1 0 0 0,3-1 1 0 0,0 1-1 0 0,3-1 0 0 0,2 0 1 0 0,12 61-1 0 0,1-36-329 0 0,2-1 1 0 0,3-1-1 0 0,3-1 1 0 0,3-1-1 0 0,2-1 1 0 0,2-2-1 0 0,3-1 1 0 0,3-2-1 0 0,2-2 0 0 0,2-1 1 0 0,88 82-1 0 0,-105-111 187 0 0,0-2 0 0 0,2-1 1 0 0,0-1-1 0 0,1-1 0 0 0,0-1 0 0 0,2-2 0 0 0,-1-1 0 0 0,2-1 0 0 0,0-2 0 0 0,0-1 0 0 0,1-1 0 0 0,60 6 0 0 0,-49-11 508 0 0,0-1 0 0 0,0-3 0 0 0,-1-1 0 0 0,1-2 0 0 0,-1-2-1 0 0,74-21 1 0 0,-103 23-97 0 0,0-1 0 0 0,0-1 0 0 0,-1 0 0 0 0,1 0 0 0 0,-1-2 0 0 0,-1 1 0 0 0,1-2 0 0 0,17-16-1 0 0,-17 13 22 0 0,-1-1 0 0 0,0 0 0 0 0,-1-1 0 0 0,0 0 0 0 0,-1-1 0 0 0,9-21 0 0 0,-4 2 87 0 0,-2 0 0 0 0,-1-1 0 0 0,-2-1 1 0 0,-2 1-1 0 0,-1-1 0 0 0,1-40 0 0 0,-6 35-67 0 0,-2 0 0 0 0,-2 1-1 0 0,-16-78 1 0 0,3 53-182 0 0,-2 0 1 0 0,-39-88-1 0 0,39 109-101 0 0,-2 1 0 0 0,-2 1 0 0 0,-2 1 0 0 0,-1 2 0 0 0,-44-53 0 0 0,-194-172-115 0 0,117 139-241 0 0,115 101-22 0 0,-1 3-1 0 0,-66-34 0 0 0,78 46-335 0 0,0 1-1 0 0,-1 1 0 0 0,1 0 0 0 0,-39-5 0 0 0,-8 5-8659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0:44.2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457 236 3224 0 0,'0'0'2981'0'0,"0"-1"-2680"0"0,0 1 0 0 0,0 0 0 0 0,0 0 0 0 0,0-1 0 0 0,0 1 0 0 0,0 0 0 0 0,0 0 0 0 0,0-1 0 0 0,0 1 0 0 0,0 0 0 0 0,0 0 0 0 0,0-1 0 0 0,0 1 0 0 0,0 0 0 0 0,0 0 0 0 0,0-1 0 0 0,0 1 0 0 0,0 0 0 0 0,0 0 0 0 0,-1-1 0 0 0,1 1 0 0 0,0 0 0 0 0,0 0 0 0 0,0 0 0 0 0,0-1 0 0 0,0 1 1 0 0,-1 0-1 0 0,1 0 0 0 0,0-1 0 0 0,-21-15 2061 0 0,14 11-1985 0 0,1-1 1 0 0,-2 1 0 0 0,1 1-1 0 0,-8-5 1 0 0,6 5-114 0 0,-1 1 1 0 0,1 0-1 0 0,-1 1 0 0 0,1 0 0 0 0,-14-1 0 0 0,-49 1 1363 0 0,51 2-1006 0 0,10 0-417 0 0,-1 1-1 0 0,1 0 1 0 0,0 0-1 0 0,0 1 1 0 0,0 1-1 0 0,0 0 1 0 0,0 0-1 0 0,-17 9 1 0 0,21-9-187 0 0,1 1 0 0 0,0-1 0 0 0,0 2 0 0 0,0-1 0 0 0,1 0 0 0 0,0 1 0 0 0,0 0 0 0 0,0 1 0 0 0,0-1 0 0 0,1 1 0 0 0,0 0 0 0 0,0 0 0 0 0,0 0 0 0 0,1 0 0 0 0,-4 9 0 0 0,1 2-134 0 0,0 0 1 0 0,2 1-1 0 0,0-1 0 0 0,-3 30 0 0 0,6-38 45 0 0,1 0 0 0 0,0 1-1 0 0,0-1 1 0 0,1 0 0 0 0,1 0 0 0 0,-1 1 0 0 0,1-1-1 0 0,1 0 1 0 0,0-1 0 0 0,0 1 0 0 0,6 9 0 0 0,-7-14 32 0 0,1 0 1 0 0,-1-1 0 0 0,1 0-1 0 0,0 1 1 0 0,1-1 0 0 0,-1 0-1 0 0,1-1 1 0 0,-1 1 0 0 0,1 0-1 0 0,0-1 1 0 0,0 0 0 0 0,0 0-1 0 0,0 0 1 0 0,0-1 0 0 0,5 2-1 0 0,5 1 39 0 0,1 0 0 0 0,0-1 0 0 0,20 1 0 0 0,-11-3 83 0 0,0-1-1 0 0,0-1 1 0 0,0-1-1 0 0,-1-1 1 0 0,1-1 0 0 0,-1-1-1 0 0,0-1 1 0 0,0-1-1 0 0,0-1 1 0 0,-1-1-1 0 0,-1-1 1 0 0,31-19-1 0 0,-45 25-58 0 0,22-13-1 0 0,-1 0 1 0 0,-1-3-1 0 0,32-28 0 0 0,-23 11 315 0 0,-2-2-1 0 0,57-85 1 0 0,-87 119-236 0 0,-1-1 1 0 0,-1 1-1 0 0,1-1 0 0 0,-1 1 1 0 0,0-1-1 0 0,0 0 1 0 0,0 0-1 0 0,-1 0 1 0 0,1-6-1 0 0,-2 8-54 0 0,1 0 0 0 0,-1 1 0 0 0,0-1 0 0 0,-1 0 0 0 0,1 0 0 0 0,-1 1 0 0 0,1-1 0 0 0,-1 0 0 0 0,0 1 0 0 0,0-1 0 0 0,-1 1 0 0 0,1-1 0 0 0,-1 1 0 0 0,0 0 0 0 0,-3-5 0 0 0,2 3-227 0 0,0 1 0 0 0,-1 0-1 0 0,1 0 1 0 0,-1-1 0 0 0,0 2 0 0 0,0-1-1 0 0,-1 1 1 0 0,1-1 0 0 0,-1 1 0 0 0,1 0-1 0 0,-1 1 1 0 0,0-1 0 0 0,0 1 0 0 0,-8-2-1 0 0,-8-1-1211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0:44.7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544 1 13360 0 0,'0'2'612'0'0,"-2"2"-481"0"0,1-1 0 0 0,-1 1 0 0 0,0-1 1 0 0,0 0-1 0 0,0 0 0 0 0,0 0 0 0 0,0 0 1 0 0,-1 0-1 0 0,1 0 0 0 0,-1-1 0 0 0,0 1 1 0 0,0-1-1 0 0,0 0 0 0 0,0 1 1 0 0,0-1-1 0 0,-5 1 0 0 0,-8 5 1841 0 0,0-1 1 0 0,-21 6-1 0 0,28-10-1149 0 0,-20 7-832 0 0,1 0-1 0 0,1 3 0 0 0,-1 0 0 0 0,2 1 0 0 0,-29 22 1 0 0,49-32-64 0 0,-10 7-226 0 0,0 1 0 0 0,1 1 1 0 0,-24 25-1 0 0,38-37 284 0 0,-12 14-212 0 0,1 0-1 0 0,0 1 1 0 0,1 0 0 0 0,-10 21 0 0 0,9-9 243 0 0,0 0 0 0 0,2 1 1 0 0,2 1-1 0 0,0-1 0 0 0,2 1 0 0 0,-2 35 0 0 0,7-59 65 0 0,1-1-1 0 0,0 0 0 0 0,0 0 1 0 0,1 0-1 0 0,0 1 1 0 0,0-1-1 0 0,0 0 0 0 0,0 0 1 0 0,1 0-1 0 0,0-1 0 0 0,0 1 1 0 0,0 0-1 0 0,1-1 0 0 0,5 8 1 0 0,-4-6 109 0 0,1-1 0 0 0,0 1 0 0 0,0-1 0 0 0,0-1 0 0 0,1 1 0 0 0,0-1 0 0 0,0 0 0 0 0,0 0 0 0 0,13 6 0 0 0,-15-9-133 0 0,0 0-1 0 0,-1 0 1 0 0,1 0 0 0 0,0-1 0 0 0,0 1 0 0 0,-1-1 0 0 0,1 0 0 0 0,0 0 0 0 0,0 0 0 0 0,0-1-1 0 0,-1 1 1 0 0,1-1 0 0 0,4-1 0 0 0,7-3 173 0 0,27-12-1 0 0,-21 8-46 0 0,-5 1-49 0 0,1 0-1 0 0,-1-1 1 0 0,-1-1-1 0 0,1 0 0 0 0,-2-1 1 0 0,0-1-1 0 0,0 0 1 0 0,-1-1-1 0 0,0 0 1 0 0,17-25-1 0 0,-24 29-23 0 0,0 0-1 0 0,-1-1 0 0 0,0 0 1 0 0,0 0-1 0 0,-1 0 1 0 0,-1-1-1 0 0,1 1 0 0 0,-2-1 1 0 0,1 0-1 0 0,-2 0 1 0 0,1 1-1 0 0,-2-2 0 0 0,1 1 1 0 0,-1 0-1 0 0,-1 0 1 0 0,0 0-1 0 0,-1 0 0 0 0,0 1 1 0 0,-6-20-1 0 0,4 19-120 0 0,-1-1-1 0 0,0 1 0 0 0,-1 0 1 0 0,0 1-1 0 0,-10-13 1 0 0,-7-7-204 0 0,14 16-101 0 0,-2 1 1 0 0,0 0-1 0 0,0 1 0 0 0,-23-20 1 0 0,8 13-1332 0 0,5-1-440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0:46.1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0 8288 0 0,'0'0'10103'0'0,"0"2"-8689"0"0,-1 0-876 0 0,0-1 1 0 0,0 1 0 0 0,0 0-1 0 0,-1-1 1 0 0,1 1-1 0 0,0 0 1 0 0,-1-1 0 0 0,1 0-1 0 0,0 1 1 0 0,-3 0-1 0 0,2 0-530 0 0,1-1 0 0 0,-1 1 0 0 0,0-1 0 0 0,1 1 0 0 0,-1 0 0 0 0,1-1-1 0 0,-1 1 1 0 0,1 0 0 0 0,0 0 0 0 0,0 0 0 0 0,0 0 0 0 0,0 0-1 0 0,-1 5 1 0 0,-3 10 58 0 0,1 1 0 0 0,1 0 0 0 0,-3 34 0 0 0,2 244-12 0 0,9-161-333 0 0,5-2 0 0 0,7 1 0 0 0,37 149 0 0 0,-50-267-8 0 0,10 39-270 0 0,2-18-5798 0 0,4-7-1311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0:46.5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367 274 24215 0 0,'0'0'2195'0'0,"-5"-5"-1766"0"0,-3-11-330 0 0,6 10-2 0 0,-1 1 1 0 0,0-1 0 0 0,-1 1 0 0 0,1 0 0 0 0,-1 0-1 0 0,0 0 1 0 0,0 0 0 0 0,0 0 0 0 0,-1 1 0 0 0,0 0-1 0 0,-7-6 1 0 0,7 7-165 0 0,0 0-1 0 0,0 1 1 0 0,0-1-1 0 0,0 1 1 0 0,0 0-1 0 0,0 0 0 0 0,-1 1 1 0 0,1-1-1 0 0,-1 1 1 0 0,1 0-1 0 0,-1 1 1 0 0,1-1-1 0 0,-1 1 1 0 0,0 0-1 0 0,1 1 1 0 0,-1-1-1 0 0,1 1 1 0 0,-1 0-1 0 0,1 0 1 0 0,-1 1-1 0 0,1 0 1 0 0,0 0-1 0 0,0 0 1 0 0,0 0-1 0 0,0 1 0 0 0,0 0 1 0 0,0 0-1 0 0,1 0 1 0 0,-1 1-1 0 0,-4 4 1 0 0,-2 4-190 0 0,0 0 1 0 0,1 0 0 0 0,1 1-1 0 0,0 1 1 0 0,1-1-1 0 0,0 1 1 0 0,1 1 0 0 0,-9 22-1 0 0,7-9-3 0 0,1 1 1 0 0,2-1-1 0 0,-6 51 0 0 0,7-41 178 0 0,3-23 43 0 0,0 1 1 0 0,1-1 0 0 0,0 1 0 0 0,2 20 0 0 0,3-11 36 0 0,2-1-1 0 0,0 1 1 0 0,1-1-1 0 0,1-1 1 0 0,14 28-1 0 0,-18-44-1 0 0,0-1-1 0 0,0 1 0 0 0,1-1 0 0 0,0 0 0 0 0,0 0 0 0 0,1 0 1 0 0,-1 0-1 0 0,1-1 0 0 0,0 0 0 0 0,9 5 0 0 0,-11-7-31 0 0,1 0-1 0 0,0-1 1 0 0,0 1-1 0 0,1-1 0 0 0,-1 0 1 0 0,0 0-1 0 0,1-1 1 0 0,-1 0-1 0 0,1 0 0 0 0,-1 0 1 0 0,1 0-1 0 0,0-1 0 0 0,-1 0 1 0 0,1 0-1 0 0,6-2 1 0 0,3-1 282 0 0,1-1-1 0 0,-1-1 1 0 0,1 0 0 0 0,-1-1 0 0 0,-1-1 0 0 0,18-11 0 0 0,-24 13-182 0 0,-1-2 0 0 0,1 1-1 0 0,-1-1 1 0 0,-1 0 0 0 0,9-11 0 0 0,6-7 38 0 0,-7 10-36 0 0,-3 4 200 0 0,-1 0 0 0 0,15-22 1 0 0,-22 28-163 0 0,-1 1 0 0 0,1-1 0 0 0,-1 0 0 0 0,0-1 0 0 0,0 1-1 0 0,0 0 1 0 0,-1-1 0 0 0,0 1 0 0 0,0 0 0 0 0,0-1 0 0 0,-1-6 0 0 0,0-1 122 0 0,-2 0 0 0 0,0 0 0 0 0,-1 0 0 0 0,-5-17 0 0 0,2 7 60 0 0,0 6-106 0 0,0 1 1 0 0,-1 0-1 0 0,-16-29 0 0 0,5 11-72 0 0,-14-27 51 0 0,-48-67 0 0 0,60 100-414 0 0,-2 0 1 0 0,0 2 0 0 0,-2 1 0 0 0,-35-31 0 0 0,19 26-844 0 0,-7 1-56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1:15.0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956 447 16208 0 0,'-47'-4'614'0'0,"0"2"1"0"0,-76 6 0 0 0,70-1-20 0 0,-107 17 2337 0 0,79-7-1648 0 0,-10 6-238 0 0,62-12-827 0 0,-32 5 0 0 0,50-11-185 0 0,-7 2 18 0 0,7-1-9 0 0,1 1 0 0 0,-12 4 0 0 0,-2 5 31 0 0,9-2-28 0 0,1 2-3 0 0,6-2-17 0 0,-2 4-11 0 0,-4 9 9 0 0,0 1 1 0 0,-4 13 11 0 0,-8 27 7 0 0,11-22-34 0 0,7-17-9 0 0,0 1 1 0 0,3 0-1 0 0,0 1 0 0 0,1-1 0 0 0,0 42 1 0 0,5-15-9 0 0,14 95 0 0 0,-7-104-92 0 0,2-1 1 0 0,2 0 0 0 0,30 73-1 0 0,75 112-560 0 0,-86-175 304 0 0,2-3 0 0 0,43 51-1 0 0,-59-81 275 0 0,1 0 0 0 0,1-2 0 0 0,1 0-1 0 0,1-1 1 0 0,0-1 0 0 0,1-1 0 0 0,32 16 0 0 0,-18-15 91 0 0,1-1 1 0 0,0-2 0 0 0,0-2-1 0 0,1-2 1 0 0,1-1 0 0 0,-1-2-1 0 0,1-1 1 0 0,0-2-1 0 0,1-2 1 0 0,-1-2 0 0 0,0-1-1 0 0,50-10 1 0 0,-52 3 51 0 0,-1 0 1 0 0,57-24-1 0 0,61-40 244 0 0,-116 52-174 0 0,-1-2 0 0 0,-1-1-1 0 0,-2-1 1 0 0,0-2 0 0 0,55-57-1 0 0,-66 58 73 0 0,0-1 1 0 0,-2-1-1 0 0,-1-1 0 0 0,-2 0 0 0 0,0-2 0 0 0,-2 0 0 0 0,19-53 1 0 0,-27 56-35 0 0,0-1 0 0 0,-2-1-1 0 0,-1 1 1 0 0,-2-1 0 0 0,-1 0 0 0 0,-1 1 0 0 0,-4-44 0 0 0,-2 34-105 0 0,-1 1 0 0 0,-1 0-1 0 0,-3 0 1 0 0,-1 1-1 0 0,-18-42 1 0 0,12 43-16 0 0,-1 0 0 0 0,-2 1 0 0 0,-25-33 1 0 0,-82-91 95 0 0,121 152-144 0 0,-202-228-133 0 0,166 186-61 0 0,-1 3-1 0 0,-88-75 1 0 0,109 104-220 0 0,0 1 1 0 0,-1 2 0 0 0,0 0-1 0 0,-1 2 1 0 0,0 0-1 0 0,-1 2 1 0 0,0 0-1 0 0,-1 2 1 0 0,-36-7 0 0 0,-16 8-7433 0 0,75 7 7535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1:22.85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15320 0 0,'39'85'1681'0'0,"-19"-36"-1696"0"0,1-3 234 0 0,2 0 1 0 0,2-2-1 0 0,37 52 0 0 0,-35-61-215 0 0,1-1-1 0 0,2-2 0 0 0,1 0 0 0 0,40 30 0 0 0,-16-24 13 0 0,1-3 0 0 0,2-2 0 0 0,1-3 0 0 0,66 25 0 0 0,-72-36 200 0 0,1-2-1 0 0,82 16 0 0 0,115 4 666 0 0,-212-31-824 0 0,160 16 463 0 0,31 5-152 0 0,-61-9-199 0 0,34 5-82 0 0,232 62 192 0 0,-422-82-270 0 0,313 88 43 0 0,-11 33-24 0 0,-184-73-28 0 0,-12-6 0 0 0,71 28 0 0 0,41 18 0 0 0,-144-51 20 0 0,-2 3 0 0 0,158 110 0 0 0,-176-104 26 0 0,-2 4 0 0 0,70 73 0 0 0,-87-79-143 0 0,-27-29 151 0 0,23 29-1 0 0,-29-30 85 0 0,-12-15-103 0 0,0 1 0 0 0,0 0 0 0 0,-1-1 0 0 0,1 2 0 0 0,-1-1 1 0 0,0 0-1 0 0,0 0 0 0 0,0 1 0 0 0,0-1 0 0 0,0 1 0 0 0,-1-1 0 0 0,1 1 0 0 0,-1 0 0 0 0,0 0 0 0 0,1 7 0 0 0,-2-8-46 0 0,0 1 0 0 0,1 0 0 0 0,0-1 0 0 0,0 1 0 0 0,0-1 0 0 0,0 1 0 0 0,0-1 0 0 0,1 0 0 0 0,-1 0 0 0 0,3 4 0 0 0,23 31-152 0 0,-8-12 108 0 0,-16-22 57 0 0,3 4 24 0 0,0 1-1 0 0,-1 0 1 0 0,-1 0 0 0 0,1 0 0 0 0,4 15-1 0 0,-9-24-22 0 0,0 1 0 0 0,0-1 0 0 0,0 0 0 0 0,0 1 0 0 0,0-1 0 0 0,0 1 0 0 0,0-1 0 0 0,0 1 0 0 0,0-1 0 0 0,0 1-1 0 0,0-1 1 0 0,0 1 0 0 0,0-1 0 0 0,0 0 0 0 0,0 1 0 0 0,0-1 0 0 0,0 1 0 0 0,-1-1 0 0 0,1 1 0 0 0,0-1 0 0 0,0 1-2 0 0,-1-1 1 0 0,1 0-1 0 0,0 0 1 0 0,0 0-1 0 0,0 1 1 0 0,0-1 0 0 0,-1 0-1 0 0,1 0 1 0 0,0 0-1 0 0,0 1 1 0 0,-1-1-1 0 0,1 0 1 0 0,0 0-1 0 0,0 0 1 0 0,-1 0 0 0 0,1 0-1 0 0,0 0 1 0 0,0 0-1 0 0,-1 1 1 0 0,1-1-1 0 0,0 0 1 0 0,0 0 0 0 0,-1 0-1 0 0,1 0 1 0 0,0 0-1 0 0,0 0 1 0 0,-1 0-1 0 0,1 0 1 0 0,-2-1 10 0 0,1 1 0 0 0,0 0 0 0 0,-1 1 0 0 0,1-1 0 0 0,0 0 0 0 0,0 0 1 0 0,-1 1-1 0 0,1-1 0 0 0,0 0 0 0 0,0 1 0 0 0,-1-1 0 0 0,1 1 0 0 0,0 0 0 0 0,0-1 0 0 0,-3 3 359 0 0,-15 1 2332 0 0,19-4-2703 0 0,0 0 0 0 0,-1 0 1 0 0,1 0-1 0 0,0 0 0 0 0,-1 0 1 0 0,1 0-1 0 0,0 0 0 0 0,0 0 1 0 0,-1 1-1 0 0,1-1 1 0 0,0 0-1 0 0,0 0 0 0 0,-1 0 1 0 0,1 0-1 0 0,0 0 0 0 0,0 0 1 0 0,0 1-1 0 0,-1-1 1 0 0,1 0-1 0 0,0 0 0 0 0,0 0 1 0 0,0 0-1 0 0,-1 1 0 0 0,1-1 1 0 0,0 0-1 0 0,0 0 0 0 0,0 1 1 0 0,0-1-1 0 0,0 0 1 0 0,-1 0-1 0 0,1 1 0 0 0,0-1 1 0 0,0 0-1 0 0,0 1 0 0 0,-3 4-55 0 0,0-2 39 0 0,1 1 0 0 0,-1-1 0 0 0,1 1 0 0 0,0-1 0 0 0,0 1 0 0 0,0 0 0 0 0,0 0 0 0 0,1 0 0 0 0,-2 5 0 0 0,-2 6-32 0 0,-1 2 25 0 0,3-11 14 0 0,1 0 1 0 0,0 0-1 0 0,-1 0 0 0 0,0-1 1 0 0,-5 7-1 0 0,3-5 5 0 0,1 0-1 0 0,-1 0 1 0 0,2 0-1 0 0,-1 0 0 0 0,1 1 1 0 0,-4 13-1 0 0,2 0-11 0 0,-4 28 0 0 0,5-29 16 0 0,-2-1 0 0 0,0 0 0 0 0,-1 0 0 0 0,-1 0 0 0 0,-15 24 0 0 0,8-15 0 0 0,-219 362 129 0 0,193-327-122 0 0,-190 296 76 0 0,175-282 23 0 0,-3-2-1 0 0,-105 104 1 0 0,18-19-179 0 0,110-116 67 0 0,3 1 0 0 0,-30 53 0 0 0,-45 103 9 0 0,26-57-3 0 0,20-46 243 0 0,28-47-51 0 0,-4 6 49 0 0,-21 35 27 0 0,43-63-268 0 0,-1-1 0 0 0,-32 40 0 0 0,27-41-88 0 0,-26 46 0 0 0,16-15 1032 0 0,20-37 296 0 0,9-16-1213 0 0,2 3-93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1:23.7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15664 0 0,'1'2'4918'0'0,"3"2"-4889"0"0,-1-1 0 0 0,1 1 0 0 0,-1-1 0 0 0,1 1 0 0 0,0-1 0 0 0,0 0-1 0 0,1 0 1 0 0,4 2 0 0 0,14 10 32 0 0,0 5-61 0 0,-1 1 0 0 0,30 35 0 0 0,14 15 0 0 0,146 120-41 0 0,-144-132 22 0 0,-27-20 7 0 0,-1 2-1 0 0,-2 2 0 0 0,-1 1 1 0 0,-3 2-1 0 0,52 91 0 0 0,249 418 207 0 0,32 8 634 0 0,-112-165 122 0 0,-196-308-396 0 0,108 125 0 0 0,-52-73 13 0 0,-69-84-304 0 0,1 4 88 0 0,36 43 364 0 0,101 122 965 0 0,-170-210-1526 0 0,-5-5 4 0 0,1 0 1 0 0,1-1 0 0 0,0 0-1 0 0,0-1 1 0 0,1 0 0 0 0,18 12-1 0 0,-1-6-73 0 0,-19-9-74 0 0,0-1-1 0 0,0-1 0 0 0,1 1 1 0 0,0-2-1 0 0,0 0 0 0 0,0 0 1 0 0,16 3-1 0 0,-24-7-10 0 0,0 1 0 0 0,0 0 0 0 0,-1 0 0 0 0,1-1 0 0 0,0 1 0 0 0,2 2 0 0 0,-1-1 0 0 0,1 0 0 0 0,-1-1 0 0 0,1 1 0 0 0,-1-1 0 0 0,1 0 0 0 0,-1 0 0 0 0,1-1 0 0 0,0 0 0 0 0,8 0 0 0 0,3 1 0 0 0,13 3-233 0 0,-19-8-288 0 0,1-1 54 0 0,11-6-1673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46:17.4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637 250 23871 0 0,'-10'1'324'0'0,"1"1"0"0"0,-1 1 0 0 0,0 0 0 0 0,0 0 0 0 0,1 1 0 0 0,0 0 0 0 0,-17 11 0 0 0,11-8-241 0 0,-1 0-1 0 0,0-1 0 0 0,-27 7 1 0 0,-2 1 381 0 0,-26 7 234 0 0,44-14-453 0 0,0 2 0 0 0,1 0 0 0 0,-29 16 0 0 0,44-20-222 0 0,0 1-1 0 0,0 1 1 0 0,1-1 0 0 0,0 2-1 0 0,1 0 1 0 0,-1 0 0 0 0,1 0-1 0 0,1 1 1 0 0,0 1 0 0 0,0-1-1 0 0,-9 16 1 0 0,5-3-54 0 0,2 1 0 0 0,0 1-1 0 0,-11 43 1 0 0,11-24-76 0 0,-5 57-1 0 0,13-78 67 0 0,2 0 0 0 0,0 0 1 0 0,2 1-1 0 0,1-1 0 0 0,0 0 0 0 0,2 0 0 0 0,0-1 0 0 0,1 1 0 0 0,2-1 1 0 0,0 0-1 0 0,1-1 0 0 0,1 0 0 0 0,25 36 0 0 0,8 2-321 0 0,3-2 0 0 0,3-1 0 0 0,2-4 0 0 0,2-1 0 0 0,2-3 0 0 0,90 59 0 0 0,-106-80 140 0 0,59 27 1 0 0,-73-41 203 0 0,1-2 1 0 0,1 0-1 0 0,45 9 0 0 0,-26-11 17 0 0,1-1-1 0 0,78 0 0 0 0,-97-8 11 0 0,-1-1 0 0 0,1-1 0 0 0,-1-1 1 0 0,0-1-1 0 0,0-2 0 0 0,27-9 0 0 0,-12-2 231 0 0,-2-1-1 0 0,0-2 1 0 0,-1-1 0 0 0,-1-2-1 0 0,-1-2 1 0 0,-1-2 0 0 0,-2-1-1 0 0,-1-1 1 0 0,-1-2-1 0 0,-2-1 1 0 0,27-38 0 0 0,-46 54-154 0 0,0 0 1 0 0,-1 0 0 0 0,-1-1-1 0 0,-1 0 1 0 0,-1-1 0 0 0,0 0-1 0 0,6-31 1 0 0,-9 26 47 0 0,-1 0-1 0 0,-1 0 1 0 0,-1 0 0 0 0,-1 0 0 0 0,-6-41-1 0 0,-1 25-20 0 0,-2 2 1 0 0,-2-1-1 0 0,-1 1 0 0 0,-2 1 0 0 0,-2 1 1 0 0,-1 0-1 0 0,-32-50 0 0 0,-126-168-49 0 0,144 214-91 0 0,-69-71 0 0 0,75 88 5 0 0,-1 0-1 0 0,-2 2 1 0 0,-51-32-1 0 0,56 40-14 0 0,-1 1 0 0 0,0 1 0 0 0,0 1-1 0 0,-46-12 1 0 0,60 19-50 0 0,0 2-1 0 0,0-1 0 0 0,0 1 0 0 0,0 0 1 0 0,0 1-1 0 0,0 1 0 0 0,0-1 1 0 0,0 1-1 0 0,0 1 0 0 0,1 0 0 0 0,-1 0 1 0 0,0 1-1 0 0,1 1 0 0 0,0-1 1 0 0,-17 10-1 0 0,10-3-754 0 0,1 1 1 0 0,-17 15 0 0 0,-36 40-8734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46:22.5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1042 203 12440 0 0,'-25'-2'1474'0'0,"-34"-5"1"0"0,3 0 2922 0 0,-67 5 46 0 0,-60 20-2481 0 0,147-11-1744 0 0,2 2 0 0 0,-68 25 0 0 0,90-29-186 0 0,-4 1-49 0 0,0 1 1 0 0,1 1 0 0 0,0 0 0 0 0,0 1-1 0 0,1 1 1 0 0,-24 20 0 0 0,21-13-17 0 0,0 0 0 0 0,2 2 0 0 0,-1 0 1 0 0,-14 25-1 0 0,1 7-25 0 0,3 1 0 0 0,1 2 0 0 0,-18 63 0 0 0,27-67 27 0 0,2 1 0 0 0,3 0-1 0 0,1 1 1 0 0,3 0 0 0 0,3 0 0 0 0,1 1-1 0 0,3-1 1 0 0,2 1 0 0 0,3-1 0 0 0,2 0-1 0 0,2 0 1 0 0,2-1 0 0 0,2 0-1 0 0,3-1 1 0 0,2-1 0 0 0,2 0 0 0 0,2-1-1 0 0,2-2 1 0 0,38 56 0 0 0,-50-86-30 0 0,0 0 0 0 0,1 0 0 0 0,1-1 1 0 0,0-1-1 0 0,1 0 0 0 0,0-1 0 0 0,1-1 0 0 0,1 0 1 0 0,0-1-1 0 0,0-1 0 0 0,1 0 0 0 0,37 13 0 0 0,-29-15 57 0 0,0-1-1 0 0,0-2 0 0 0,0 0 1 0 0,0-2-1 0 0,1 0 1 0 0,-1-2-1 0 0,1-1 0 0 0,0-1 1 0 0,-1-1-1 0 0,51-12 1 0 0,-25 0 110 0 0,-2-3 0 0 0,0-2 0 0 0,65-34 0 0 0,129-93 312 0 0,-189 108-214 0 0,83-75 0 0 0,-113 89-97 0 0,-1-1-1 0 0,-2-1 1 0 0,-1-1-1 0 0,34-56 1 0 0,-32 41 234 0 0,-2-1 0 0 0,30-87 0 0 0,-46 115-189 0 0,0-1-1 0 0,-1 1 1 0 0,-1-1 0 0 0,0 0-1 0 0,-1 0 1 0 0,-1 0 0 0 0,-2-29-1 0 0,-3 11 196 0 0,-2 1 0 0 0,-1-1 0 0 0,-17-47 0 0 0,5 30 66 0 0,-38-70 0 0 0,40 91-340 0 0,-2 1 0 0 0,0 0 0 0 0,-3 1 0 0 0,-38-40-1 0 0,-112-88 223 0 0,148 135-289 0 0,-195-153-196 0 0,156 126 140 0 0,46 35-2 0 0,0 1 0 0 0,-1 1 0 0 0,-1 1 0 0 0,0 0-1 0 0,0 2 1 0 0,-36-12 0 0 0,40 16-403 0 0,0 1 0 0 0,-1 0 0 0 0,0 1 0 0 0,1 0 0 0 0,-1 2 0 0 0,0 0-1 0 0,0 0 1 0 0,0 2 0 0 0,-25 4 0 0 0,-25 13-9269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2:37:59.1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12 364 16184,'-7'14'436,"3"-5"3937,19-13-3691,17-4-543,2 1-1,-1 2 1,1 1-1,56 1 0,76-7 17,0-2 85,-63 6 79,195-25 128,40-3-405,34 7 1939,-81 4-1965,301-27-16,-100-6 0,205 1 0,-265 43-4,-187 6 67,-28 4 738,27-2 53,-73 0-617,92-4-61,77-6-31,-122 12-89,-124 3-40,260 8 32,-181-2-32,80 6-16,-166-9-1,27 1 17,229 2 16,5-5 7,-179-3 347,-157 1-386,0 1 0,20 4 0,-19-2 0,-2-3-44,-9 0-180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47:22.5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1357 365 18287 0 0,'-107'-20'2001'0'0,"43"6"-1962"0"0,15 5 445 0 0,4-1 59 0 0,0 3-1 0 0,-66-2 1 0 0,69 10-421 0 0,1 2 0 0 0,-62 12-1 0 0,-78 33 778 0 0,150-38-606 0 0,0 2-1 0 0,-58 31 1 0 0,58-25-13 0 0,-30 25 0 0 0,18-6-23 0 0,-8 10 74 0 0,-18 29-3 0 0,56-58-314 0 0,0-1 1 0 0,1 2-1 0 0,1 0 0 0 0,1 0 1 0 0,-14 39-1 0 0,4 5-14 0 0,2 0 0 0 0,-17 127 0 0 0,31-157-37 0 0,2 1 0 0 0,2 0 0 0 0,1-1 0 0 0,1 1 0 0 0,9 42 0 0 0,0-24-441 0 0,31 91 0 0 0,-36-126 437 0 0,1 0-1 0 0,1-1 1 0 0,1 0 0 0 0,1-1 0 0 0,0 0 0 0 0,0 0-1 0 0,2-1 1 0 0,0-1 0 0 0,15 14 0 0 0,-3-6 39 0 0,1-2 1 0 0,2 0-1 0 0,0-2 1 0 0,0 0-1 0 0,2-2 1 0 0,0-2-1 0 0,0 0 0 0 0,2-2 1 0 0,-1-1-1 0 0,1-1 1 0 0,0-2-1 0 0,1-2 1 0 0,0 0-1 0 0,41 0 1 0 0,11-4 3 0 0,-1-4 0 0 0,1-4 1 0 0,-1-3-1 0 0,0-4 0 0 0,87-26 0 0 0,232-109 106 0 0,-341 122-25 0 0,-2-3 0 0 0,-1-2 0 0 0,-2-2 0 0 0,-1-3 0 0 0,-2-2-1 0 0,84-80 1 0 0,-117 98-46 0 0,88-91 375 0 0,-79 78-71 0 0,37-54 0 0 0,-56 73-141 0 0,-1-1-1 0 0,-1 0 1 0 0,0 0 0 0 0,7-25 0 0 0,-12 31-72 0 0,0 0 0 0 0,-1 0 0 0 0,0-1 0 0 0,-1 1 0 0 0,0-1 0 0 0,-1 1 0 0 0,0 0 0 0 0,0-1-1 0 0,-3-11 1 0 0,-3-5 181 0 0,-2 0-1 0 0,0 0 1 0 0,-2 1-1 0 0,-20-39 1 0 0,3 15-77 0 0,-43-58 0 0 0,40 68-165 0 0,-1 1 0 0 0,-3 2 0 0 0,0 1-1 0 0,-3 1 1 0 0,0 2 0 0 0,-2 2 0 0 0,-69-42 0 0 0,-182-83-581 0 0,285 153 512 0 0,-24-11-30 0 0,0 2 0 0 0,-1 1 1 0 0,0 1-1 0 0,-1 2 1 0 0,0 1-1 0 0,0 1 0 0 0,-61-3 1 0 0,49 8-183 0 0,0 3 1 0 0,-1 1-1 0 0,1 2 0 0 0,0 2 1 0 0,-52 16-1 0 0,62-13-560 0 0,0 2 0 0 0,-32 17 0 0 0,-18 16-6316 0 0,13 1-1405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0:22.1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73 21967 0 0,'0'0'1995'0'0,"3"1"-1644"0"0,14 2-234 0 0,0-1 0 0 0,19 1 0 0 0,20 2 514 0 0,40 2-52 0 0,-37-4-374 0 0,311-9 425 0 0,-191-3-526 0 0,203-8-57 0 0,-145 5-20 0 0,-36-2 17 0 0,18-1 80 0 0,109 0 228 0 0,-223 10-229 0 0,-24 1 52 0 0,115 9-1 0 0,-196-5-176 0 0,119 15 117 0 0,-93-10-627 0 0,0 1 0 0 0,36 13-1 0 0,-30-7-5907 0 0,2-1-2191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1T01:50:26.9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16 165 3224 0 0,'0'2'240'0'0,"0"1"-213"0"0,-1 0 0 0 0,1 1 0 0 0,-1-1 0 0 0,0 0 0 0 0,0 0 0 0 0,-2 4 0 0 0,-4 12 2558 0 0,7-17-1715 0 0,-1 1 0 0 0,1-1-1 0 0,0 0 1 0 0,-1 0 0 0 0,1 1-1 0 0,0-1 1 0 0,1 2 0 0 0,0 7 3285 0 0,3 11 2551 0 0,-4-20-6580 0 0,1 0 0 0 0,0 0-1 0 0,0 0 1 0 0,-1-1 0 0 0,1 1 0 0 0,1 0 0 0 0,-1 0 0 0 0,0-1-1 0 0,2 3 1 0 0,2 2-68 0 0,1 0-1 0 0,1 0 1 0 0,-1-1-1 0 0,1 0 1 0 0,-1 0-1 0 0,2 0 1 0 0,10 5-1 0 0,2-3 85 0 0,0-1 0 0 0,0-1-1 0 0,39 6 1 0 0,-16-5-49 0 0,22 4 102 0 0,98 2 1 0 0,177-21 913 0 0,-136 1-832 0 0,110-9 94 0 0,-16-20 157 0 0,-159 21-303 0 0,-19 2-34 0 0,145-17 173 0 0,-82 9-184 0 0,157-6-17 0 0,1 16 82 0 0,-131 6 12 0 0,2 4 15 0 0,34-2-92 0 0,200-29-73 0 0,162-26-107 0 0,-432 45 0 0 0,145-10 0 0 0,-180 16 0 0 0,73-4-13 0 0,46-5-60 0 0,-33 2 91 0 0,163 13 458 0 0,-350 3-463 0 0,50 5 118 0 0,50 8 301 0 0,-107-11-432 0 0,-13-1 0 0 0,34 7 0 0 0,-5 0 0 0 0,-39-8-77 0 0,-8-1-334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8:29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137 0 3224 0 0,'0'0'12994'0'0,"0"2"-11229"0"0,1 11-1125 0 0,1 0-1 0 0,0 1 0 0 0,1-2 0 0 0,1 1 0 0 0,0 0 0 0 0,9 17 0 0 0,7 25-393 0 0,12 36-246 0 0,-17-50 11 0 0,5 14 214 0 0,40 73 1 0 0,-57-122-355 0 0,0-1 1 0 0,1 1 0 0 0,0-1-1 0 0,0 0 1 0 0,0 0 0 0 0,1 0-1 0 0,0 0 1 0 0,-1-1 0 0 0,2 0-1 0 0,-1 0 1 0 0,8 4 0 0 0,-9-4 54 0 0,-3-3-40 0 0,2-11-194 0 0,-3 5 320 0 0,0 1 0 0 0,-1 0 1 0 0,0 0-1 0 0,0-1 0 0 0,0 1 0 0 0,-1 0 1 0 0,0 0-1 0 0,1 0 0 0 0,-1 1 0 0 0,0-1 1 0 0,-1 0-1 0 0,-3-4 0 0 0,-5-6 107 0 0,-22-22 0 0 0,16 20 117 0 0,5 4 162 0 0,-1 1 1 0 0,-1 1-1 0 0,1 0 1 0 0,-28-14-1 0 0,21 13 89 0 0,16 9-432 0 0,-1 0 1 0 0,0 0 0 0 0,1 1-1 0 0,-1-1 1 0 0,0 1 0 0 0,0 1-1 0 0,0-1 1 0 0,1 1-1 0 0,-1-1 1 0 0,0 1 0 0 0,0 1-1 0 0,0-1 1 0 0,0 1 0 0 0,0 0-1 0 0,0 0 1 0 0,1 0 0 0 0,-1 0-1 0 0,0 1 1 0 0,1 0 0 0 0,-1 0-1 0 0,1 0 1 0 0,0 1 0 0 0,0-1-1 0 0,0 1 1 0 0,0 0 0 0 0,-4 4-1 0 0,4-1-65 0 0,-1 0 1 0 0,1 1-1 0 0,0 0 0 0 0,0-1 0 0 0,1 2 0 0 0,-4 10 1 0 0,-5 10-3 0 0,9-22 12 0 0,1 0 0 0 0,0 0 0 0 0,0 0 0 0 0,-1 7 0 0 0,2-7 0 0 0,1-1 0 0 0,-1 0 0 0 0,1 1 0 0 0,0-1 0 0 0,0 0 0 0 0,1 1 0 0 0,0-1 0 0 0,2 10 0 0 0,1-3 0 0 0,-4-10 0 0 0,0 0 0 0 0,1 0 0 0 0,0 0 0 0 0,-1-1 0 0 0,1 1 0 0 0,0 0 0 0 0,0 0 0 0 0,0-1 0 0 0,0 1 0 0 0,0 0 0 0 0,0-1 0 0 0,0 1 0 0 0,1-1 0 0 0,-1 1 0 0 0,0-1 0 0 0,1 0 0 0 0,0 0 0 0 0,2 2 0 0 0,8 6-302 0 0,-10-8 61 0 0,-1 1 1 0 0,1-1 0 0 0,-1 0 0 0 0,1 0-1 0 0,0 0 1 0 0,0 0 0 0 0,0 0-1 0 0,0 0 1 0 0,0 0 0 0 0,0 0 0 0 0,0-1-1 0 0,0 1 1 0 0,0-1 0 0 0,0 1 0 0 0,0-1-1 0 0,0 0 1 0 0,0 0 0 0 0,0 0-1 0 0,0 0 1 0 0,0 0 0 0 0,0-1 0 0 0,0 1-1 0 0,4-2 1 0 0,7-2-7106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8:30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70 270 11952 0 0,'11'-2'464'0'0,"119"-27"2337"0"0,-75 10-805 0 0,-54 18-1987 0 0,0 1 1 0 0,0-1 0 0 0,0 0-1 0 0,0 0 1 0 0,0 1 0 0 0,0-1-1 0 0,-1 0 1 0 0,1 0-1 0 0,0 0 1 0 0,0 0 0 0 0,-1 0-1 0 0,2-2 1 0 0,0 0 70 0 0,1 1 111 0 0,-1 0 1 0 0,0-1-1 0 0,0 1 0 0 0,0-1 1 0 0,0 1-1 0 0,-1-1 0 0 0,1 1 1 0 0,-1-1-1 0 0,1 0 0 0 0,-1 0 1 0 0,0 0-1 0 0,0 0 0 0 0,0 0 0 0 0,0 0 1 0 0,-1 0-1 0 0,1 0 0 0 0,-1 0 1 0 0,0 0-1 0 0,0-1 0 0 0,0 1 1 0 0,0 0-1 0 0,-2-6 0 0 0,1 5 24 0 0,0 0-1 0 0,0 0 0 0 0,-1 0 1 0 0,1 0-1 0 0,-1 0 1 0 0,0 0-1 0 0,-1 0 1 0 0,1 1-1 0 0,-1-1 0 0 0,1 1 1 0 0,-1-1-1 0 0,0 1 1 0 0,0 0-1 0 0,-1 0 0 0 0,1 0 1 0 0,-5-2-1 0 0,-13-8 446 0 0,-1 1 0 0 0,-27-11 0 0 0,38 18-549 0 0,0 1-1 0 0,0 1 0 0 0,0 0 0 0 0,-1 1 1 0 0,0 0-1 0 0,-19 0 0 0 0,29 1-100 0 0,1 1-1 0 0,-1 1 1 0 0,0-1-1 0 0,1 0 1 0 0,-1 0-1 0 0,0 1 1 0 0,1-1-1 0 0,-1 1 1 0 0,0-1 0 0 0,1 1-1 0 0,-1 0 1 0 0,1-1-1 0 0,-1 1 1 0 0,1 0-1 0 0,-1 0 1 0 0,1 0-1 0 0,0 0 1 0 0,0 0-1 0 0,-1 1 1 0 0,1-1 0 0 0,0 0-1 0 0,0 1 1 0 0,-1 1-1 0 0,0 2-21 0 0,-1 0 1 0 0,1 0-1 0 0,0 1 0 0 0,0-1 0 0 0,-1 9 0 0 0,-2 6-37 0 0,1-6 15 0 0,1 1 0 0 0,1 0 0 0 0,0 0 0 0 0,0 22 0 0 0,3-21 2 0 0,1 0 0 0 0,0 1 0 0 0,1-1 0 0 0,1 0 0 0 0,1 0 0 0 0,0-1 0 0 0,10 21 0 0 0,-13-32-19 0 0,0 0 1 0 0,0 0 0 0 0,1 0-1 0 0,-1-1 1 0 0,1 1 0 0 0,0-1-1 0 0,0 0 1 0 0,0 1 0 0 0,1-1-1 0 0,-1-1 1 0 0,1 1 0 0 0,0 0-1 0 0,0-1 1 0 0,-1 0 0 0 0,2 0-1 0 0,-1 0 1 0 0,0 0 0 0 0,9 1-1 0 0,-7-1-513 0 0,1-1-1 0 0,0 0 1 0 0,0 0-1 0 0,13-1 1 0 0,-12-1-1302 0 0,1 0 1 0 0,0-1-1 0 0,12-3 1 0 0,6-5-5328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8:30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0 20359 0 0,'0'0'2036'0'0,"-1"1"-1860"0"0,-1 0-61 0 0,0-1 0 0 0,0 1-1 0 0,0 0 1 0 0,0 0-1 0 0,0 1 1 0 0,1-1 0 0 0,-1 0-1 0 0,0 1 1 0 0,1-1-1 0 0,-1 1 1 0 0,1-1 0 0 0,-1 1-1 0 0,1 0 1 0 0,0-1 0 0 0,0 1-1 0 0,0 0 1 0 0,0 0-1 0 0,0 0 1 0 0,0 0 0 0 0,0 0-1 0 0,1 0 1 0 0,-1 0-1 0 0,1 0 1 0 0,-1 1 0 0 0,1 3-1 0 0,0-5-106 0 0,-6 25-8 0 0,4-16 0 0 0,0 0 0 0 0,0 0 0 0 0,1 0 0 0 0,0 1 0 0 0,2 19 0 0 0,2 4 0 0 0,-1-17 0 0 0,5 27 0 0 0,-2-23-197 0 0,16 71-4995 0 0,-16-69-2314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8:30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28 19375 0 0,'0'0'2842'0'0,"2"0"-2033"0"0,10-5 408 0 0,-9 3-1108 0 0,1 1 1 0 0,0-1-1 0 0,-1 1 0 0 0,1 0 1 0 0,0 0-1 0 0,0 1 1 0 0,6-1-1 0 0,37-3-764 0 0,-16-1-5998 0 0,-13 1-1005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8:41.31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 2304 0 0,'0'0'14906'0'0,"2"1"-14675"0"0,-1 0-210 0 0,6 3 171 0 0,0 1 1 0 0,0-1-1 0 0,1-1 0 0 0,-1 0 0 0 0,11 3 0 0 0,19 4 718 0 0,0-3 0 0 0,0-1 0 0 0,67 2 0 0 0,-64-9-638 0 0,1-1 0 0 0,66-14 0 0 0,-56 7-272 0 0,21-5 0 0 0,-34 8 57 0 0,-30 5-37 0 0,0 0 0 0 0,0-1-1 0 0,13-3 1 0 0,-17 4-186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8:42.46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0 16064 0 0,'0'0'3237'0'0,"3"2"-3333"0"0,0 0 95 0 0,0 0 1 0 0,1 0 0 0 0,0 0 0 0 0,-1-1-1 0 0,1 1 1 0 0,0-1 0 0 0,0 0-1 0 0,5 1 1 0 0,-3-1 145 0 0,1 1 0 0 0,-1 0 0 0 0,1 0 0 0 0,-1 0 0 0 0,0 1 0 0 0,6 3 1 0 0,17 7 331 0 0,54 22 1230 0 0,1-1-898 0 0,-71-28-762 0 0,0-1 0 0 0,1-1 0 0 0,-1 0 0 0 0,1-1 0 0 0,17 2 0 0 0,73 0 443 0 0,122-14 1530 0 0,-7 2-1512 0 0,-217 7-669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8:21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99 8808 0 0,'0'0'800'0'0,"1"2"-491"0"0,15 59 6930 0 0,-7-25-5912 0 0,4 42-348 0 0,-7-39-771 0 0,2 77 0 0 0,0-2-215 0 0,-7-94 5 0 0,-1-15-18 0 0,0 0 0 0 0,0 0 0 0 0,1 0 0 0 0,0 0 1 0 0,0 0-1 0 0,3 8 0 0 0,-4-11 191 0 0,0-4-465 0 0,5-109-1882 0 0,5-104 3400 0 0,-10 193-942 0 0,0 0-1 0 0,2 0 0 0 0,0 0 1 0 0,1 0-1 0 0,12-38 0 0 0,-12 54-219 0 0,0 0 0 0 0,0 0-1 0 0,1 0 1 0 0,0 1-1 0 0,0-1 1 0 0,9-8-1 0 0,-3 3 44 0 0,-7 7-89 0 0,1 0-1 0 0,0 1 0 0 0,0-1 1 0 0,0 1-1 0 0,1 0 0 0 0,-1 0 1 0 0,1 0-1 0 0,0 1 0 0 0,6-3 1 0 0,4 0 218 0 0,29-6 1 0 0,-42 11-202 0 0,5-1 33 0 0,-1 1 0 0 0,1-1 0 0 0,0 2-1 0 0,0-1 1 0 0,0 1 0 0 0,0 0-1 0 0,8 2 1 0 0,3 1-80 0 0,-13-3 23 0 0,0 0-1 0 0,-1 0 0 0 0,1 1 0 0 0,0 0 1 0 0,-1 0-1 0 0,0 0 0 0 0,1 0 1 0 0,-1 1-1 0 0,0-1 0 0 0,4 5 1 0 0,-1 0 29 0 0,0-1 1 0 0,0 1 0 0 0,-1 0 0 0 0,6 11 0 0 0,-8-12-27 0 0,-1 0 0 0 0,0 0 0 0 0,-1 0 0 0 0,1 0 0 0 0,0 8 0 0 0,2 0 1 0 0,-3-2-5 0 0,0 0 0 0 0,-1 1 0 0 0,0-1 1 0 0,-1 1-1 0 0,0-1 0 0 0,-1 1 0 0 0,-3 18 0 0 0,1-11 36 0 0,-1-1 0 0 0,-1 1 0 0 0,0-1 0 0 0,-2 0 0 0 0,0 0 0 0 0,-16 29 0 0 0,18-41 34 0 0,0 0-1 0 0,-1 0 0 0 0,0-1 0 0 0,-11 10 1 0 0,-6 6 219 0 0,19-18-284 0 0,0-1 0 0 0,0 0-1 0 0,-1 1 1 0 0,1-1 0 0 0,-1-1-1 0 0,0 1 1 0 0,0-1-1 0 0,0 0 1 0 0,0 0 0 0 0,-7 1-1 0 0,1 0-349 0 0,0-1 0 0 0,0 0-1 0 0,-23 0 1 0 0,9-6-4238 0 0,19 3 725 0 0,1-2-2142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02:38:01.0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162 4 12896 0 0,'0'0'4433'0'0,"-2"-1"-3395"0"0,1 1-577 0 0,1 0 0 0 0,-1-1 0 0 0,1 1-1 0 0,-1 0 1 0 0,0-1 0 0 0,1 1-1 0 0,-1 0 1 0 0,0 0 0 0 0,1 0 0 0 0,-1 0-1 0 0,0 0 1 0 0,1 0 0 0 0,-1 0 0 0 0,0 0-1 0 0,1 0 1 0 0,-1 0 0 0 0,-1 0-1 0 0,-3 2-1055 0 0,4-1 1049 0 0,-4 9 146 0 0,2-1-561 0 0,1 0 0 0 0,0 0 0 0 0,0 0 0 0 0,0 18 0 0 0,1-19-77 0 0,-2 2-10 0 0,-1 0-8 0 0,3-1 3 0 0,10 75 741 0 0,-3 21-540 0 0,-6-46-61 0 0,-2 0-1 0 0,-11 62 1 0 0,-54 460 1225 0 0,42-322-1049 0 0,18-191-155 0 0,2 125 160 0 0,5-55-190 0 0,-10 146 61 0 0,9-152-64 0 0,1-74-78 0 0,6 70 56 0 0,3-19-40 0 0,-2-42-15 0 0,14 120 2 0 0,-6-100 0 0 0,4 43 11 0 0,-13-84 42 0 0,-3-30-99 0 0,-2 0 0 0 0,0 25 1 0 0,-1-36-27 0 0,6 26-2340 0 0,-3-19-3583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8:21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64 160 11600 0 0,'34'-1'856'0'0,"-1"-1"1"0"0,0-2 0 0 0,33-9-1 0 0,-51 10-499 0 0,17-4-28 0 0,-30 6-304 0 0,0 1-1 0 0,0-1 0 0 0,0 0 0 0 0,0 0 1 0 0,0 0-1 0 0,-1 0 0 0 0,1 0 1 0 0,0 0-1 0 0,0 0 0 0 0,2-3 1 0 0,-2 2-16 0 0,0 0 1 0 0,0 1-1 0 0,1-1 1 0 0,-1 1 0 0 0,0 0-1 0 0,1 0 1 0 0,-1 0 0 0 0,4-1-1 0 0,10-5 42 0 0,-9 3 97 0 0,6-5 296 0 0,1 1 1 0 0,25-10 0 0 0,-12 3 539 0 0,-25 14-640 0 0,-2 1-287 0 0,1 0-1 0 0,-1 0 1 0 0,0 0-1 0 0,0-1 0 0 0,0 1 1 0 0,1 0-1 0 0,-1 0 0 0 0,0 0 1 0 0,0-1-1 0 0,0 1 0 0 0,1 0 1 0 0,-1 0-1 0 0,0-1 1 0 0,0 1-1 0 0,0 0 0 0 0,0 0 1 0 0,0-1-1 0 0,0 1 0 0 0,0 0 1 0 0,0-1-1 0 0,0 1 0 0 0,0 0 1 0 0,0 0-1 0 0,0-1 1 0 0,0 1-1 0 0,0 0 0 0 0,0-1 1 0 0,0 1-1 0 0,-28-16 1788 0 0,5 11-1564 0 0,0 0 0 0 0,-1 1 1 0 0,1 2-1 0 0,-1 0 0 0 0,1 1 0 0 0,-32 4 0 0 0,37-3-189 0 0,13 0-75 0 0,-1 0 1 0 0,1 1 0 0 0,-1-1 0 0 0,1 1-1 0 0,-10 3 1 0 0,-1 1 25 0 0,1 1-1 0 0,0 1 1 0 0,-15 9 0 0 0,25-13-29 0 0,0 1 0 0 0,1-1-1 0 0,-1 1 1 0 0,1 0 0 0 0,0 0 0 0 0,0 0 0 0 0,1 0 0 0 0,-1 1 0 0 0,1-1 0 0 0,0 1 0 0 0,0 0 0 0 0,-3 8 0 0 0,-3 4-2 0 0,7-14-11 0 0,0 1 0 0 0,0-1 0 0 0,1 1-1 0 0,-1-1 1 0 0,-1 6 0 0 0,0 3 21 0 0,1-6 0 0 0,0 1 0 0 0,1-1 0 0 0,0 1 0 0 0,0-1 0 0 0,0 1 0 0 0,0-1-1 0 0,1 1 1 0 0,0 0 0 0 0,1-1 0 0 0,0 1 0 0 0,0 0 0 0 0,0-1 0 0 0,3 7 0 0 0,-1-3 71 0 0,1 0 1 0 0,1 0-1 0 0,9 16 0 0 0,-11-23-104 0 0,-1 0-1 0 0,1 0 1 0 0,-1 0-1 0 0,1 0 1 0 0,0 0-1 0 0,0-1 1 0 0,0 1-1 0 0,1-1 1 0 0,-1 0-1 0 0,0 0 1 0 0,1 0-1 0 0,-1 0 1 0 0,6 1-1 0 0,2-1-479 0 0,0 1 0 0 0,0-2 0 0 0,0 0 0 0 0,0 0 0 0 0,1-1 0 0 0,-1 0 0 0 0,0-1 0 0 0,0 0 0 0 0,17-5 0 0 0,11 0-7071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8:22.1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242 3 19871 0 0,'-9'-1'971'0'0,"6"0"-886"0"0,0 1-1 0 0,1-1 1 0 0,-1 1-1 0 0,0 0 1 0 0,0 0-1 0 0,0 0 1 0 0,0 0-1 0 0,0 1 1 0 0,0-1-1 0 0,0 1 1 0 0,0 0-1 0 0,0 0 1 0 0,1 0-1 0 0,-1 0 1 0 0,0 0-1 0 0,1 1 1 0 0,-5 2-1 0 0,-3 3 265 0 0,1 0 0 0 0,0 1 0 0 0,-9 10 0 0 0,10-10 103 0 0,1 0-324 0 0,1 0 0 0 0,0 1 0 0 0,1 0 0 0 0,-1 0 0 0 0,2 1 0 0 0,-6 12 0 0 0,-3 8 142 0 0,8-20-106 0 0,1 1 1 0 0,-4 14-1 0 0,-2 6 67 0 0,3-13-218 0 0,1 1 0 0 0,-4 25 1 0 0,3-15-12 0 0,4-13-2 0 0,-2 32 0 0 0,4-26 0 0 0,0 5-324 0 0,7 50 0 0 0,3-40-520 0 0,-1-4-2034 0 0,-4-20-2582 0 0,5-1-1573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8:22.5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34 15144 0 0,'-1'0'80'0'0,"1"0"1"0"0,-1 0 0 0 0,1-1-1 0 0,0 1 1 0 0,-1 0 0 0 0,1 0-1 0 0,-1 0 1 0 0,1-1 0 0 0,0 1-1 0 0,-1 0 1 0 0,1-1 0 0 0,0 1-1 0 0,-1 0 1 0 0,1-1 0 0 0,0 1-1 0 0,-1 0 1 0 0,1-1-1 0 0,0 1 1 0 0,-1-1 0 0 0,3-1 41 0 0,-1 0 1 0 0,1 0-1 0 0,-1 0 1 0 0,1 0-1 0 0,-1 0 1 0 0,1 1-1 0 0,0-1 0 0 0,0 1 1 0 0,0-1-1 0 0,0 1 1 0 0,0 0-1 0 0,0 0 1 0 0,0 0-1 0 0,1 0 1 0 0,-1 0-1 0 0,0 0 0 0 0,0 1 1 0 0,1-1-1 0 0,-1 1 1 0 0,4-1-1 0 0,4 1 964 0 0,1 0 0 0 0,-1 1 0 0 0,17 2 0 0 0,15 2 401 0 0,42-6-2908 0 0,-59-2 618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20.9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432 59 1376 0 0,'0'0'65'0'0,"-1"-2"-6"0"0,-1-1 654 0 0,0 0 0 0 0,-1 0 1 0 0,1 0-1 0 0,-1 0 0 0 0,0 1 0 0 0,0-1 1 0 0,0 1-1 0 0,0 0 0 0 0,0 0 0 0 0,0 0 1 0 0,-1 0-1 0 0,-3-1 0 0 0,-6-2 2690 0 0,-27-6-1 0 0,21 6-2750 0 0,14 4-360 0 0,-1 1-1 0 0,1-1 1 0 0,0 1 0 0 0,-1 0 0 0 0,1 0-1 0 0,-1 0 1 0 0,-6 2 0 0 0,-39 10 1193 0 0,38-9-1175 0 0,7-1-250 0 0,0-1-1 0 0,0 2 1 0 0,0-1 0 0 0,1 1-1 0 0,-1 0 1 0 0,0 0 0 0 0,1 0-1 0 0,0 1 1 0 0,0-1 0 0 0,-7 8 0 0 0,3-1-44 0 0,1 0 0 0 0,0 0 0 0 0,1 1 0 0 0,-7 12 0 0 0,3-4 59 0 0,1 1 1 0 0,0-1-1 0 0,1 2 0 0 0,-7 24 0 0 0,8-13-212 0 0,-13 52 204 0 0,20-73-597 0 0,-1-1-1 0 0,1 1 0 0 0,1 0 0 0 0,0 0 0 0 0,3 19 1 0 0,0-18-1904 0 0,1-1-4197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21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1 160 2304 0 0,'1'-1'16'0'0,"1"-1"0"0"0,0 1 1 0 0,0 0-1 0 0,-1-1 0 0 0,1 1 0 0 0,-1-1 1 0 0,1 1-1 0 0,-1-1 0 0 0,0 0 0 0 0,1 0 1 0 0,-1 0-1 0 0,1-2 0 0 0,0 1 184 0 0,-1 1 1 0 0,1-1-1 0 0,-1 1 0 0 0,1 0 1 0 0,0-1-1 0 0,2-1 0 0 0,12-8 2438 0 0,-9 5-1847 0 0,1 1 0 0 0,1 0 1 0 0,-1 0-1 0 0,1 1 0 0 0,10-5 0 0 0,73-29 3595 0 0,-66 29-3435 0 0,-19 7-682 0 0,0 0-1 0 0,0 1 1 0 0,1 0 0 0 0,-1 0 0 0 0,1 0 0 0 0,-1 1 0 0 0,12 0 0 0 0,-16 1-226 0 0,1-1 0 0 0,-1 1-1 0 0,0 0 1 0 0,1 1 0 0 0,-1-1-1 0 0,0 1 1 0 0,1-1 0 0 0,-1 1 0 0 0,0 0-1 0 0,0 0 1 0 0,1 0 0 0 0,-1 1-1 0 0,0-1 1 0 0,0 1 0 0 0,0 0 0 0 0,-1-1-1 0 0,1 1 1 0 0,0 1 0 0 0,-1-1 0 0 0,1 0-1 0 0,-1 1 1 0 0,0-1 0 0 0,3 5-1 0 0,0-1-42 0 0,-1 0 0 0 0,0 0 0 0 0,0 0 0 0 0,-1 1 0 0 0,1 0 0 0 0,-2 0 0 0 0,1-1 0 0 0,-1 1 0 0 0,0 1 0 0 0,2 8 0 0 0,1 22-127 0 0,-2-24-414 0 0,-1 1 1 0 0,0 16-1 0 0,-2-17-870 0 0,0 0-68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21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10136 0 0,'0'0'777'0'0,"0"9"943"0"0,3 58 4661 0 0,7 34-5649 0 0,-6-70-399 0 0,-1 4-326 0 0,-2-16 34 0 0,4 20-1 0 0,3 9-141 0 0,3 13-4005 0 0,-4-41-1838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21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252 34 13448 0 0,'0'0'1010'0'0,"-1"-2"-679"0"0,0 1-302 0 0,0-1 1 0 0,0 1-1 0 0,0-1 1 0 0,0 1-1 0 0,0-1 1 0 0,0 1-1 0 0,0 0 1 0 0,0-1-1 0 0,-1 1 1 0 0,1 0-1 0 0,-1 0 1 0 0,-1-1-1 0 0,-2-2 577 0 0,3 3-404 0 0,0 0 0 0 0,0 0 0 0 0,0 0 0 0 0,0 0 0 0 0,0 0-1 0 0,0 0 1 0 0,0 1 0 0 0,0-1 0 0 0,0 1 0 0 0,-1-1 0 0 0,1 1 0 0 0,0 0-1 0 0,0 0 1 0 0,0 0 0 0 0,-1 0 0 0 0,1 0 0 0 0,-2 1 0 0 0,-6 1 71 0 0,-1 0 0 0 0,-11 5 0 0 0,18-6-193 0 0,-4 2-45 0 0,0 1 0 0 0,0 0 0 0 0,1 0 0 0 0,-1 1-1 0 0,1 0 1 0 0,0 0 0 0 0,1 0 0 0 0,-11 12 0 0 0,-3 1 19 0 0,15-13-85 0 0,1 0 0 0 0,-1 0 0 0 0,1 1 0 0 0,1-1 0 0 0,-1 1 0 0 0,1 0-1 0 0,0 0 1 0 0,0 1 0 0 0,1-1 0 0 0,-1 0 0 0 0,2 1 0 0 0,-3 9 0 0 0,3-11-34 0 0,1 0 1 0 0,-1 0 0 0 0,1 0 0 0 0,0 0 0 0 0,0-1-1 0 0,1 1 1 0 0,0 0 0 0 0,1 6 0 0 0,-1-8 56 0 0,0 0-1 0 0,0 0 1 0 0,0-1-1 0 0,1 1 1 0 0,-1 0 0 0 0,1-1-1 0 0,-1 0 1 0 0,1 1 0 0 0,0-1-1 0 0,0 0 1 0 0,0 0-1 0 0,0 0 1 0 0,0 0 0 0 0,5 3-1 0 0,-4-3 138 0 0,1 0-1 0 0,0 0 0 0 0,0-1 0 0 0,0 1 0 0 0,0-1 0 0 0,0 0 0 0 0,0 0 0 0 0,0 0 0 0 0,0-1 1 0 0,0 1-1 0 0,1-1 0 0 0,-1 0 0 0 0,7-1 0 0 0,3-1-90 0 0,-1-1 1 0 0,24-8-1 0 0,-33 10-47 0 0,7-4-121 0 0,-1 0-1 0 0,0-1 0 0 0,-1 0 1 0 0,1 0-1 0 0,-1-1 1 0 0,15-15-1 0 0,-14 13-339 0 0,-7 6-152 0 0,1-2 0 0 0,0 1 0 0 0,-1 0 0 0 0,0-1 0 0 0,0 1 0 0 0,-1-1 0 0 0,4-7 0 0 0,0 0-675 0 0,3-3-749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22.3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11376 0 0,'0'0'521'0'0,"1"1"-12"0"0,1 2-484 0 0,-1 0 0 0 0,1 0-1 0 0,-1 1 1 0 0,0-1 0 0 0,0 0 0 0 0,0 0-1 0 0,1 6 1 0 0,4 13 264 0 0,5 5 98 0 0,-1 1-1 0 0,-2 0 1 0 0,6 34 0 0 0,-9 12-323 0 0,-4-58 150 0 0,0 1 0 0 0,-1 17 0 0 0,-1 7 3527 0 0,1-48-1579 0 0,3-40 840 0 0,-3 43-2940 0 0,1 0 0 0 0,0 0 0 0 0,0 0 0 0 0,1 0 0 0 0,-1 1 0 0 0,1-1 0 0 0,-1 0 0 0 0,1 1 0 0 0,4-6 0 0 0,1 0 49 0 0,-5 7-77 0 0,0-1 0 0 0,0 0 0 0 0,0 1 0 0 0,1-1 1 0 0,-1 1-1 0 0,1 0 0 0 0,2-3 0 0 0,0 3 0 0 0,-1-2-25 0 0,1 1-1 0 0,1 0 1 0 0,-1 1 0 0 0,0-1 0 0 0,1 1 0 0 0,6-2 0 0 0,8 0-61 0 0,1 0 0 0 0,0 2 0 0 0,31 0 0 0 0,-35 3 54 0 0,-13 3-3 0 0,-3-2-10 0 0,9 3-25 0 0,-9-5 25 0 0,1 1 0 0 0,-1-1 0 0 0,0 1 0 0 0,0-1 0 0 0,0 1 0 0 0,0-1 0 0 0,0 1-1 0 0,0 0 1 0 0,0-1 0 0 0,0 1 0 0 0,0 0 0 0 0,0 0 0 0 0,0 0 0 0 0,0 0 0 0 0,0 0 0 0 0,-1 0 0 0 0,2 2 0 0 0,-1-1 5 0 0,0 0 0 0 0,0 0 0 0 0,-1 0 0 0 0,1 1 0 0 0,-1-1 0 0 0,1 0 0 0 0,-1 0 0 0 0,0 0 0 0 0,0 1 0 0 0,0-1 0 0 0,0 0 0 0 0,0 0 0 0 0,-1 0 0 0 0,1 1 0 0 0,0-1 0 0 0,-1 0 0 0 0,0 0 0 0 0,0 0 0 0 0,1 0 0 0 0,-1 0 0 0 0,0 0 1 0 0,-1 0-1 0 0,1 0 0 0 0,-2 2 0 0 0,-7 17-61 0 0,9-18 42 0 0,0-1 1 0 0,0 0-1 0 0,0 1 1 0 0,0-1-1 0 0,-1 0 1 0 0,1 0-1 0 0,0 0 1 0 0,-1 0-1 0 0,-2 3 1 0 0,-9 6-520 0 0,8-6 543 0 0,0 0 0 0 0,-1 0 1 0 0,0 0-1 0 0,0-1 0 0 0,0 0 1 0 0,0-1-1 0 0,0 1 0 0 0,-1-1 1 0 0,-7 2-1 0 0,12-5 117 0 0,0 1-966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22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225 0 12752 0 0,'0'0'3534'0'0,"-11"3"-238"0"0,5-2-2650 0 0,0 0 0 0 0,1 0 0 0 0,-1 0 0 0 0,-10 4-1 0 0,10-3-468 0 0,0-1 0 0 0,1 1 0 0 0,-1-1 0 0 0,-10 1-1 0 0,11-2-107 0 0,1 1 0 0 0,-1 0 0 0 0,0 1-1 0 0,1-1 1 0 0,0 1 0 0 0,-1 0 0 0 0,1 0 0 0 0,0 0-1 0 0,0 1 1 0 0,-4 2 0 0 0,5-3-34 0 0,-15 8-49 0 0,14-8 32 0 0,0 0 0 0 0,0 0 0 0 0,1 1 0 0 0,-1-1 0 0 0,0 1 1 0 0,1-1-1 0 0,0 1 0 0 0,0 0 0 0 0,0 1 0 0 0,0-1 0 0 0,-3 5 0 0 0,2-1 25 0 0,-4 4 26 0 0,4-11-29 0 0,4 0-23 0 0,-2 1 179 0 0,4 0-116 0 0,-2 0-98 0 0,2 0 78 0 0,0 1 1 0 0,0-1-1 0 0,0 0 0 0 0,0 0 1 0 0,0 0-1 0 0,0 0 0 0 0,0-1 1 0 0,0 1-1 0 0,0 0 1 0 0,0-1-1 0 0,0 1 0 0 0,0-1 1 0 0,0 0-1 0 0,1 0 0 0 0,-1 0 1 0 0,4 0-1 0 0,30 3 107 0 0,-34-3-102 0 0,0 0-11 0 0,0 0-80 0 0,-1 0 1 0 0,1 0-1 0 0,-1 0 1 0 0,1 0 0 0 0,0 1-1 0 0,-1-1 1 0 0,1 0-1 0 0,-1 1 1 0 0,1-1 0 0 0,-1 1-1 0 0,1 0 1 0 0,-1-1 0 0 0,0 1-1 0 0,1 0 1 0 0,-1 0-1 0 0,0 0 1 0 0,1 0 0 0 0,-1 0-1 0 0,1 2 1 0 0,2 0-33 0 0,0 1 32 0 0,-1 0 0 0 0,1 1-1 0 0,-1-1 1 0 0,1 1 0 0 0,-1 0-1 0 0,-1 0 1 0 0,1 0 0 0 0,2 8 0 0 0,-3-9 27 0 0,0 1 1 0 0,0 0 0 0 0,0-1-1 0 0,1 1 1 0 0,0-1 0 0 0,-1 0 0 0 0,2 0-1 0 0,-1 0 1 0 0,0 0 0 0 0,1 0 0 0 0,5 4-1 0 0,11-1-2151 0 0,-18-7-265 0 0,4-1-972 0 0,19-4-3436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3T22:19:23.0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12440 0 0,'0'0'11157'0'0,"0"1"-10603"0"0,0 4-408 0 0,1 0 0 0 0,0 0 0 0 0,0 0 0 0 0,1 0 0 0 0,1 5 0 0 0,6 21 36 0 0,10 61 63 0 0,-18-89-237 0 0,0 0 0 0 0,-1-1-1 0 0,1 1 1 0 0,0-1 0 0 0,1 1 0 0 0,-1-1 0 0 0,0 0 0 0 0,1 1-1 0 0,-1-1 1 0 0,5 4 0 0 0,6 14 46 0 0,23 51-252 0 0,-17-36-1477 0 0,-8-16 609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2D933-02C4-4381-A959-4A5EA04A4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180E9-FAFA-4BDA-9680-09FC28477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63B119-C4A8-468B-8EBA-050BDC55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EC01-1AB7-4CE8-97AE-9EC47091DBC5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0040B0-BD09-40FA-9875-4CDDC9A2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4640F8-0A9E-4D54-A0ED-9B6663EA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A558-38BC-4E99-A94F-E814CDC362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75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711D7-E807-40D8-AC05-B07644FC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F33BDC-C0E0-47E4-9513-EC0C21FE1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281CF3-9383-4D11-B1BD-2035A76F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EC01-1AB7-4CE8-97AE-9EC47091DBC5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93DB27-4276-434D-91EF-A97DB800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1938E3-8749-4D37-891D-A8B77470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A558-38BC-4E99-A94F-E814CDC362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47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451C8A-EFDB-4A5D-953D-1C2E44263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FB4DB1-4CCF-47E2-B73D-84295AB69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7E0E4D-81E3-4C62-A5DA-F7ED8AA5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EC01-1AB7-4CE8-97AE-9EC47091DBC5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DF09E-A383-4190-870D-1406A12B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FF7054-576D-438D-AFBB-9073358A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A558-38BC-4E99-A94F-E814CDC362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74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2D512-7372-497C-970A-D6CBD908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AF5E08-2806-4686-BBC4-BDAFCF4ED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D85B5-FA7D-449B-908E-E829526B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EC01-1AB7-4CE8-97AE-9EC47091DBC5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35E6E8-5434-4186-A51E-6F8F2E3C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B8F619-80ED-4B06-AD27-E0C790F1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A558-38BC-4E99-A94F-E814CDC362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407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830EC-7CA2-42B7-B727-8E8CEF19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157226-EA48-4FF7-9FBF-E09106583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5EBD5F-6B4B-4C72-9AFD-02107A17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EC01-1AB7-4CE8-97AE-9EC47091DBC5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7E2C18-528A-4AE1-ACFC-87A3193F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C9BDAC-97FF-4C43-B711-B850BD55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A558-38BC-4E99-A94F-E814CDC362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788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95305-A5D7-4476-B10F-CE0E4640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DE74A-CDC2-4779-8E6C-06988938B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697B92-8369-46BA-BE3B-9F6AE48C7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F91ECC-EB7F-4FF1-98E0-0B8EF982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EC01-1AB7-4CE8-97AE-9EC47091DBC5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B4FF6B-B563-4713-968D-EE524ABC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485636-27B3-4BF4-82BB-FEA45D2E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A558-38BC-4E99-A94F-E814CDC362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271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458DB-7A00-45EC-9594-732E37C4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E511F0-9945-4A2E-8B97-D54AB6DD8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2FEBCF-D438-40F8-B754-E5F6A9F3A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7F3913-BCC4-4B80-BCA4-B42AC38C6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F086A1-B58A-4A7C-B374-9BD281283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961E17-F95E-4272-BFF4-AFBF4FE4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EC01-1AB7-4CE8-97AE-9EC47091DBC5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184C8C-5E73-4E48-B779-D1C296FB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3AD6CE-1E20-4504-9168-EE5FC667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A558-38BC-4E99-A94F-E814CDC362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863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155E4-E221-4419-A4D6-ED72EFA1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E745A4-55C6-468C-BBF9-87DA21BB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EC01-1AB7-4CE8-97AE-9EC47091DBC5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B61538-CB84-4D24-92CA-CA8D1772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41E3AE-503B-452C-83AC-F482D36A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A558-38BC-4E99-A94F-E814CDC362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702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CDB063-18F4-4C45-A1C7-70BD8AE9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EC01-1AB7-4CE8-97AE-9EC47091DBC5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32299E-C225-42E5-84B2-11F09E27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AEC432-5716-4627-91A3-4D9F2087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A558-38BC-4E99-A94F-E814CDC362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474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A3E7E-224B-4D0F-A455-6FEC071E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4996C-D65E-4F97-B996-A664F58E8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358E9F-43DB-4883-9DAB-779295D65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70764A-9B03-42B0-9144-99994F44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EC01-1AB7-4CE8-97AE-9EC47091DBC5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DBED59-5857-446E-9454-28D48614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5D90AF-5754-4562-B516-D5CF9EDA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A558-38BC-4E99-A94F-E814CDC362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488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CD32E-7F01-46A4-AE24-D5A9A7CF8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51A2C1-8A13-4C2B-8176-F33F62FA5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281763-447C-4006-A86B-ACDCB6EFA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F3EBC8-ECF4-4080-8546-E0CEBFFD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EC01-1AB7-4CE8-97AE-9EC47091DBC5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D93DCB-43AB-44EA-9F18-C0A26CFB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21CD39-0A15-49E1-92E8-528E0B5D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A558-38BC-4E99-A94F-E814CDC362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909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B4EA4B-5FB9-43E6-B9FB-A194C954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3661B2-2098-4623-BADB-FB2F18B5B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7119E2-5702-4AEE-9AED-4B8EBC38D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EC01-1AB7-4CE8-97AE-9EC47091DBC5}" type="datetimeFigureOut">
              <a:rPr lang="es-MX" smtClean="0"/>
              <a:t>28/02/2022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4CEDFE-2BFF-4677-85FF-8B0978FEB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86548C-F358-4BBF-BE40-48F0D86CC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FA558-38BC-4E99-A94F-E814CDC362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928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6.xml"/><Relationship Id="rId18" Type="http://schemas.openxmlformats.org/officeDocument/2006/relationships/image" Target="../media/image19.png"/><Relationship Id="rId26" Type="http://schemas.openxmlformats.org/officeDocument/2006/relationships/image" Target="../media/image2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1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5.xml"/><Relationship Id="rId24" Type="http://schemas.openxmlformats.org/officeDocument/2006/relationships/image" Target="../media/image2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15.png"/><Relationship Id="rId19" Type="http://schemas.openxmlformats.org/officeDocument/2006/relationships/customXml" Target="../ink/ink9.xml"/><Relationship Id="rId4" Type="http://schemas.openxmlformats.org/officeDocument/2006/relationships/image" Target="../media/image12.png"/><Relationship Id="rId9" Type="http://schemas.openxmlformats.org/officeDocument/2006/relationships/customXml" Target="../ink/ink4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9" Type="http://schemas.openxmlformats.org/officeDocument/2006/relationships/customXml" Target="../ink/ink31.xml"/><Relationship Id="rId21" Type="http://schemas.openxmlformats.org/officeDocument/2006/relationships/customXml" Target="../ink/ink22.xml"/><Relationship Id="rId34" Type="http://schemas.openxmlformats.org/officeDocument/2006/relationships/image" Target="../media/image40.png"/><Relationship Id="rId42" Type="http://schemas.openxmlformats.org/officeDocument/2006/relationships/image" Target="../media/image44.png"/><Relationship Id="rId47" Type="http://schemas.openxmlformats.org/officeDocument/2006/relationships/customXml" Target="../ink/ink35.xml"/><Relationship Id="rId50" Type="http://schemas.openxmlformats.org/officeDocument/2006/relationships/image" Target="../media/image48.png"/><Relationship Id="rId55" Type="http://schemas.openxmlformats.org/officeDocument/2006/relationships/customXml" Target="../ink/ink39.xml"/><Relationship Id="rId7" Type="http://schemas.openxmlformats.org/officeDocument/2006/relationships/customXml" Target="../ink/ink15.xml"/><Relationship Id="rId2" Type="http://schemas.openxmlformats.org/officeDocument/2006/relationships/image" Target="../media/image24.png"/><Relationship Id="rId16" Type="http://schemas.openxmlformats.org/officeDocument/2006/relationships/image" Target="../media/image31.png"/><Relationship Id="rId29" Type="http://schemas.openxmlformats.org/officeDocument/2006/relationships/customXml" Target="../ink/ink26.xml"/><Relationship Id="rId11" Type="http://schemas.openxmlformats.org/officeDocument/2006/relationships/customXml" Target="../ink/ink17.xml"/><Relationship Id="rId24" Type="http://schemas.openxmlformats.org/officeDocument/2006/relationships/image" Target="../media/image35.png"/><Relationship Id="rId32" Type="http://schemas.openxmlformats.org/officeDocument/2006/relationships/image" Target="../media/image39.png"/><Relationship Id="rId37" Type="http://schemas.openxmlformats.org/officeDocument/2006/relationships/customXml" Target="../ink/ink30.xml"/><Relationship Id="rId40" Type="http://schemas.openxmlformats.org/officeDocument/2006/relationships/image" Target="../media/image43.png"/><Relationship Id="rId45" Type="http://schemas.openxmlformats.org/officeDocument/2006/relationships/customXml" Target="../ink/ink34.xml"/><Relationship Id="rId53" Type="http://schemas.openxmlformats.org/officeDocument/2006/relationships/customXml" Target="../ink/ink38.xml"/><Relationship Id="rId58" Type="http://schemas.openxmlformats.org/officeDocument/2006/relationships/image" Target="../media/image52.png"/><Relationship Id="rId5" Type="http://schemas.openxmlformats.org/officeDocument/2006/relationships/customXml" Target="../ink/ink14.xml"/><Relationship Id="rId19" Type="http://schemas.openxmlformats.org/officeDocument/2006/relationships/customXml" Target="../ink/ink21.xml"/><Relationship Id="rId4" Type="http://schemas.openxmlformats.org/officeDocument/2006/relationships/image" Target="../media/image25.png"/><Relationship Id="rId9" Type="http://schemas.openxmlformats.org/officeDocument/2006/relationships/customXml" Target="../ink/ink16.xm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customXml" Target="../ink/ink25.xml"/><Relationship Id="rId30" Type="http://schemas.openxmlformats.org/officeDocument/2006/relationships/image" Target="../media/image38.png"/><Relationship Id="rId35" Type="http://schemas.openxmlformats.org/officeDocument/2006/relationships/customXml" Target="../ink/ink29.xml"/><Relationship Id="rId43" Type="http://schemas.openxmlformats.org/officeDocument/2006/relationships/customXml" Target="../ink/ink33.xml"/><Relationship Id="rId48" Type="http://schemas.openxmlformats.org/officeDocument/2006/relationships/image" Target="../media/image47.png"/><Relationship Id="rId56" Type="http://schemas.openxmlformats.org/officeDocument/2006/relationships/image" Target="../media/image51.png"/><Relationship Id="rId8" Type="http://schemas.openxmlformats.org/officeDocument/2006/relationships/image" Target="../media/image27.png"/><Relationship Id="rId51" Type="http://schemas.openxmlformats.org/officeDocument/2006/relationships/customXml" Target="../ink/ink37.xml"/><Relationship Id="rId3" Type="http://schemas.openxmlformats.org/officeDocument/2006/relationships/customXml" Target="../ink/ink13.xml"/><Relationship Id="rId12" Type="http://schemas.openxmlformats.org/officeDocument/2006/relationships/image" Target="../media/image29.png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33" Type="http://schemas.openxmlformats.org/officeDocument/2006/relationships/customXml" Target="../ink/ink28.xml"/><Relationship Id="rId38" Type="http://schemas.openxmlformats.org/officeDocument/2006/relationships/image" Target="../media/image42.png"/><Relationship Id="rId46" Type="http://schemas.openxmlformats.org/officeDocument/2006/relationships/image" Target="../media/image46.png"/><Relationship Id="rId59" Type="http://schemas.openxmlformats.org/officeDocument/2006/relationships/customXml" Target="../ink/ink41.xml"/><Relationship Id="rId20" Type="http://schemas.openxmlformats.org/officeDocument/2006/relationships/image" Target="../media/image33.png"/><Relationship Id="rId41" Type="http://schemas.openxmlformats.org/officeDocument/2006/relationships/customXml" Target="../ink/ink32.xml"/><Relationship Id="rId5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../media/image37.png"/><Relationship Id="rId36" Type="http://schemas.openxmlformats.org/officeDocument/2006/relationships/image" Target="../media/image41.png"/><Relationship Id="rId49" Type="http://schemas.openxmlformats.org/officeDocument/2006/relationships/customXml" Target="../ink/ink36.xml"/><Relationship Id="rId57" Type="http://schemas.openxmlformats.org/officeDocument/2006/relationships/customXml" Target="../ink/ink40.xml"/><Relationship Id="rId10" Type="http://schemas.openxmlformats.org/officeDocument/2006/relationships/image" Target="../media/image28.png"/><Relationship Id="rId31" Type="http://schemas.openxmlformats.org/officeDocument/2006/relationships/customXml" Target="../ink/ink27.xml"/><Relationship Id="rId44" Type="http://schemas.openxmlformats.org/officeDocument/2006/relationships/image" Target="../media/image45.png"/><Relationship Id="rId52" Type="http://schemas.openxmlformats.org/officeDocument/2006/relationships/image" Target="../media/image49.png"/><Relationship Id="rId60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6.png"/><Relationship Id="rId21" Type="http://schemas.openxmlformats.org/officeDocument/2006/relationships/customXml" Target="../ink/ink51.xml"/><Relationship Id="rId42" Type="http://schemas.openxmlformats.org/officeDocument/2006/relationships/image" Target="../media/image74.png"/><Relationship Id="rId47" Type="http://schemas.openxmlformats.org/officeDocument/2006/relationships/customXml" Target="../ink/ink64.xml"/><Relationship Id="rId63" Type="http://schemas.openxmlformats.org/officeDocument/2006/relationships/customXml" Target="../ink/ink72.xml"/><Relationship Id="rId68" Type="http://schemas.openxmlformats.org/officeDocument/2006/relationships/image" Target="../media/image87.png"/><Relationship Id="rId2" Type="http://schemas.openxmlformats.org/officeDocument/2006/relationships/image" Target="../media/image54.png"/><Relationship Id="rId16" Type="http://schemas.openxmlformats.org/officeDocument/2006/relationships/image" Target="../media/image61.png"/><Relationship Id="rId29" Type="http://schemas.openxmlformats.org/officeDocument/2006/relationships/customXml" Target="../ink/ink55.xml"/><Relationship Id="rId11" Type="http://schemas.openxmlformats.org/officeDocument/2006/relationships/customXml" Target="../ink/ink46.xml"/><Relationship Id="rId24" Type="http://schemas.openxmlformats.org/officeDocument/2006/relationships/image" Target="../media/image65.png"/><Relationship Id="rId32" Type="http://schemas.openxmlformats.org/officeDocument/2006/relationships/image" Target="../media/image69.png"/><Relationship Id="rId37" Type="http://schemas.openxmlformats.org/officeDocument/2006/relationships/customXml" Target="../ink/ink59.xml"/><Relationship Id="rId40" Type="http://schemas.openxmlformats.org/officeDocument/2006/relationships/image" Target="../media/image73.png"/><Relationship Id="rId45" Type="http://schemas.openxmlformats.org/officeDocument/2006/relationships/customXml" Target="../ink/ink63.xml"/><Relationship Id="rId53" Type="http://schemas.openxmlformats.org/officeDocument/2006/relationships/customXml" Target="../ink/ink67.xml"/><Relationship Id="rId58" Type="http://schemas.openxmlformats.org/officeDocument/2006/relationships/image" Target="../media/image82.png"/><Relationship Id="rId66" Type="http://schemas.openxmlformats.org/officeDocument/2006/relationships/image" Target="../media/image86.png"/><Relationship Id="rId74" Type="http://schemas.openxmlformats.org/officeDocument/2006/relationships/image" Target="../media/image90.png"/><Relationship Id="rId5" Type="http://schemas.openxmlformats.org/officeDocument/2006/relationships/customXml" Target="../ink/ink43.xml"/><Relationship Id="rId61" Type="http://schemas.openxmlformats.org/officeDocument/2006/relationships/customXml" Target="../ink/ink71.xml"/><Relationship Id="rId19" Type="http://schemas.openxmlformats.org/officeDocument/2006/relationships/customXml" Target="../ink/ink50.xml"/><Relationship Id="rId14" Type="http://schemas.openxmlformats.org/officeDocument/2006/relationships/image" Target="../media/image60.png"/><Relationship Id="rId22" Type="http://schemas.openxmlformats.org/officeDocument/2006/relationships/image" Target="../media/image64.png"/><Relationship Id="rId27" Type="http://schemas.openxmlformats.org/officeDocument/2006/relationships/customXml" Target="../ink/ink54.xml"/><Relationship Id="rId30" Type="http://schemas.openxmlformats.org/officeDocument/2006/relationships/image" Target="../media/image68.png"/><Relationship Id="rId35" Type="http://schemas.openxmlformats.org/officeDocument/2006/relationships/customXml" Target="../ink/ink58.xml"/><Relationship Id="rId43" Type="http://schemas.openxmlformats.org/officeDocument/2006/relationships/customXml" Target="../ink/ink62.xml"/><Relationship Id="rId48" Type="http://schemas.openxmlformats.org/officeDocument/2006/relationships/image" Target="../media/image77.png"/><Relationship Id="rId56" Type="http://schemas.openxmlformats.org/officeDocument/2006/relationships/image" Target="../media/image81.png"/><Relationship Id="rId64" Type="http://schemas.openxmlformats.org/officeDocument/2006/relationships/image" Target="../media/image85.png"/><Relationship Id="rId69" Type="http://schemas.openxmlformats.org/officeDocument/2006/relationships/customXml" Target="../ink/ink75.xml"/><Relationship Id="rId8" Type="http://schemas.openxmlformats.org/officeDocument/2006/relationships/image" Target="../media/image57.png"/><Relationship Id="rId51" Type="http://schemas.openxmlformats.org/officeDocument/2006/relationships/customXml" Target="../ink/ink66.xml"/><Relationship Id="rId72" Type="http://schemas.openxmlformats.org/officeDocument/2006/relationships/image" Target="../media/image89.png"/><Relationship Id="rId3" Type="http://schemas.openxmlformats.org/officeDocument/2006/relationships/customXml" Target="../ink/ink42.xml"/><Relationship Id="rId12" Type="http://schemas.openxmlformats.org/officeDocument/2006/relationships/image" Target="../media/image59.png"/><Relationship Id="rId17" Type="http://schemas.openxmlformats.org/officeDocument/2006/relationships/customXml" Target="../ink/ink49.xml"/><Relationship Id="rId25" Type="http://schemas.openxmlformats.org/officeDocument/2006/relationships/customXml" Target="../ink/ink53.xml"/><Relationship Id="rId33" Type="http://schemas.openxmlformats.org/officeDocument/2006/relationships/customXml" Target="../ink/ink57.xml"/><Relationship Id="rId38" Type="http://schemas.openxmlformats.org/officeDocument/2006/relationships/image" Target="../media/image72.png"/><Relationship Id="rId46" Type="http://schemas.openxmlformats.org/officeDocument/2006/relationships/image" Target="../media/image76.png"/><Relationship Id="rId59" Type="http://schemas.openxmlformats.org/officeDocument/2006/relationships/customXml" Target="../ink/ink70.xml"/><Relationship Id="rId67" Type="http://schemas.openxmlformats.org/officeDocument/2006/relationships/customXml" Target="../ink/ink74.xml"/><Relationship Id="rId20" Type="http://schemas.openxmlformats.org/officeDocument/2006/relationships/image" Target="../media/image63.png"/><Relationship Id="rId41" Type="http://schemas.openxmlformats.org/officeDocument/2006/relationships/customXml" Target="../ink/ink61.xml"/><Relationship Id="rId54" Type="http://schemas.openxmlformats.org/officeDocument/2006/relationships/image" Target="../media/image80.png"/><Relationship Id="rId62" Type="http://schemas.openxmlformats.org/officeDocument/2006/relationships/image" Target="../media/image84.png"/><Relationship Id="rId70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5" Type="http://schemas.openxmlformats.org/officeDocument/2006/relationships/customXml" Target="../ink/ink48.xml"/><Relationship Id="rId23" Type="http://schemas.openxmlformats.org/officeDocument/2006/relationships/customXml" Target="../ink/ink52.xml"/><Relationship Id="rId28" Type="http://schemas.openxmlformats.org/officeDocument/2006/relationships/image" Target="../media/image67.png"/><Relationship Id="rId36" Type="http://schemas.openxmlformats.org/officeDocument/2006/relationships/image" Target="../media/image71.png"/><Relationship Id="rId49" Type="http://schemas.openxmlformats.org/officeDocument/2006/relationships/customXml" Target="../ink/ink65.xml"/><Relationship Id="rId57" Type="http://schemas.openxmlformats.org/officeDocument/2006/relationships/customXml" Target="../ink/ink69.xml"/><Relationship Id="rId10" Type="http://schemas.openxmlformats.org/officeDocument/2006/relationships/image" Target="../media/image58.png"/><Relationship Id="rId31" Type="http://schemas.openxmlformats.org/officeDocument/2006/relationships/customXml" Target="../ink/ink56.xml"/><Relationship Id="rId44" Type="http://schemas.openxmlformats.org/officeDocument/2006/relationships/image" Target="../media/image75.png"/><Relationship Id="rId52" Type="http://schemas.openxmlformats.org/officeDocument/2006/relationships/image" Target="../media/image79.png"/><Relationship Id="rId60" Type="http://schemas.openxmlformats.org/officeDocument/2006/relationships/image" Target="../media/image83.png"/><Relationship Id="rId65" Type="http://schemas.openxmlformats.org/officeDocument/2006/relationships/customXml" Target="../ink/ink73.xml"/><Relationship Id="rId73" Type="http://schemas.openxmlformats.org/officeDocument/2006/relationships/customXml" Target="../ink/ink77.xml"/><Relationship Id="rId4" Type="http://schemas.openxmlformats.org/officeDocument/2006/relationships/image" Target="../media/image55.png"/><Relationship Id="rId9" Type="http://schemas.openxmlformats.org/officeDocument/2006/relationships/customXml" Target="../ink/ink45.xml"/><Relationship Id="rId13" Type="http://schemas.openxmlformats.org/officeDocument/2006/relationships/customXml" Target="../ink/ink47.xml"/><Relationship Id="rId18" Type="http://schemas.openxmlformats.org/officeDocument/2006/relationships/image" Target="../media/image62.png"/><Relationship Id="rId39" Type="http://schemas.openxmlformats.org/officeDocument/2006/relationships/customXml" Target="../ink/ink60.xml"/><Relationship Id="rId34" Type="http://schemas.openxmlformats.org/officeDocument/2006/relationships/image" Target="../media/image70.png"/><Relationship Id="rId50" Type="http://schemas.openxmlformats.org/officeDocument/2006/relationships/image" Target="../media/image78.png"/><Relationship Id="rId55" Type="http://schemas.openxmlformats.org/officeDocument/2006/relationships/customXml" Target="../ink/ink68.xml"/><Relationship Id="rId7" Type="http://schemas.openxmlformats.org/officeDocument/2006/relationships/customXml" Target="../ink/ink44.xml"/><Relationship Id="rId71" Type="http://schemas.openxmlformats.org/officeDocument/2006/relationships/customXml" Target="../ink/ink7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8.xml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customXml" Target="../ink/ink79.xml"/><Relationship Id="rId4" Type="http://schemas.openxmlformats.org/officeDocument/2006/relationships/image" Target="../media/image9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0.xml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customXml" Target="../ink/ink8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customXml" Target="../ink/ink8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0.xml"/><Relationship Id="rId21" Type="http://schemas.openxmlformats.org/officeDocument/2006/relationships/customXml" Target="../ink/ink92.xml"/><Relationship Id="rId42" Type="http://schemas.openxmlformats.org/officeDocument/2006/relationships/image" Target="../media/image760.png"/><Relationship Id="rId63" Type="http://schemas.openxmlformats.org/officeDocument/2006/relationships/customXml" Target="../ink/ink113.xml"/><Relationship Id="rId84" Type="http://schemas.openxmlformats.org/officeDocument/2006/relationships/image" Target="../media/image970.png"/><Relationship Id="rId138" Type="http://schemas.openxmlformats.org/officeDocument/2006/relationships/image" Target="../media/image124.png"/><Relationship Id="rId159" Type="http://schemas.openxmlformats.org/officeDocument/2006/relationships/customXml" Target="../ink/ink161.xml"/><Relationship Id="rId170" Type="http://schemas.openxmlformats.org/officeDocument/2006/relationships/image" Target="../media/image140.png"/><Relationship Id="rId107" Type="http://schemas.openxmlformats.org/officeDocument/2006/relationships/customXml" Target="../ink/ink135.xml"/><Relationship Id="rId11" Type="http://schemas.openxmlformats.org/officeDocument/2006/relationships/customXml" Target="../ink/ink87.xml"/><Relationship Id="rId32" Type="http://schemas.openxmlformats.org/officeDocument/2006/relationships/image" Target="../media/image710.png"/><Relationship Id="rId53" Type="http://schemas.openxmlformats.org/officeDocument/2006/relationships/customXml" Target="../ink/ink108.xml"/><Relationship Id="rId74" Type="http://schemas.openxmlformats.org/officeDocument/2006/relationships/image" Target="../media/image920.png"/><Relationship Id="rId128" Type="http://schemas.openxmlformats.org/officeDocument/2006/relationships/image" Target="../media/image119.png"/><Relationship Id="rId149" Type="http://schemas.openxmlformats.org/officeDocument/2006/relationships/customXml" Target="../ink/ink156.xml"/><Relationship Id="rId5" Type="http://schemas.openxmlformats.org/officeDocument/2006/relationships/customXml" Target="../ink/ink84.xml"/><Relationship Id="rId95" Type="http://schemas.openxmlformats.org/officeDocument/2006/relationships/customXml" Target="../ink/ink129.xml"/><Relationship Id="rId160" Type="http://schemas.openxmlformats.org/officeDocument/2006/relationships/image" Target="../media/image135.png"/><Relationship Id="rId181" Type="http://schemas.openxmlformats.org/officeDocument/2006/relationships/customXml" Target="../ink/ink172.xml"/><Relationship Id="rId22" Type="http://schemas.openxmlformats.org/officeDocument/2006/relationships/image" Target="../media/image660.png"/><Relationship Id="rId43" Type="http://schemas.openxmlformats.org/officeDocument/2006/relationships/customXml" Target="../ink/ink103.xml"/><Relationship Id="rId64" Type="http://schemas.openxmlformats.org/officeDocument/2006/relationships/image" Target="../media/image870.png"/><Relationship Id="rId118" Type="http://schemas.openxmlformats.org/officeDocument/2006/relationships/image" Target="../media/image114.png"/><Relationship Id="rId139" Type="http://schemas.openxmlformats.org/officeDocument/2006/relationships/customXml" Target="../ink/ink151.xml"/><Relationship Id="rId85" Type="http://schemas.openxmlformats.org/officeDocument/2006/relationships/customXml" Target="../ink/ink124.xml"/><Relationship Id="rId150" Type="http://schemas.openxmlformats.org/officeDocument/2006/relationships/image" Target="../media/image130.png"/><Relationship Id="rId171" Type="http://schemas.openxmlformats.org/officeDocument/2006/relationships/customXml" Target="../ink/ink167.xml"/><Relationship Id="rId12" Type="http://schemas.openxmlformats.org/officeDocument/2006/relationships/image" Target="../media/image610.png"/><Relationship Id="rId33" Type="http://schemas.openxmlformats.org/officeDocument/2006/relationships/customXml" Target="../ink/ink98.xml"/><Relationship Id="rId108" Type="http://schemas.openxmlformats.org/officeDocument/2006/relationships/image" Target="../media/image109.png"/><Relationship Id="rId129" Type="http://schemas.openxmlformats.org/officeDocument/2006/relationships/customXml" Target="../ink/ink146.xml"/><Relationship Id="rId54" Type="http://schemas.openxmlformats.org/officeDocument/2006/relationships/image" Target="../media/image820.png"/><Relationship Id="rId75" Type="http://schemas.openxmlformats.org/officeDocument/2006/relationships/customXml" Target="../ink/ink119.xml"/><Relationship Id="rId96" Type="http://schemas.openxmlformats.org/officeDocument/2006/relationships/image" Target="../media/image103.png"/><Relationship Id="rId140" Type="http://schemas.openxmlformats.org/officeDocument/2006/relationships/image" Target="../media/image125.png"/><Relationship Id="rId161" Type="http://schemas.openxmlformats.org/officeDocument/2006/relationships/customXml" Target="../ink/ink162.xml"/><Relationship Id="rId182" Type="http://schemas.openxmlformats.org/officeDocument/2006/relationships/image" Target="../media/image146.png"/><Relationship Id="rId6" Type="http://schemas.openxmlformats.org/officeDocument/2006/relationships/image" Target="../media/image580.png"/><Relationship Id="rId23" Type="http://schemas.openxmlformats.org/officeDocument/2006/relationships/customXml" Target="../ink/ink93.xml"/><Relationship Id="rId119" Type="http://schemas.openxmlformats.org/officeDocument/2006/relationships/customXml" Target="../ink/ink141.xml"/><Relationship Id="rId44" Type="http://schemas.openxmlformats.org/officeDocument/2006/relationships/image" Target="../media/image770.png"/><Relationship Id="rId65" Type="http://schemas.openxmlformats.org/officeDocument/2006/relationships/customXml" Target="../ink/ink114.xml"/><Relationship Id="rId86" Type="http://schemas.openxmlformats.org/officeDocument/2006/relationships/image" Target="../media/image98.png"/><Relationship Id="rId130" Type="http://schemas.openxmlformats.org/officeDocument/2006/relationships/image" Target="../media/image120.png"/><Relationship Id="rId151" Type="http://schemas.openxmlformats.org/officeDocument/2006/relationships/customXml" Target="../ink/ink157.xml"/><Relationship Id="rId172" Type="http://schemas.openxmlformats.org/officeDocument/2006/relationships/image" Target="../media/image141.png"/><Relationship Id="rId13" Type="http://schemas.openxmlformats.org/officeDocument/2006/relationships/customXml" Target="../ink/ink88.xml"/><Relationship Id="rId18" Type="http://schemas.openxmlformats.org/officeDocument/2006/relationships/image" Target="../media/image640.png"/><Relationship Id="rId39" Type="http://schemas.openxmlformats.org/officeDocument/2006/relationships/customXml" Target="../ink/ink101.xml"/><Relationship Id="rId109" Type="http://schemas.openxmlformats.org/officeDocument/2006/relationships/customXml" Target="../ink/ink136.xml"/><Relationship Id="rId34" Type="http://schemas.openxmlformats.org/officeDocument/2006/relationships/image" Target="../media/image720.png"/><Relationship Id="rId50" Type="http://schemas.openxmlformats.org/officeDocument/2006/relationships/image" Target="../media/image800.png"/><Relationship Id="rId55" Type="http://schemas.openxmlformats.org/officeDocument/2006/relationships/customXml" Target="../ink/ink109.xml"/><Relationship Id="rId76" Type="http://schemas.openxmlformats.org/officeDocument/2006/relationships/image" Target="../media/image930.png"/><Relationship Id="rId97" Type="http://schemas.openxmlformats.org/officeDocument/2006/relationships/customXml" Target="../ink/ink130.xml"/><Relationship Id="rId104" Type="http://schemas.openxmlformats.org/officeDocument/2006/relationships/image" Target="../media/image107.png"/><Relationship Id="rId120" Type="http://schemas.openxmlformats.org/officeDocument/2006/relationships/image" Target="../media/image115.png"/><Relationship Id="rId125" Type="http://schemas.openxmlformats.org/officeDocument/2006/relationships/customXml" Target="../ink/ink144.xml"/><Relationship Id="rId141" Type="http://schemas.openxmlformats.org/officeDocument/2006/relationships/customXml" Target="../ink/ink152.xml"/><Relationship Id="rId146" Type="http://schemas.openxmlformats.org/officeDocument/2006/relationships/image" Target="../media/image128.png"/><Relationship Id="rId167" Type="http://schemas.openxmlformats.org/officeDocument/2006/relationships/customXml" Target="../ink/ink165.xml"/><Relationship Id="rId188" Type="http://schemas.openxmlformats.org/officeDocument/2006/relationships/image" Target="../media/image149.png"/><Relationship Id="rId7" Type="http://schemas.openxmlformats.org/officeDocument/2006/relationships/customXml" Target="../ink/ink85.xml"/><Relationship Id="rId71" Type="http://schemas.openxmlformats.org/officeDocument/2006/relationships/customXml" Target="../ink/ink117.xml"/><Relationship Id="rId92" Type="http://schemas.openxmlformats.org/officeDocument/2006/relationships/image" Target="../media/image101.png"/><Relationship Id="rId162" Type="http://schemas.openxmlformats.org/officeDocument/2006/relationships/image" Target="../media/image136.png"/><Relationship Id="rId183" Type="http://schemas.openxmlformats.org/officeDocument/2006/relationships/customXml" Target="../ink/ink173.xml"/><Relationship Id="rId2" Type="http://schemas.openxmlformats.org/officeDocument/2006/relationships/image" Target="../media/image54.png"/><Relationship Id="rId29" Type="http://schemas.openxmlformats.org/officeDocument/2006/relationships/customXml" Target="../ink/ink96.xml"/><Relationship Id="rId24" Type="http://schemas.openxmlformats.org/officeDocument/2006/relationships/image" Target="../media/image670.png"/><Relationship Id="rId40" Type="http://schemas.openxmlformats.org/officeDocument/2006/relationships/image" Target="../media/image750.png"/><Relationship Id="rId45" Type="http://schemas.openxmlformats.org/officeDocument/2006/relationships/customXml" Target="../ink/ink104.xml"/><Relationship Id="rId66" Type="http://schemas.openxmlformats.org/officeDocument/2006/relationships/image" Target="../media/image880.png"/><Relationship Id="rId87" Type="http://schemas.openxmlformats.org/officeDocument/2006/relationships/customXml" Target="../ink/ink125.xml"/><Relationship Id="rId110" Type="http://schemas.openxmlformats.org/officeDocument/2006/relationships/image" Target="../media/image110.png"/><Relationship Id="rId115" Type="http://schemas.openxmlformats.org/officeDocument/2006/relationships/customXml" Target="../ink/ink139.xml"/><Relationship Id="rId131" Type="http://schemas.openxmlformats.org/officeDocument/2006/relationships/customXml" Target="../ink/ink147.xml"/><Relationship Id="rId136" Type="http://schemas.openxmlformats.org/officeDocument/2006/relationships/image" Target="../media/image123.png"/><Relationship Id="rId157" Type="http://schemas.openxmlformats.org/officeDocument/2006/relationships/customXml" Target="../ink/ink160.xml"/><Relationship Id="rId178" Type="http://schemas.openxmlformats.org/officeDocument/2006/relationships/image" Target="../media/image144.png"/><Relationship Id="rId61" Type="http://schemas.openxmlformats.org/officeDocument/2006/relationships/customXml" Target="../ink/ink112.xml"/><Relationship Id="rId82" Type="http://schemas.openxmlformats.org/officeDocument/2006/relationships/image" Target="../media/image960.png"/><Relationship Id="rId152" Type="http://schemas.openxmlformats.org/officeDocument/2006/relationships/image" Target="../media/image131.png"/><Relationship Id="rId173" Type="http://schemas.openxmlformats.org/officeDocument/2006/relationships/customXml" Target="../ink/ink168.xml"/><Relationship Id="rId19" Type="http://schemas.openxmlformats.org/officeDocument/2006/relationships/customXml" Target="../ink/ink91.xml"/><Relationship Id="rId14" Type="http://schemas.openxmlformats.org/officeDocument/2006/relationships/image" Target="../media/image620.png"/><Relationship Id="rId30" Type="http://schemas.openxmlformats.org/officeDocument/2006/relationships/image" Target="../media/image700.png"/><Relationship Id="rId35" Type="http://schemas.openxmlformats.org/officeDocument/2006/relationships/customXml" Target="../ink/ink99.xml"/><Relationship Id="rId56" Type="http://schemas.openxmlformats.org/officeDocument/2006/relationships/image" Target="../media/image830.png"/><Relationship Id="rId77" Type="http://schemas.openxmlformats.org/officeDocument/2006/relationships/customXml" Target="../ink/ink120.xml"/><Relationship Id="rId100" Type="http://schemas.openxmlformats.org/officeDocument/2006/relationships/image" Target="../media/image105.png"/><Relationship Id="rId105" Type="http://schemas.openxmlformats.org/officeDocument/2006/relationships/customXml" Target="../ink/ink134.xml"/><Relationship Id="rId126" Type="http://schemas.openxmlformats.org/officeDocument/2006/relationships/image" Target="../media/image118.png"/><Relationship Id="rId147" Type="http://schemas.openxmlformats.org/officeDocument/2006/relationships/customXml" Target="../ink/ink155.xml"/><Relationship Id="rId168" Type="http://schemas.openxmlformats.org/officeDocument/2006/relationships/image" Target="../media/image139.png"/><Relationship Id="rId8" Type="http://schemas.openxmlformats.org/officeDocument/2006/relationships/image" Target="../media/image590.png"/><Relationship Id="rId51" Type="http://schemas.openxmlformats.org/officeDocument/2006/relationships/customXml" Target="../ink/ink107.xml"/><Relationship Id="rId72" Type="http://schemas.openxmlformats.org/officeDocument/2006/relationships/image" Target="../media/image910.png"/><Relationship Id="rId93" Type="http://schemas.openxmlformats.org/officeDocument/2006/relationships/customXml" Target="../ink/ink128.xml"/><Relationship Id="rId98" Type="http://schemas.openxmlformats.org/officeDocument/2006/relationships/image" Target="../media/image104.png"/><Relationship Id="rId121" Type="http://schemas.openxmlformats.org/officeDocument/2006/relationships/customXml" Target="../ink/ink142.xml"/><Relationship Id="rId142" Type="http://schemas.openxmlformats.org/officeDocument/2006/relationships/image" Target="../media/image126.png"/><Relationship Id="rId163" Type="http://schemas.openxmlformats.org/officeDocument/2006/relationships/customXml" Target="../ink/ink163.xml"/><Relationship Id="rId184" Type="http://schemas.openxmlformats.org/officeDocument/2006/relationships/image" Target="../media/image147.png"/><Relationship Id="rId189" Type="http://schemas.openxmlformats.org/officeDocument/2006/relationships/customXml" Target="../ink/ink176.xml"/><Relationship Id="rId3" Type="http://schemas.openxmlformats.org/officeDocument/2006/relationships/customXml" Target="../ink/ink83.xml"/><Relationship Id="rId25" Type="http://schemas.openxmlformats.org/officeDocument/2006/relationships/customXml" Target="../ink/ink94.xml"/><Relationship Id="rId46" Type="http://schemas.openxmlformats.org/officeDocument/2006/relationships/image" Target="../media/image780.png"/><Relationship Id="rId67" Type="http://schemas.openxmlformats.org/officeDocument/2006/relationships/customXml" Target="../ink/ink115.xml"/><Relationship Id="rId116" Type="http://schemas.openxmlformats.org/officeDocument/2006/relationships/image" Target="../media/image113.png"/><Relationship Id="rId137" Type="http://schemas.openxmlformats.org/officeDocument/2006/relationships/customXml" Target="../ink/ink150.xml"/><Relationship Id="rId158" Type="http://schemas.openxmlformats.org/officeDocument/2006/relationships/image" Target="../media/image134.png"/><Relationship Id="rId20" Type="http://schemas.openxmlformats.org/officeDocument/2006/relationships/image" Target="../media/image650.png"/><Relationship Id="rId41" Type="http://schemas.openxmlformats.org/officeDocument/2006/relationships/customXml" Target="../ink/ink102.xml"/><Relationship Id="rId62" Type="http://schemas.openxmlformats.org/officeDocument/2006/relationships/image" Target="../media/image860.png"/><Relationship Id="rId83" Type="http://schemas.openxmlformats.org/officeDocument/2006/relationships/customXml" Target="../ink/ink123.xml"/><Relationship Id="rId88" Type="http://schemas.openxmlformats.org/officeDocument/2006/relationships/image" Target="../media/image99.png"/><Relationship Id="rId111" Type="http://schemas.openxmlformats.org/officeDocument/2006/relationships/customXml" Target="../ink/ink137.xml"/><Relationship Id="rId132" Type="http://schemas.openxmlformats.org/officeDocument/2006/relationships/image" Target="../media/image121.png"/><Relationship Id="rId153" Type="http://schemas.openxmlformats.org/officeDocument/2006/relationships/customXml" Target="../ink/ink158.xml"/><Relationship Id="rId174" Type="http://schemas.openxmlformats.org/officeDocument/2006/relationships/image" Target="../media/image142.png"/><Relationship Id="rId179" Type="http://schemas.openxmlformats.org/officeDocument/2006/relationships/customXml" Target="../ink/ink171.xml"/><Relationship Id="rId190" Type="http://schemas.openxmlformats.org/officeDocument/2006/relationships/image" Target="../media/image150.png"/><Relationship Id="rId15" Type="http://schemas.openxmlformats.org/officeDocument/2006/relationships/customXml" Target="../ink/ink89.xml"/><Relationship Id="rId36" Type="http://schemas.openxmlformats.org/officeDocument/2006/relationships/image" Target="../media/image730.png"/><Relationship Id="rId57" Type="http://schemas.openxmlformats.org/officeDocument/2006/relationships/customXml" Target="../ink/ink110.xml"/><Relationship Id="rId106" Type="http://schemas.openxmlformats.org/officeDocument/2006/relationships/image" Target="../media/image108.png"/><Relationship Id="rId127" Type="http://schemas.openxmlformats.org/officeDocument/2006/relationships/customXml" Target="../ink/ink145.xml"/><Relationship Id="rId10" Type="http://schemas.openxmlformats.org/officeDocument/2006/relationships/image" Target="../media/image600.png"/><Relationship Id="rId31" Type="http://schemas.openxmlformats.org/officeDocument/2006/relationships/customXml" Target="../ink/ink97.xml"/><Relationship Id="rId52" Type="http://schemas.openxmlformats.org/officeDocument/2006/relationships/image" Target="../media/image810.png"/><Relationship Id="rId73" Type="http://schemas.openxmlformats.org/officeDocument/2006/relationships/customXml" Target="../ink/ink118.xml"/><Relationship Id="rId78" Type="http://schemas.openxmlformats.org/officeDocument/2006/relationships/image" Target="../media/image940.png"/><Relationship Id="rId94" Type="http://schemas.openxmlformats.org/officeDocument/2006/relationships/image" Target="../media/image102.png"/><Relationship Id="rId99" Type="http://schemas.openxmlformats.org/officeDocument/2006/relationships/customXml" Target="../ink/ink131.xml"/><Relationship Id="rId101" Type="http://schemas.openxmlformats.org/officeDocument/2006/relationships/customXml" Target="../ink/ink132.xml"/><Relationship Id="rId122" Type="http://schemas.openxmlformats.org/officeDocument/2006/relationships/image" Target="../media/image116.png"/><Relationship Id="rId143" Type="http://schemas.openxmlformats.org/officeDocument/2006/relationships/customXml" Target="../ink/ink153.xml"/><Relationship Id="rId148" Type="http://schemas.openxmlformats.org/officeDocument/2006/relationships/image" Target="../media/image129.png"/><Relationship Id="rId164" Type="http://schemas.openxmlformats.org/officeDocument/2006/relationships/image" Target="../media/image137.png"/><Relationship Id="rId169" Type="http://schemas.openxmlformats.org/officeDocument/2006/relationships/customXml" Target="../ink/ink166.xml"/><Relationship Id="rId185" Type="http://schemas.openxmlformats.org/officeDocument/2006/relationships/customXml" Target="../ink/ink174.xml"/><Relationship Id="rId4" Type="http://schemas.openxmlformats.org/officeDocument/2006/relationships/image" Target="../media/image570.png"/><Relationship Id="rId9" Type="http://schemas.openxmlformats.org/officeDocument/2006/relationships/customXml" Target="../ink/ink86.xml"/><Relationship Id="rId180" Type="http://schemas.openxmlformats.org/officeDocument/2006/relationships/image" Target="../media/image145.png"/><Relationship Id="rId26" Type="http://schemas.openxmlformats.org/officeDocument/2006/relationships/image" Target="../media/image680.png"/><Relationship Id="rId47" Type="http://schemas.openxmlformats.org/officeDocument/2006/relationships/customXml" Target="../ink/ink105.xml"/><Relationship Id="rId68" Type="http://schemas.openxmlformats.org/officeDocument/2006/relationships/image" Target="../media/image890.png"/><Relationship Id="rId89" Type="http://schemas.openxmlformats.org/officeDocument/2006/relationships/customXml" Target="../ink/ink126.xml"/><Relationship Id="rId112" Type="http://schemas.openxmlformats.org/officeDocument/2006/relationships/image" Target="../media/image111.png"/><Relationship Id="rId133" Type="http://schemas.openxmlformats.org/officeDocument/2006/relationships/customXml" Target="../ink/ink148.xml"/><Relationship Id="rId154" Type="http://schemas.openxmlformats.org/officeDocument/2006/relationships/image" Target="../media/image132.png"/><Relationship Id="rId175" Type="http://schemas.openxmlformats.org/officeDocument/2006/relationships/customXml" Target="../ink/ink169.xml"/><Relationship Id="rId16" Type="http://schemas.openxmlformats.org/officeDocument/2006/relationships/image" Target="../media/image630.png"/><Relationship Id="rId37" Type="http://schemas.openxmlformats.org/officeDocument/2006/relationships/customXml" Target="../ink/ink100.xml"/><Relationship Id="rId58" Type="http://schemas.openxmlformats.org/officeDocument/2006/relationships/image" Target="../media/image840.png"/><Relationship Id="rId79" Type="http://schemas.openxmlformats.org/officeDocument/2006/relationships/customXml" Target="../ink/ink121.xml"/><Relationship Id="rId102" Type="http://schemas.openxmlformats.org/officeDocument/2006/relationships/image" Target="../media/image106.png"/><Relationship Id="rId123" Type="http://schemas.openxmlformats.org/officeDocument/2006/relationships/customXml" Target="../ink/ink143.xml"/><Relationship Id="rId144" Type="http://schemas.openxmlformats.org/officeDocument/2006/relationships/image" Target="../media/image127.png"/><Relationship Id="rId90" Type="http://schemas.openxmlformats.org/officeDocument/2006/relationships/image" Target="../media/image100.png"/><Relationship Id="rId165" Type="http://schemas.openxmlformats.org/officeDocument/2006/relationships/customXml" Target="../ink/ink164.xml"/><Relationship Id="rId186" Type="http://schemas.openxmlformats.org/officeDocument/2006/relationships/image" Target="../media/image148.png"/><Relationship Id="rId27" Type="http://schemas.openxmlformats.org/officeDocument/2006/relationships/customXml" Target="../ink/ink95.xml"/><Relationship Id="rId48" Type="http://schemas.openxmlformats.org/officeDocument/2006/relationships/image" Target="../media/image790.png"/><Relationship Id="rId69" Type="http://schemas.openxmlformats.org/officeDocument/2006/relationships/customXml" Target="../ink/ink116.xml"/><Relationship Id="rId113" Type="http://schemas.openxmlformats.org/officeDocument/2006/relationships/customXml" Target="../ink/ink138.xml"/><Relationship Id="rId134" Type="http://schemas.openxmlformats.org/officeDocument/2006/relationships/image" Target="../media/image122.png"/><Relationship Id="rId80" Type="http://schemas.openxmlformats.org/officeDocument/2006/relationships/image" Target="../media/image950.png"/><Relationship Id="rId155" Type="http://schemas.openxmlformats.org/officeDocument/2006/relationships/customXml" Target="../ink/ink159.xml"/><Relationship Id="rId176" Type="http://schemas.openxmlformats.org/officeDocument/2006/relationships/image" Target="../media/image143.png"/><Relationship Id="rId17" Type="http://schemas.openxmlformats.org/officeDocument/2006/relationships/customXml" Target="../ink/ink90.xml"/><Relationship Id="rId38" Type="http://schemas.openxmlformats.org/officeDocument/2006/relationships/image" Target="../media/image740.png"/><Relationship Id="rId59" Type="http://schemas.openxmlformats.org/officeDocument/2006/relationships/customXml" Target="../ink/ink111.xml"/><Relationship Id="rId103" Type="http://schemas.openxmlformats.org/officeDocument/2006/relationships/customXml" Target="../ink/ink133.xml"/><Relationship Id="rId124" Type="http://schemas.openxmlformats.org/officeDocument/2006/relationships/image" Target="../media/image117.png"/><Relationship Id="rId70" Type="http://schemas.openxmlformats.org/officeDocument/2006/relationships/image" Target="../media/image900.png"/><Relationship Id="rId91" Type="http://schemas.openxmlformats.org/officeDocument/2006/relationships/customXml" Target="../ink/ink127.xml"/><Relationship Id="rId145" Type="http://schemas.openxmlformats.org/officeDocument/2006/relationships/customXml" Target="../ink/ink154.xml"/><Relationship Id="rId166" Type="http://schemas.openxmlformats.org/officeDocument/2006/relationships/image" Target="../media/image138.png"/><Relationship Id="rId187" Type="http://schemas.openxmlformats.org/officeDocument/2006/relationships/customXml" Target="../ink/ink175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90.png"/><Relationship Id="rId49" Type="http://schemas.openxmlformats.org/officeDocument/2006/relationships/customXml" Target="../ink/ink106.xml"/><Relationship Id="rId114" Type="http://schemas.openxmlformats.org/officeDocument/2006/relationships/image" Target="../media/image112.png"/><Relationship Id="rId60" Type="http://schemas.openxmlformats.org/officeDocument/2006/relationships/image" Target="../media/image850.png"/><Relationship Id="rId81" Type="http://schemas.openxmlformats.org/officeDocument/2006/relationships/customXml" Target="../ink/ink122.xml"/><Relationship Id="rId135" Type="http://schemas.openxmlformats.org/officeDocument/2006/relationships/customXml" Target="../ink/ink149.xml"/><Relationship Id="rId156" Type="http://schemas.openxmlformats.org/officeDocument/2006/relationships/image" Target="../media/image133.png"/><Relationship Id="rId177" Type="http://schemas.openxmlformats.org/officeDocument/2006/relationships/customXml" Target="../ink/ink17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2.xml"/><Relationship Id="rId18" Type="http://schemas.openxmlformats.org/officeDocument/2006/relationships/image" Target="../media/image155.png"/><Relationship Id="rId26" Type="http://schemas.openxmlformats.org/officeDocument/2006/relationships/image" Target="../media/image159.png"/><Relationship Id="rId39" Type="http://schemas.openxmlformats.org/officeDocument/2006/relationships/customXml" Target="../ink/ink195.xml"/><Relationship Id="rId21" Type="http://schemas.openxmlformats.org/officeDocument/2006/relationships/customXml" Target="../ink/ink186.xml"/><Relationship Id="rId34" Type="http://schemas.openxmlformats.org/officeDocument/2006/relationships/image" Target="../media/image163.png"/><Relationship Id="rId42" Type="http://schemas.openxmlformats.org/officeDocument/2006/relationships/image" Target="../media/image167.png"/><Relationship Id="rId7" Type="http://schemas.openxmlformats.org/officeDocument/2006/relationships/customXml" Target="../ink/ink179.xml"/><Relationship Id="rId2" Type="http://schemas.openxmlformats.org/officeDocument/2006/relationships/image" Target="../media/image54.png"/><Relationship Id="rId16" Type="http://schemas.openxmlformats.org/officeDocument/2006/relationships/image" Target="../media/image154.png"/><Relationship Id="rId20" Type="http://schemas.openxmlformats.org/officeDocument/2006/relationships/image" Target="../media/image156.png"/><Relationship Id="rId29" Type="http://schemas.openxmlformats.org/officeDocument/2006/relationships/customXml" Target="../ink/ink190.xml"/><Relationship Id="rId41" Type="http://schemas.openxmlformats.org/officeDocument/2006/relationships/customXml" Target="../ink/ink1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0.png"/><Relationship Id="rId11" Type="http://schemas.openxmlformats.org/officeDocument/2006/relationships/customXml" Target="../ink/ink181.xml"/><Relationship Id="rId24" Type="http://schemas.openxmlformats.org/officeDocument/2006/relationships/image" Target="../media/image158.png"/><Relationship Id="rId32" Type="http://schemas.openxmlformats.org/officeDocument/2006/relationships/image" Target="../media/image162.png"/><Relationship Id="rId37" Type="http://schemas.openxmlformats.org/officeDocument/2006/relationships/customXml" Target="../ink/ink194.xml"/><Relationship Id="rId40" Type="http://schemas.openxmlformats.org/officeDocument/2006/relationships/image" Target="../media/image166.png"/><Relationship Id="rId5" Type="http://schemas.openxmlformats.org/officeDocument/2006/relationships/customXml" Target="../ink/ink178.xml"/><Relationship Id="rId15" Type="http://schemas.openxmlformats.org/officeDocument/2006/relationships/customXml" Target="../ink/ink183.xml"/><Relationship Id="rId23" Type="http://schemas.openxmlformats.org/officeDocument/2006/relationships/customXml" Target="../ink/ink187.xml"/><Relationship Id="rId28" Type="http://schemas.openxmlformats.org/officeDocument/2006/relationships/image" Target="../media/image160.png"/><Relationship Id="rId36" Type="http://schemas.openxmlformats.org/officeDocument/2006/relationships/image" Target="../media/image164.png"/><Relationship Id="rId10" Type="http://schemas.openxmlformats.org/officeDocument/2006/relationships/image" Target="../media/image151.png"/><Relationship Id="rId19" Type="http://schemas.openxmlformats.org/officeDocument/2006/relationships/customXml" Target="../ink/ink185.xml"/><Relationship Id="rId31" Type="http://schemas.openxmlformats.org/officeDocument/2006/relationships/customXml" Target="../ink/ink191.xml"/><Relationship Id="rId4" Type="http://schemas.openxmlformats.org/officeDocument/2006/relationships/image" Target="../media/image1250.png"/><Relationship Id="rId9" Type="http://schemas.openxmlformats.org/officeDocument/2006/relationships/customXml" Target="../ink/ink180.xml"/><Relationship Id="rId14" Type="http://schemas.openxmlformats.org/officeDocument/2006/relationships/image" Target="../media/image153.png"/><Relationship Id="rId22" Type="http://schemas.openxmlformats.org/officeDocument/2006/relationships/image" Target="../media/image157.png"/><Relationship Id="rId27" Type="http://schemas.openxmlformats.org/officeDocument/2006/relationships/customXml" Target="../ink/ink189.xml"/><Relationship Id="rId30" Type="http://schemas.openxmlformats.org/officeDocument/2006/relationships/image" Target="../media/image161.png"/><Relationship Id="rId35" Type="http://schemas.openxmlformats.org/officeDocument/2006/relationships/customXml" Target="../ink/ink193.xml"/><Relationship Id="rId8" Type="http://schemas.openxmlformats.org/officeDocument/2006/relationships/image" Target="../media/image1270.png"/><Relationship Id="rId3" Type="http://schemas.openxmlformats.org/officeDocument/2006/relationships/customXml" Target="../ink/ink177.xml"/><Relationship Id="rId12" Type="http://schemas.openxmlformats.org/officeDocument/2006/relationships/image" Target="../media/image152.png"/><Relationship Id="rId17" Type="http://schemas.openxmlformats.org/officeDocument/2006/relationships/customXml" Target="../ink/ink184.xml"/><Relationship Id="rId25" Type="http://schemas.openxmlformats.org/officeDocument/2006/relationships/customXml" Target="../ink/ink188.xml"/><Relationship Id="rId33" Type="http://schemas.openxmlformats.org/officeDocument/2006/relationships/customXml" Target="../ink/ink192.xml"/><Relationship Id="rId38" Type="http://schemas.openxmlformats.org/officeDocument/2006/relationships/image" Target="../media/image16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4.xml"/><Relationship Id="rId21" Type="http://schemas.openxmlformats.org/officeDocument/2006/relationships/customXml" Target="../ink/ink206.xml"/><Relationship Id="rId42" Type="http://schemas.openxmlformats.org/officeDocument/2006/relationships/image" Target="../media/image180.png"/><Relationship Id="rId63" Type="http://schemas.openxmlformats.org/officeDocument/2006/relationships/customXml" Target="../ink/ink227.xml"/><Relationship Id="rId84" Type="http://schemas.openxmlformats.org/officeDocument/2006/relationships/image" Target="../media/image201.png"/><Relationship Id="rId16" Type="http://schemas.openxmlformats.org/officeDocument/2006/relationships/image" Target="../media/image1340.png"/><Relationship Id="rId107" Type="http://schemas.openxmlformats.org/officeDocument/2006/relationships/customXml" Target="../ink/ink249.xml"/><Relationship Id="rId11" Type="http://schemas.openxmlformats.org/officeDocument/2006/relationships/customXml" Target="../ink/ink201.xml"/><Relationship Id="rId32" Type="http://schemas.openxmlformats.org/officeDocument/2006/relationships/image" Target="../media/image175.png"/><Relationship Id="rId37" Type="http://schemas.openxmlformats.org/officeDocument/2006/relationships/customXml" Target="../ink/ink214.xml"/><Relationship Id="rId53" Type="http://schemas.openxmlformats.org/officeDocument/2006/relationships/customXml" Target="../ink/ink222.xml"/><Relationship Id="rId58" Type="http://schemas.openxmlformats.org/officeDocument/2006/relationships/image" Target="../media/image188.png"/><Relationship Id="rId74" Type="http://schemas.openxmlformats.org/officeDocument/2006/relationships/image" Target="../media/image196.png"/><Relationship Id="rId79" Type="http://schemas.openxmlformats.org/officeDocument/2006/relationships/customXml" Target="../ink/ink235.xml"/><Relationship Id="rId102" Type="http://schemas.openxmlformats.org/officeDocument/2006/relationships/image" Target="../media/image210.png"/><Relationship Id="rId123" Type="http://schemas.openxmlformats.org/officeDocument/2006/relationships/customXml" Target="../ink/ink257.xml"/><Relationship Id="rId128" Type="http://schemas.openxmlformats.org/officeDocument/2006/relationships/image" Target="../media/image223.png"/><Relationship Id="rId5" Type="http://schemas.openxmlformats.org/officeDocument/2006/relationships/customXml" Target="../ink/ink198.xml"/><Relationship Id="rId90" Type="http://schemas.openxmlformats.org/officeDocument/2006/relationships/image" Target="../media/image204.png"/><Relationship Id="rId95" Type="http://schemas.openxmlformats.org/officeDocument/2006/relationships/customXml" Target="../ink/ink243.xml"/><Relationship Id="rId22" Type="http://schemas.openxmlformats.org/officeDocument/2006/relationships/image" Target="../media/image170.png"/><Relationship Id="rId27" Type="http://schemas.openxmlformats.org/officeDocument/2006/relationships/customXml" Target="../ink/ink209.xml"/><Relationship Id="rId43" Type="http://schemas.openxmlformats.org/officeDocument/2006/relationships/customXml" Target="../ink/ink217.xml"/><Relationship Id="rId48" Type="http://schemas.openxmlformats.org/officeDocument/2006/relationships/image" Target="../media/image183.png"/><Relationship Id="rId64" Type="http://schemas.openxmlformats.org/officeDocument/2006/relationships/image" Target="../media/image191.png"/><Relationship Id="rId69" Type="http://schemas.openxmlformats.org/officeDocument/2006/relationships/customXml" Target="../ink/ink230.xml"/><Relationship Id="rId113" Type="http://schemas.openxmlformats.org/officeDocument/2006/relationships/customXml" Target="../ink/ink252.xml"/><Relationship Id="rId118" Type="http://schemas.openxmlformats.org/officeDocument/2006/relationships/image" Target="../media/image218.png"/><Relationship Id="rId134" Type="http://schemas.openxmlformats.org/officeDocument/2006/relationships/image" Target="../media/image226.png"/><Relationship Id="rId80" Type="http://schemas.openxmlformats.org/officeDocument/2006/relationships/image" Target="../media/image199.png"/><Relationship Id="rId85" Type="http://schemas.openxmlformats.org/officeDocument/2006/relationships/customXml" Target="../ink/ink238.xml"/><Relationship Id="rId12" Type="http://schemas.openxmlformats.org/officeDocument/2006/relationships/image" Target="../media/image1320.png"/><Relationship Id="rId17" Type="http://schemas.openxmlformats.org/officeDocument/2006/relationships/customXml" Target="../ink/ink204.xml"/><Relationship Id="rId33" Type="http://schemas.openxmlformats.org/officeDocument/2006/relationships/customXml" Target="../ink/ink212.xml"/><Relationship Id="rId38" Type="http://schemas.openxmlformats.org/officeDocument/2006/relationships/image" Target="../media/image178.png"/><Relationship Id="rId59" Type="http://schemas.openxmlformats.org/officeDocument/2006/relationships/customXml" Target="../ink/ink225.xml"/><Relationship Id="rId103" Type="http://schemas.openxmlformats.org/officeDocument/2006/relationships/customXml" Target="../ink/ink247.xml"/><Relationship Id="rId108" Type="http://schemas.openxmlformats.org/officeDocument/2006/relationships/image" Target="../media/image213.png"/><Relationship Id="rId124" Type="http://schemas.openxmlformats.org/officeDocument/2006/relationships/image" Target="../media/image221.png"/><Relationship Id="rId129" Type="http://schemas.openxmlformats.org/officeDocument/2006/relationships/customXml" Target="../ink/ink260.xml"/><Relationship Id="rId54" Type="http://schemas.openxmlformats.org/officeDocument/2006/relationships/image" Target="../media/image186.png"/><Relationship Id="rId70" Type="http://schemas.openxmlformats.org/officeDocument/2006/relationships/image" Target="../media/image194.png"/><Relationship Id="rId75" Type="http://schemas.openxmlformats.org/officeDocument/2006/relationships/customXml" Target="../ink/ink233.xml"/><Relationship Id="rId91" Type="http://schemas.openxmlformats.org/officeDocument/2006/relationships/customXml" Target="../ink/ink241.xml"/><Relationship Id="rId96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0.png"/><Relationship Id="rId23" Type="http://schemas.openxmlformats.org/officeDocument/2006/relationships/customXml" Target="../ink/ink207.xml"/><Relationship Id="rId28" Type="http://schemas.openxmlformats.org/officeDocument/2006/relationships/image" Target="../media/image173.png"/><Relationship Id="rId49" Type="http://schemas.openxmlformats.org/officeDocument/2006/relationships/customXml" Target="../ink/ink220.xml"/><Relationship Id="rId114" Type="http://schemas.openxmlformats.org/officeDocument/2006/relationships/image" Target="../media/image216.png"/><Relationship Id="rId119" Type="http://schemas.openxmlformats.org/officeDocument/2006/relationships/customXml" Target="../ink/ink255.xml"/><Relationship Id="rId44" Type="http://schemas.openxmlformats.org/officeDocument/2006/relationships/image" Target="../media/image181.png"/><Relationship Id="rId60" Type="http://schemas.openxmlformats.org/officeDocument/2006/relationships/image" Target="../media/image189.png"/><Relationship Id="rId65" Type="http://schemas.openxmlformats.org/officeDocument/2006/relationships/customXml" Target="../ink/ink228.xml"/><Relationship Id="rId81" Type="http://schemas.openxmlformats.org/officeDocument/2006/relationships/customXml" Target="../ink/ink236.xml"/><Relationship Id="rId86" Type="http://schemas.openxmlformats.org/officeDocument/2006/relationships/image" Target="../media/image202.png"/><Relationship Id="rId130" Type="http://schemas.openxmlformats.org/officeDocument/2006/relationships/image" Target="../media/image224.png"/><Relationship Id="rId13" Type="http://schemas.openxmlformats.org/officeDocument/2006/relationships/customXml" Target="../ink/ink202.xml"/><Relationship Id="rId18" Type="http://schemas.openxmlformats.org/officeDocument/2006/relationships/image" Target="../media/image168.png"/><Relationship Id="rId39" Type="http://schemas.openxmlformats.org/officeDocument/2006/relationships/customXml" Target="../ink/ink215.xml"/><Relationship Id="rId109" Type="http://schemas.openxmlformats.org/officeDocument/2006/relationships/customXml" Target="../ink/ink250.xml"/><Relationship Id="rId34" Type="http://schemas.openxmlformats.org/officeDocument/2006/relationships/image" Target="../media/image176.png"/><Relationship Id="rId50" Type="http://schemas.openxmlformats.org/officeDocument/2006/relationships/image" Target="../media/image184.png"/><Relationship Id="rId55" Type="http://schemas.openxmlformats.org/officeDocument/2006/relationships/customXml" Target="../ink/ink223.xml"/><Relationship Id="rId76" Type="http://schemas.openxmlformats.org/officeDocument/2006/relationships/image" Target="../media/image197.png"/><Relationship Id="rId97" Type="http://schemas.openxmlformats.org/officeDocument/2006/relationships/customXml" Target="../ink/ink244.xml"/><Relationship Id="rId104" Type="http://schemas.openxmlformats.org/officeDocument/2006/relationships/image" Target="../media/image211.png"/><Relationship Id="rId120" Type="http://schemas.openxmlformats.org/officeDocument/2006/relationships/image" Target="../media/image219.png"/><Relationship Id="rId125" Type="http://schemas.openxmlformats.org/officeDocument/2006/relationships/customXml" Target="../ink/ink258.xml"/><Relationship Id="rId7" Type="http://schemas.openxmlformats.org/officeDocument/2006/relationships/customXml" Target="../ink/ink199.xml"/><Relationship Id="rId71" Type="http://schemas.openxmlformats.org/officeDocument/2006/relationships/customXml" Target="../ink/ink231.xml"/><Relationship Id="rId92" Type="http://schemas.openxmlformats.org/officeDocument/2006/relationships/image" Target="../media/image205.png"/><Relationship Id="rId2" Type="http://schemas.openxmlformats.org/officeDocument/2006/relationships/image" Target="../media/image54.png"/><Relationship Id="rId29" Type="http://schemas.openxmlformats.org/officeDocument/2006/relationships/customXml" Target="../ink/ink210.xml"/><Relationship Id="rId24" Type="http://schemas.openxmlformats.org/officeDocument/2006/relationships/image" Target="../media/image171.png"/><Relationship Id="rId40" Type="http://schemas.openxmlformats.org/officeDocument/2006/relationships/image" Target="../media/image179.png"/><Relationship Id="rId45" Type="http://schemas.openxmlformats.org/officeDocument/2006/relationships/customXml" Target="../ink/ink218.xml"/><Relationship Id="rId66" Type="http://schemas.openxmlformats.org/officeDocument/2006/relationships/image" Target="../media/image192.png"/><Relationship Id="rId87" Type="http://schemas.openxmlformats.org/officeDocument/2006/relationships/customXml" Target="../ink/ink239.xml"/><Relationship Id="rId110" Type="http://schemas.openxmlformats.org/officeDocument/2006/relationships/image" Target="../media/image214.png"/><Relationship Id="rId115" Type="http://schemas.openxmlformats.org/officeDocument/2006/relationships/customXml" Target="../ink/ink253.xml"/><Relationship Id="rId131" Type="http://schemas.openxmlformats.org/officeDocument/2006/relationships/customXml" Target="../ink/ink261.xml"/><Relationship Id="rId61" Type="http://schemas.openxmlformats.org/officeDocument/2006/relationships/customXml" Target="../ink/ink226.xml"/><Relationship Id="rId82" Type="http://schemas.openxmlformats.org/officeDocument/2006/relationships/image" Target="../media/image200.png"/><Relationship Id="rId19" Type="http://schemas.openxmlformats.org/officeDocument/2006/relationships/customXml" Target="../ink/ink205.xml"/><Relationship Id="rId14" Type="http://schemas.openxmlformats.org/officeDocument/2006/relationships/image" Target="../media/image1330.png"/><Relationship Id="rId30" Type="http://schemas.openxmlformats.org/officeDocument/2006/relationships/image" Target="../media/image174.png"/><Relationship Id="rId35" Type="http://schemas.openxmlformats.org/officeDocument/2006/relationships/customXml" Target="../ink/ink213.xml"/><Relationship Id="rId56" Type="http://schemas.openxmlformats.org/officeDocument/2006/relationships/image" Target="../media/image187.png"/><Relationship Id="rId77" Type="http://schemas.openxmlformats.org/officeDocument/2006/relationships/customXml" Target="../ink/ink234.xml"/><Relationship Id="rId100" Type="http://schemas.openxmlformats.org/officeDocument/2006/relationships/image" Target="../media/image209.png"/><Relationship Id="rId105" Type="http://schemas.openxmlformats.org/officeDocument/2006/relationships/customXml" Target="../ink/ink248.xml"/><Relationship Id="rId126" Type="http://schemas.openxmlformats.org/officeDocument/2006/relationships/image" Target="../media/image222.png"/><Relationship Id="rId8" Type="http://schemas.openxmlformats.org/officeDocument/2006/relationships/image" Target="../media/image1300.png"/><Relationship Id="rId51" Type="http://schemas.openxmlformats.org/officeDocument/2006/relationships/customXml" Target="../ink/ink221.xml"/><Relationship Id="rId72" Type="http://schemas.openxmlformats.org/officeDocument/2006/relationships/image" Target="../media/image195.png"/><Relationship Id="rId93" Type="http://schemas.openxmlformats.org/officeDocument/2006/relationships/customXml" Target="../ink/ink242.xml"/><Relationship Id="rId98" Type="http://schemas.openxmlformats.org/officeDocument/2006/relationships/image" Target="../media/image208.png"/><Relationship Id="rId121" Type="http://schemas.openxmlformats.org/officeDocument/2006/relationships/customXml" Target="../ink/ink256.xml"/><Relationship Id="rId3" Type="http://schemas.openxmlformats.org/officeDocument/2006/relationships/customXml" Target="../ink/ink197.xml"/><Relationship Id="rId25" Type="http://schemas.openxmlformats.org/officeDocument/2006/relationships/customXml" Target="../ink/ink208.xml"/><Relationship Id="rId46" Type="http://schemas.openxmlformats.org/officeDocument/2006/relationships/image" Target="../media/image182.png"/><Relationship Id="rId67" Type="http://schemas.openxmlformats.org/officeDocument/2006/relationships/customXml" Target="../ink/ink229.xml"/><Relationship Id="rId116" Type="http://schemas.openxmlformats.org/officeDocument/2006/relationships/image" Target="../media/image217.png"/><Relationship Id="rId20" Type="http://schemas.openxmlformats.org/officeDocument/2006/relationships/image" Target="../media/image169.png"/><Relationship Id="rId41" Type="http://schemas.openxmlformats.org/officeDocument/2006/relationships/customXml" Target="../ink/ink216.xml"/><Relationship Id="rId62" Type="http://schemas.openxmlformats.org/officeDocument/2006/relationships/image" Target="../media/image190.png"/><Relationship Id="rId83" Type="http://schemas.openxmlformats.org/officeDocument/2006/relationships/customXml" Target="../ink/ink237.xml"/><Relationship Id="rId88" Type="http://schemas.openxmlformats.org/officeDocument/2006/relationships/image" Target="../media/image203.png"/><Relationship Id="rId111" Type="http://schemas.openxmlformats.org/officeDocument/2006/relationships/customXml" Target="../ink/ink251.xml"/><Relationship Id="rId132" Type="http://schemas.openxmlformats.org/officeDocument/2006/relationships/image" Target="../media/image225.png"/><Relationship Id="rId15" Type="http://schemas.openxmlformats.org/officeDocument/2006/relationships/customXml" Target="../ink/ink203.xml"/><Relationship Id="rId36" Type="http://schemas.openxmlformats.org/officeDocument/2006/relationships/image" Target="../media/image177.png"/><Relationship Id="rId57" Type="http://schemas.openxmlformats.org/officeDocument/2006/relationships/customXml" Target="../ink/ink224.xml"/><Relationship Id="rId106" Type="http://schemas.openxmlformats.org/officeDocument/2006/relationships/image" Target="../media/image212.png"/><Relationship Id="rId127" Type="http://schemas.openxmlformats.org/officeDocument/2006/relationships/customXml" Target="../ink/ink259.xml"/><Relationship Id="rId10" Type="http://schemas.openxmlformats.org/officeDocument/2006/relationships/image" Target="../media/image1310.png"/><Relationship Id="rId31" Type="http://schemas.openxmlformats.org/officeDocument/2006/relationships/customXml" Target="../ink/ink211.xml"/><Relationship Id="rId52" Type="http://schemas.openxmlformats.org/officeDocument/2006/relationships/image" Target="../media/image185.png"/><Relationship Id="rId73" Type="http://schemas.openxmlformats.org/officeDocument/2006/relationships/customXml" Target="../ink/ink232.xml"/><Relationship Id="rId78" Type="http://schemas.openxmlformats.org/officeDocument/2006/relationships/image" Target="../media/image198.png"/><Relationship Id="rId94" Type="http://schemas.openxmlformats.org/officeDocument/2006/relationships/image" Target="../media/image206.png"/><Relationship Id="rId99" Type="http://schemas.openxmlformats.org/officeDocument/2006/relationships/customXml" Target="../ink/ink245.xml"/><Relationship Id="rId101" Type="http://schemas.openxmlformats.org/officeDocument/2006/relationships/customXml" Target="../ink/ink246.xml"/><Relationship Id="rId122" Type="http://schemas.openxmlformats.org/officeDocument/2006/relationships/image" Target="../media/image220.png"/><Relationship Id="rId4" Type="http://schemas.openxmlformats.org/officeDocument/2006/relationships/image" Target="../media/image1280.png"/><Relationship Id="rId9" Type="http://schemas.openxmlformats.org/officeDocument/2006/relationships/customXml" Target="../ink/ink200.xml"/><Relationship Id="rId26" Type="http://schemas.openxmlformats.org/officeDocument/2006/relationships/image" Target="../media/image172.png"/><Relationship Id="rId47" Type="http://schemas.openxmlformats.org/officeDocument/2006/relationships/customXml" Target="../ink/ink219.xml"/><Relationship Id="rId68" Type="http://schemas.openxmlformats.org/officeDocument/2006/relationships/image" Target="../media/image193.png"/><Relationship Id="rId89" Type="http://schemas.openxmlformats.org/officeDocument/2006/relationships/customXml" Target="../ink/ink240.xml"/><Relationship Id="rId112" Type="http://schemas.openxmlformats.org/officeDocument/2006/relationships/image" Target="../media/image215.png"/><Relationship Id="rId133" Type="http://schemas.openxmlformats.org/officeDocument/2006/relationships/customXml" Target="../ink/ink26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png"/><Relationship Id="rId7" Type="http://schemas.openxmlformats.org/officeDocument/2006/relationships/image" Target="../media/image229.png"/><Relationship Id="rId2" Type="http://schemas.openxmlformats.org/officeDocument/2006/relationships/customXml" Target="../ink/ink26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5.xml"/><Relationship Id="rId5" Type="http://schemas.openxmlformats.org/officeDocument/2006/relationships/image" Target="../media/image228.png"/><Relationship Id="rId4" Type="http://schemas.openxmlformats.org/officeDocument/2006/relationships/customXml" Target="../ink/ink264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71.xml"/><Relationship Id="rId18" Type="http://schemas.openxmlformats.org/officeDocument/2006/relationships/image" Target="../media/image235.png"/><Relationship Id="rId26" Type="http://schemas.openxmlformats.org/officeDocument/2006/relationships/image" Target="../media/image239.png"/><Relationship Id="rId39" Type="http://schemas.openxmlformats.org/officeDocument/2006/relationships/customXml" Target="../ink/ink284.xml"/><Relationship Id="rId21" Type="http://schemas.openxmlformats.org/officeDocument/2006/relationships/customXml" Target="../ink/ink275.xml"/><Relationship Id="rId34" Type="http://schemas.openxmlformats.org/officeDocument/2006/relationships/image" Target="../media/image243.png"/><Relationship Id="rId42" Type="http://schemas.openxmlformats.org/officeDocument/2006/relationships/image" Target="../media/image247.png"/><Relationship Id="rId7" Type="http://schemas.openxmlformats.org/officeDocument/2006/relationships/customXml" Target="../ink/ink268.xml"/><Relationship Id="rId2" Type="http://schemas.openxmlformats.org/officeDocument/2006/relationships/image" Target="../media/image54.png"/><Relationship Id="rId16" Type="http://schemas.openxmlformats.org/officeDocument/2006/relationships/image" Target="../media/image234.png"/><Relationship Id="rId20" Type="http://schemas.openxmlformats.org/officeDocument/2006/relationships/image" Target="../media/image236.png"/><Relationship Id="rId29" Type="http://schemas.openxmlformats.org/officeDocument/2006/relationships/customXml" Target="../ink/ink279.xml"/><Relationship Id="rId41" Type="http://schemas.openxmlformats.org/officeDocument/2006/relationships/customXml" Target="../ink/ink2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0.png"/><Relationship Id="rId11" Type="http://schemas.openxmlformats.org/officeDocument/2006/relationships/customXml" Target="../ink/ink270.xml"/><Relationship Id="rId24" Type="http://schemas.openxmlformats.org/officeDocument/2006/relationships/image" Target="../media/image238.png"/><Relationship Id="rId32" Type="http://schemas.openxmlformats.org/officeDocument/2006/relationships/image" Target="../media/image242.png"/><Relationship Id="rId37" Type="http://schemas.openxmlformats.org/officeDocument/2006/relationships/customXml" Target="../ink/ink283.xml"/><Relationship Id="rId40" Type="http://schemas.openxmlformats.org/officeDocument/2006/relationships/image" Target="../media/image246.png"/><Relationship Id="rId5" Type="http://schemas.openxmlformats.org/officeDocument/2006/relationships/customXml" Target="../ink/ink267.xml"/><Relationship Id="rId15" Type="http://schemas.openxmlformats.org/officeDocument/2006/relationships/customXml" Target="../ink/ink272.xml"/><Relationship Id="rId23" Type="http://schemas.openxmlformats.org/officeDocument/2006/relationships/customXml" Target="../ink/ink276.xml"/><Relationship Id="rId28" Type="http://schemas.openxmlformats.org/officeDocument/2006/relationships/image" Target="../media/image240.png"/><Relationship Id="rId36" Type="http://schemas.openxmlformats.org/officeDocument/2006/relationships/image" Target="../media/image244.png"/><Relationship Id="rId10" Type="http://schemas.openxmlformats.org/officeDocument/2006/relationships/image" Target="../media/image231.png"/><Relationship Id="rId19" Type="http://schemas.openxmlformats.org/officeDocument/2006/relationships/customXml" Target="../ink/ink274.xml"/><Relationship Id="rId31" Type="http://schemas.openxmlformats.org/officeDocument/2006/relationships/customXml" Target="../ink/ink280.xml"/><Relationship Id="rId4" Type="http://schemas.openxmlformats.org/officeDocument/2006/relationships/image" Target="../media/image1350.png"/><Relationship Id="rId9" Type="http://schemas.openxmlformats.org/officeDocument/2006/relationships/customXml" Target="../ink/ink269.xml"/><Relationship Id="rId14" Type="http://schemas.openxmlformats.org/officeDocument/2006/relationships/image" Target="../media/image233.png"/><Relationship Id="rId22" Type="http://schemas.openxmlformats.org/officeDocument/2006/relationships/image" Target="../media/image237.png"/><Relationship Id="rId27" Type="http://schemas.openxmlformats.org/officeDocument/2006/relationships/customXml" Target="../ink/ink278.xml"/><Relationship Id="rId30" Type="http://schemas.openxmlformats.org/officeDocument/2006/relationships/image" Target="../media/image241.png"/><Relationship Id="rId35" Type="http://schemas.openxmlformats.org/officeDocument/2006/relationships/customXml" Target="../ink/ink282.xml"/><Relationship Id="rId8" Type="http://schemas.openxmlformats.org/officeDocument/2006/relationships/image" Target="../media/image230.png"/><Relationship Id="rId3" Type="http://schemas.openxmlformats.org/officeDocument/2006/relationships/customXml" Target="../ink/ink266.xml"/><Relationship Id="rId12" Type="http://schemas.openxmlformats.org/officeDocument/2006/relationships/image" Target="../media/image232.png"/><Relationship Id="rId17" Type="http://schemas.openxmlformats.org/officeDocument/2006/relationships/customXml" Target="../ink/ink273.xml"/><Relationship Id="rId25" Type="http://schemas.openxmlformats.org/officeDocument/2006/relationships/customXml" Target="../ink/ink277.xml"/><Relationship Id="rId33" Type="http://schemas.openxmlformats.org/officeDocument/2006/relationships/customXml" Target="../ink/ink281.xml"/><Relationship Id="rId38" Type="http://schemas.openxmlformats.org/officeDocument/2006/relationships/image" Target="../media/image2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customXml" Target="../ink/ink28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0.png"/><Relationship Id="rId3" Type="http://schemas.openxmlformats.org/officeDocument/2006/relationships/customXml" Target="../ink/ink287.xml"/><Relationship Id="rId7" Type="http://schemas.openxmlformats.org/officeDocument/2006/relationships/customXml" Target="../ink/ink289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0.png"/><Relationship Id="rId5" Type="http://schemas.openxmlformats.org/officeDocument/2006/relationships/customXml" Target="../ink/ink288.xml"/><Relationship Id="rId4" Type="http://schemas.openxmlformats.org/officeDocument/2006/relationships/image" Target="../media/image137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75377-7972-4304-A003-BEAEA11D3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s-MX" sz="5400"/>
              <a:t>Data Flow Testing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73F80A-8AD2-45A6-8FED-DE6C4C175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2178953"/>
          </a:xfrm>
        </p:spPr>
        <p:txBody>
          <a:bodyPr anchor="t">
            <a:normAutofit/>
          </a:bodyPr>
          <a:lstStyle/>
          <a:p>
            <a:pPr algn="l"/>
            <a:r>
              <a:rPr lang="es-MX" dirty="0"/>
              <a:t>Universidad Autónoma de Coahuila</a:t>
            </a:r>
          </a:p>
          <a:p>
            <a:pPr algn="l"/>
            <a:r>
              <a:rPr lang="es-MX" dirty="0"/>
              <a:t>Facultad de Sistemas</a:t>
            </a:r>
          </a:p>
          <a:p>
            <a:pPr algn="l"/>
            <a:endParaRPr lang="es-MX" dirty="0"/>
          </a:p>
          <a:p>
            <a:pPr algn="l"/>
            <a:r>
              <a:rPr lang="es-MX" dirty="0"/>
              <a:t>Carlos Nassif Trejo García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ipette adding DNA sample to a petri dish">
            <a:extLst>
              <a:ext uri="{FF2B5EF4-FFF2-40B4-BE49-F238E27FC236}">
                <a16:creationId xmlns:a16="http://schemas.microsoft.com/office/drawing/2014/main" id="{F596DEEA-785F-4074-95BC-BDCAC42A9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3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7923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CEB22-AAC7-40AE-B214-10068394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3: Definido pero no referenciado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12C277-46A9-4BC8-8D07-B5A6044B6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Definir una variable</a:t>
            </a:r>
          </a:p>
          <a:p>
            <a:r>
              <a:rPr lang="es-MX" dirty="0" err="1"/>
              <a:t>Indefinirla</a:t>
            </a:r>
            <a:r>
              <a:rPr lang="es-MX" dirty="0"/>
              <a:t> sin usarla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E96524-29A5-42E1-9DF8-BA191DEA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152" y="1946116"/>
            <a:ext cx="5410243" cy="423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7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A0F4429-FE0F-4AD7-83BC-1C2A118D1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248" y="-1"/>
            <a:ext cx="9180352" cy="6779569"/>
          </a:xfrm>
          <a:prstGeom prst="rect">
            <a:avLst/>
          </a:prstGeom>
        </p:spPr>
      </p:pic>
      <p:grpSp>
        <p:nvGrpSpPr>
          <p:cNvPr id="65" name="Grupo 64">
            <a:extLst>
              <a:ext uri="{FF2B5EF4-FFF2-40B4-BE49-F238E27FC236}">
                <a16:creationId xmlns:a16="http://schemas.microsoft.com/office/drawing/2014/main" id="{4AF92BD9-0822-4F0E-ACFB-4909B34A69C4}"/>
              </a:ext>
            </a:extLst>
          </p:cNvPr>
          <p:cNvGrpSpPr/>
          <p:nvPr/>
        </p:nvGrpSpPr>
        <p:grpSpPr>
          <a:xfrm>
            <a:off x="3094509" y="1253366"/>
            <a:ext cx="2821320" cy="1980360"/>
            <a:chOff x="3094509" y="1253366"/>
            <a:chExt cx="2821320" cy="19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959C88BE-935F-4144-9BFC-C3A674D0A739}"/>
                    </a:ext>
                  </a:extLst>
                </p14:cNvPr>
                <p14:cNvContentPartPr/>
                <p14:nvPr/>
              </p14:nvContentPartPr>
              <p14:xfrm>
                <a:off x="3094509" y="1253366"/>
                <a:ext cx="2680560" cy="19872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959C88BE-935F-4144-9BFC-C3A674D0A73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85869" y="1244366"/>
                  <a:ext cx="26982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E108813A-8BAC-4789-9219-59754B3FF1AC}"/>
                    </a:ext>
                  </a:extLst>
                </p14:cNvPr>
                <p14:cNvContentPartPr/>
                <p14:nvPr/>
              </p14:nvContentPartPr>
              <p14:xfrm>
                <a:off x="5731509" y="1426886"/>
                <a:ext cx="19080" cy="161676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E108813A-8BAC-4789-9219-59754B3FF1A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22509" y="1418246"/>
                  <a:ext cx="36720" cy="16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74BD3979-7009-41D1-8983-D01A67C322A9}"/>
                    </a:ext>
                  </a:extLst>
                </p14:cNvPr>
                <p14:cNvContentPartPr/>
                <p14:nvPr/>
              </p14:nvContentPartPr>
              <p14:xfrm>
                <a:off x="5660589" y="2924846"/>
                <a:ext cx="255240" cy="30888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74BD3979-7009-41D1-8983-D01A67C322A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51589" y="2915846"/>
                  <a:ext cx="272880" cy="32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6" name="Entrada de lápiz 65">
                <a:extLst>
                  <a:ext uri="{FF2B5EF4-FFF2-40B4-BE49-F238E27FC236}">
                    <a16:creationId xmlns:a16="http://schemas.microsoft.com/office/drawing/2014/main" id="{FEC6D8BF-EB87-49CC-AF64-19DD69B01FE4}"/>
                  </a:ext>
                </a:extLst>
              </p14:cNvPr>
              <p14:cNvContentPartPr/>
              <p14:nvPr/>
            </p14:nvContentPartPr>
            <p14:xfrm>
              <a:off x="482709" y="1691846"/>
              <a:ext cx="360" cy="360"/>
            </p14:xfrm>
          </p:contentPart>
        </mc:Choice>
        <mc:Fallback xmlns="">
          <p:pic>
            <p:nvPicPr>
              <p:cNvPr id="66" name="Entrada de lápiz 65">
                <a:extLst>
                  <a:ext uri="{FF2B5EF4-FFF2-40B4-BE49-F238E27FC236}">
                    <a16:creationId xmlns:a16="http://schemas.microsoft.com/office/drawing/2014/main" id="{FEC6D8BF-EB87-49CC-AF64-19DD69B01FE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4069" y="168284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upo 77">
            <a:extLst>
              <a:ext uri="{FF2B5EF4-FFF2-40B4-BE49-F238E27FC236}">
                <a16:creationId xmlns:a16="http://schemas.microsoft.com/office/drawing/2014/main" id="{6AB0A4E0-86CB-416E-BE88-9B832E77A40F}"/>
              </a:ext>
            </a:extLst>
          </p:cNvPr>
          <p:cNvGrpSpPr/>
          <p:nvPr/>
        </p:nvGrpSpPr>
        <p:grpSpPr>
          <a:xfrm>
            <a:off x="3086949" y="1729646"/>
            <a:ext cx="2831040" cy="1279440"/>
            <a:chOff x="3086949" y="1729646"/>
            <a:chExt cx="2831040" cy="127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0898F5CC-8FBB-474D-A4B2-0DC5EDA38104}"/>
                    </a:ext>
                  </a:extLst>
                </p14:cNvPr>
                <p14:cNvContentPartPr/>
                <p14:nvPr/>
              </p14:nvContentPartPr>
              <p14:xfrm>
                <a:off x="3086949" y="1729646"/>
                <a:ext cx="1839600" cy="112212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0898F5CC-8FBB-474D-A4B2-0DC5EDA3810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77949" y="1720646"/>
                  <a:ext cx="1857240" cy="11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90606FDF-BD1B-4133-886B-C09505EBDB2D}"/>
                    </a:ext>
                  </a:extLst>
                </p14:cNvPr>
                <p14:cNvContentPartPr/>
                <p14:nvPr/>
              </p14:nvContentPartPr>
              <p14:xfrm>
                <a:off x="4795149" y="2879486"/>
                <a:ext cx="316800" cy="12960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90606FDF-BD1B-4133-886B-C09505EBDB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86509" y="2870846"/>
                  <a:ext cx="334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C85E877C-8736-4A97-B590-27B189E53B10}"/>
                    </a:ext>
                  </a:extLst>
                </p14:cNvPr>
                <p14:cNvContentPartPr/>
                <p14:nvPr/>
              </p14:nvContentPartPr>
              <p14:xfrm>
                <a:off x="5500029" y="2251286"/>
                <a:ext cx="417960" cy="41400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C85E877C-8736-4A97-B590-27B189E53B1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91029" y="2242646"/>
                  <a:ext cx="435600" cy="43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C095F8E2-9FB3-4BAE-8344-08E82C0132A4}"/>
              </a:ext>
            </a:extLst>
          </p:cNvPr>
          <p:cNvGrpSpPr/>
          <p:nvPr/>
        </p:nvGrpSpPr>
        <p:grpSpPr>
          <a:xfrm>
            <a:off x="3287469" y="1456406"/>
            <a:ext cx="3010320" cy="1419840"/>
            <a:chOff x="3287469" y="1456406"/>
            <a:chExt cx="3010320" cy="141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D616A747-23A9-484F-93E5-2C370B9EACFC}"/>
                    </a:ext>
                  </a:extLst>
                </p14:cNvPr>
                <p14:cNvContentPartPr/>
                <p14:nvPr/>
              </p14:nvContentPartPr>
              <p14:xfrm>
                <a:off x="3287469" y="1456406"/>
                <a:ext cx="2844360" cy="13932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D616A747-23A9-484F-93E5-2C370B9EACF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78829" y="1447406"/>
                  <a:ext cx="2862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186DEC62-6D4E-46EC-A032-E3658BEDC91C}"/>
                    </a:ext>
                  </a:extLst>
                </p14:cNvPr>
                <p14:cNvContentPartPr/>
                <p14:nvPr/>
              </p14:nvContentPartPr>
              <p14:xfrm>
                <a:off x="6155589" y="1513646"/>
                <a:ext cx="58320" cy="112680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186DEC62-6D4E-46EC-A032-E3658BEDC91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46949" y="1505006"/>
                  <a:ext cx="75960" cy="11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F3D19A87-E1FE-4F40-AC30-30733230B825}"/>
                    </a:ext>
                  </a:extLst>
                </p14:cNvPr>
                <p14:cNvContentPartPr/>
                <p14:nvPr/>
              </p14:nvContentPartPr>
              <p14:xfrm>
                <a:off x="6083589" y="2563766"/>
                <a:ext cx="214200" cy="31248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F3D19A87-E1FE-4F40-AC30-30733230B82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074589" y="2555126"/>
                  <a:ext cx="2318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C7F0A700-B057-4FA4-BCC0-17DB484BA125}"/>
                    </a:ext>
                  </a:extLst>
                </p14:cNvPr>
                <p14:cNvContentPartPr/>
                <p14:nvPr/>
              </p14:nvContentPartPr>
              <p14:xfrm>
                <a:off x="5809989" y="2266046"/>
                <a:ext cx="380880" cy="36972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C7F0A700-B057-4FA4-BCC0-17DB484BA12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00989" y="2257406"/>
                  <a:ext cx="398520" cy="38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7" name="Entrada de lápiz 86">
                <a:extLst>
                  <a:ext uri="{FF2B5EF4-FFF2-40B4-BE49-F238E27FC236}">
                    <a16:creationId xmlns:a16="http://schemas.microsoft.com/office/drawing/2014/main" id="{E82C83DA-1A9E-4FC3-ABC7-596DA97D18BD}"/>
                  </a:ext>
                </a:extLst>
              </p14:cNvPr>
              <p14:cNvContentPartPr/>
              <p14:nvPr/>
            </p14:nvContentPartPr>
            <p14:xfrm>
              <a:off x="8339709" y="5144606"/>
              <a:ext cx="1094400" cy="1581480"/>
            </p14:xfrm>
          </p:contentPart>
        </mc:Choice>
        <mc:Fallback xmlns="">
          <p:pic>
            <p:nvPicPr>
              <p:cNvPr id="87" name="Entrada de lápiz 86">
                <a:extLst>
                  <a:ext uri="{FF2B5EF4-FFF2-40B4-BE49-F238E27FC236}">
                    <a16:creationId xmlns:a16="http://schemas.microsoft.com/office/drawing/2014/main" id="{E82C83DA-1A9E-4FC3-ABC7-596DA97D18B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30709" y="5135606"/>
                <a:ext cx="1112040" cy="159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1121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2B0224-1BB6-4617-BB1B-8ED9D422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MX" sz="4800"/>
              <a:t>Dinámico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3ADE07-ED53-4BFF-86AF-04738784A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MX" sz="4000" dirty="0"/>
              <a:t>No podemos estar seguro que una variable fue asignado con el valor correcto si no hay casos de prueba que causan la ejecución de un </a:t>
            </a:r>
            <a:r>
              <a:rPr lang="es-MX" sz="4000" dirty="0" err="1"/>
              <a:t>path</a:t>
            </a:r>
            <a:r>
              <a:rPr lang="es-MX" sz="4000" dirty="0"/>
              <a:t> desde la asignación hasta la referencia de ella.</a:t>
            </a:r>
          </a:p>
          <a:p>
            <a:pPr marL="0" indent="0">
              <a:buNone/>
            </a:pPr>
            <a:endParaRPr lang="es-MX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01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B95B7D-3419-470F-9548-E1B7638E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MX" sz="4800"/>
              <a:t>Program Path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1CCF62-653A-4B60-A562-340668F2D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560323"/>
            <a:ext cx="9941319" cy="3924988"/>
          </a:xfrm>
        </p:spPr>
        <p:txBody>
          <a:bodyPr anchor="ctr">
            <a:normAutofit fontScale="92500"/>
          </a:bodyPr>
          <a:lstStyle/>
          <a:p>
            <a:r>
              <a:rPr lang="es-MX" dirty="0"/>
              <a:t>Seleccionar </a:t>
            </a:r>
            <a:r>
              <a:rPr lang="es-MX" dirty="0" err="1"/>
              <a:t>paths</a:t>
            </a:r>
            <a:r>
              <a:rPr lang="es-MX" dirty="0"/>
              <a:t> de entrada – salida con el objetivo de cubrir ciertas definiciones de datos y patrones de uso (data Flow </a:t>
            </a:r>
            <a:r>
              <a:rPr lang="es-MX" dirty="0" err="1"/>
              <a:t>testing</a:t>
            </a:r>
            <a:r>
              <a:rPr lang="es-MX" dirty="0"/>
              <a:t> </a:t>
            </a:r>
            <a:r>
              <a:rPr lang="es-MX" dirty="0" err="1"/>
              <a:t>criteria</a:t>
            </a:r>
            <a:r>
              <a:rPr lang="es-MX" dirty="0"/>
              <a:t>)</a:t>
            </a:r>
          </a:p>
          <a:p>
            <a:endParaRPr lang="es-MX" dirty="0"/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Dibujar un grafo de data Flow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Seleccionar 1 o más criterios de data Flow </a:t>
            </a:r>
            <a:r>
              <a:rPr lang="es-MX" dirty="0" err="1"/>
              <a:t>testing</a:t>
            </a:r>
            <a:endParaRPr lang="es-MX" dirty="0"/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Identificar </a:t>
            </a:r>
            <a:r>
              <a:rPr lang="es-MX" dirty="0" err="1"/>
              <a:t>paths</a:t>
            </a:r>
            <a:r>
              <a:rPr lang="es-MX" dirty="0"/>
              <a:t> en el grafo que satisface los criterios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Derivar expresiones de predicados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Resolver las expresiones para obtener datos de entrada</a:t>
            </a:r>
          </a:p>
          <a:p>
            <a:pPr marL="514350" indent="-514350">
              <a:buFont typeface="+mj-lt"/>
              <a:buAutoNum type="arabicPeriod"/>
            </a:pPr>
            <a:endParaRPr lang="es-MX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42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84B33-8FE3-453F-99D8-813B639F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Data Flow </a:t>
            </a:r>
            <a:r>
              <a:rPr lang="es-MX" dirty="0" err="1"/>
              <a:t>Graph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F6779-8C67-4E4C-8191-E03C6389B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5652" cy="5032375"/>
          </a:xfrm>
        </p:spPr>
        <p:txBody>
          <a:bodyPr/>
          <a:lstStyle/>
          <a:p>
            <a:r>
              <a:rPr lang="es-MX" dirty="0"/>
              <a:t>Definición: Un valor es movido a una ubicación de memoria de una variable</a:t>
            </a:r>
          </a:p>
          <a:p>
            <a:r>
              <a:rPr lang="es-MX" dirty="0"/>
              <a:t>Indefinido o muerto: El valor y la ubicación se vuelven indeterminados</a:t>
            </a:r>
          </a:p>
          <a:p>
            <a:r>
              <a:rPr lang="es-MX" dirty="0"/>
              <a:t>Usado: El valor es obtenido desde la ubicación de memoria</a:t>
            </a:r>
          </a:p>
          <a:p>
            <a:pPr lvl="1"/>
            <a:r>
              <a:rPr lang="es-MX" dirty="0"/>
              <a:t>Computacional: Un nuevo valor es producido</a:t>
            </a:r>
          </a:p>
          <a:p>
            <a:pPr lvl="1"/>
            <a:r>
              <a:rPr lang="es-MX" dirty="0"/>
              <a:t>Predicado: Controla el Flow de la ejecución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9744A9-4BBF-474C-B4D3-F71BDE120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321" y="1167620"/>
            <a:ext cx="5761069" cy="4326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44DAAF43-1BFD-4435-87E8-B1B468E76A82}"/>
                  </a:ext>
                </a:extLst>
              </p14:cNvPr>
              <p14:cNvContentPartPr/>
              <p14:nvPr/>
            </p14:nvContentPartPr>
            <p14:xfrm>
              <a:off x="1086069" y="2027366"/>
              <a:ext cx="1658160" cy="12132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44DAAF43-1BFD-4435-87E8-B1B468E76A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2069" y="1919726"/>
                <a:ext cx="17658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BB90EFBB-D4D8-4246-B7EF-05AEEFA3C1EE}"/>
                  </a:ext>
                </a:extLst>
              </p14:cNvPr>
              <p14:cNvContentPartPr/>
              <p14:nvPr/>
            </p14:nvContentPartPr>
            <p14:xfrm>
              <a:off x="7166829" y="1671686"/>
              <a:ext cx="973800" cy="399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BB90EFBB-D4D8-4246-B7EF-05AEEFA3C1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13189" y="1564046"/>
                <a:ext cx="108144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9A555820-3E5D-49C2-B3E0-88331DA58CDE}"/>
                  </a:ext>
                </a:extLst>
              </p14:cNvPr>
              <p14:cNvContentPartPr/>
              <p14:nvPr/>
            </p14:nvContentPartPr>
            <p14:xfrm>
              <a:off x="7703229" y="3822686"/>
              <a:ext cx="3796560" cy="113040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9A555820-3E5D-49C2-B3E0-88331DA58CD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49589" y="3714686"/>
                <a:ext cx="3904200" cy="32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o 16">
            <a:extLst>
              <a:ext uri="{FF2B5EF4-FFF2-40B4-BE49-F238E27FC236}">
                <a16:creationId xmlns:a16="http://schemas.microsoft.com/office/drawing/2014/main" id="{A6A9D133-5FD6-4A22-B736-E661FBA40684}"/>
              </a:ext>
            </a:extLst>
          </p:cNvPr>
          <p:cNvGrpSpPr/>
          <p:nvPr/>
        </p:nvGrpSpPr>
        <p:grpSpPr>
          <a:xfrm>
            <a:off x="6760749" y="2601566"/>
            <a:ext cx="847440" cy="1346040"/>
            <a:chOff x="6760749" y="2601566"/>
            <a:chExt cx="847440" cy="13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BE737FB2-E832-403A-8AD5-8D2FE3EB9142}"/>
                    </a:ext>
                  </a:extLst>
                </p14:cNvPr>
                <p14:cNvContentPartPr/>
                <p14:nvPr/>
              </p14:nvContentPartPr>
              <p14:xfrm>
                <a:off x="6760749" y="2750246"/>
                <a:ext cx="847440" cy="119736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BE737FB2-E832-403A-8AD5-8D2FE3EB914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51749" y="2741246"/>
                  <a:ext cx="865080" cy="12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C6B88414-2419-4C5A-8E2F-BD1954FF398A}"/>
                    </a:ext>
                  </a:extLst>
                </p14:cNvPr>
                <p14:cNvContentPartPr/>
                <p14:nvPr/>
              </p14:nvContentPartPr>
              <p14:xfrm>
                <a:off x="7336029" y="2601566"/>
                <a:ext cx="47880" cy="2664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C6B88414-2419-4C5A-8E2F-BD1954FF398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27389" y="2592926"/>
                  <a:ext cx="6552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D3BFFE04-184E-4218-8FAB-3F1A41CC0484}"/>
                  </a:ext>
                </a:extLst>
              </p14:cNvPr>
              <p14:cNvContentPartPr/>
              <p14:nvPr/>
            </p14:nvContentPartPr>
            <p14:xfrm>
              <a:off x="7069989" y="2687606"/>
              <a:ext cx="207720" cy="34632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D3BFFE04-184E-4218-8FAB-3F1A41CC048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60989" y="2678606"/>
                <a:ext cx="2253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AA2171CE-3E55-4828-B4EE-A0984B9B9815}"/>
                  </a:ext>
                </a:extLst>
              </p14:cNvPr>
              <p14:cNvContentPartPr/>
              <p14:nvPr/>
            </p14:nvContentPartPr>
            <p14:xfrm>
              <a:off x="7699269" y="3978206"/>
              <a:ext cx="2021400" cy="333720"/>
            </p14:xfrm>
          </p:contentPart>
        </mc:Choice>
        <mc:Fallback xmlns=""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AA2171CE-3E55-4828-B4EE-A0984B9B981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90269" y="3969566"/>
                <a:ext cx="203904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1A8C0841-DF9E-48F3-9733-17ECCDF01EA4}"/>
                  </a:ext>
                </a:extLst>
              </p14:cNvPr>
              <p14:cNvContentPartPr/>
              <p14:nvPr/>
            </p14:nvContentPartPr>
            <p14:xfrm>
              <a:off x="1341309" y="3442526"/>
              <a:ext cx="2805120" cy="82080"/>
            </p14:xfrm>
          </p:contentPart>
        </mc:Choice>
        <mc:Fallback xmlns=""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1A8C0841-DF9E-48F3-9733-17ECCDF01E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87309" y="3334886"/>
                <a:ext cx="291276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16A697A0-D896-46B1-80F1-6863DD680B29}"/>
                  </a:ext>
                </a:extLst>
              </p14:cNvPr>
              <p14:cNvContentPartPr/>
              <p14:nvPr/>
            </p14:nvContentPartPr>
            <p14:xfrm>
              <a:off x="7605669" y="4422806"/>
              <a:ext cx="816120" cy="63720"/>
            </p14:xfrm>
          </p:contentPart>
        </mc:Choice>
        <mc:Fallback xmlns=""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16A697A0-D896-46B1-80F1-6863DD680B2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52029" y="4315166"/>
                <a:ext cx="9237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0685B213-4804-459D-81B7-1061819259D0}"/>
                  </a:ext>
                </a:extLst>
              </p14:cNvPr>
              <p14:cNvContentPartPr/>
              <p14:nvPr/>
            </p14:nvContentPartPr>
            <p14:xfrm>
              <a:off x="911109" y="4508846"/>
              <a:ext cx="1195200" cy="98640"/>
            </p14:xfrm>
          </p:contentPart>
        </mc:Choice>
        <mc:Fallback xmlns=""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0685B213-4804-459D-81B7-1061819259D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7469" y="4401206"/>
                <a:ext cx="13028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25017857-18ED-46A0-B225-ACDAC00E4215}"/>
                  </a:ext>
                </a:extLst>
              </p14:cNvPr>
              <p14:cNvContentPartPr/>
              <p14:nvPr/>
            </p14:nvContentPartPr>
            <p14:xfrm>
              <a:off x="1443909" y="5353406"/>
              <a:ext cx="478080" cy="70560"/>
            </p14:xfrm>
          </p:contentPart>
        </mc:Choice>
        <mc:Fallback xmlns=""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25017857-18ED-46A0-B225-ACDAC00E421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89909" y="5245766"/>
                <a:ext cx="5857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5" name="Entrada de lápiz 34">
                <a:extLst>
                  <a:ext uri="{FF2B5EF4-FFF2-40B4-BE49-F238E27FC236}">
                    <a16:creationId xmlns:a16="http://schemas.microsoft.com/office/drawing/2014/main" id="{930554B9-07DC-470A-B957-1CD573D7F86B}"/>
                  </a:ext>
                </a:extLst>
              </p14:cNvPr>
              <p14:cNvContentPartPr/>
              <p14:nvPr/>
            </p14:nvContentPartPr>
            <p14:xfrm>
              <a:off x="8255829" y="2756006"/>
              <a:ext cx="904680" cy="43200"/>
            </p14:xfrm>
          </p:contentPart>
        </mc:Choice>
        <mc:Fallback xmlns="">
          <p:pic>
            <p:nvPicPr>
              <p:cNvPr id="35" name="Entrada de lápiz 34">
                <a:extLst>
                  <a:ext uri="{FF2B5EF4-FFF2-40B4-BE49-F238E27FC236}">
                    <a16:creationId xmlns:a16="http://schemas.microsoft.com/office/drawing/2014/main" id="{930554B9-07DC-470A-B957-1CD573D7F86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201829" y="2648006"/>
                <a:ext cx="101232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66F3F929-9956-4A01-8A14-3741E876FC2C}"/>
                  </a:ext>
                </a:extLst>
              </p14:cNvPr>
              <p14:cNvContentPartPr/>
              <p14:nvPr/>
            </p14:nvContentPartPr>
            <p14:xfrm>
              <a:off x="7285989" y="2796686"/>
              <a:ext cx="648360" cy="46800"/>
            </p14:xfrm>
          </p:contentPart>
        </mc:Choice>
        <mc:Fallback xmlns=""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66F3F929-9956-4A01-8A14-3741E876FC2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31989" y="2688686"/>
                <a:ext cx="75600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7" name="Entrada de lápiz 36">
                <a:extLst>
                  <a:ext uri="{FF2B5EF4-FFF2-40B4-BE49-F238E27FC236}">
                    <a16:creationId xmlns:a16="http://schemas.microsoft.com/office/drawing/2014/main" id="{A89F37BA-2E4E-4F7B-A72E-BBAF1FEB506E}"/>
                  </a:ext>
                </a:extLst>
              </p14:cNvPr>
              <p14:cNvContentPartPr/>
              <p14:nvPr/>
            </p14:nvContentPartPr>
            <p14:xfrm>
              <a:off x="8698629" y="4154606"/>
              <a:ext cx="711720" cy="43560"/>
            </p14:xfrm>
          </p:contentPart>
        </mc:Choice>
        <mc:Fallback xmlns="">
          <p:pic>
            <p:nvPicPr>
              <p:cNvPr id="37" name="Entrada de lápiz 36">
                <a:extLst>
                  <a:ext uri="{FF2B5EF4-FFF2-40B4-BE49-F238E27FC236}">
                    <a16:creationId xmlns:a16="http://schemas.microsoft.com/office/drawing/2014/main" id="{A89F37BA-2E4E-4F7B-A72E-BBAF1FEB506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644989" y="4046966"/>
                <a:ext cx="8193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9873D694-CFF2-4F86-9809-3EFACD47CC20}"/>
                  </a:ext>
                </a:extLst>
              </p14:cNvPr>
              <p14:cNvContentPartPr/>
              <p14:nvPr/>
            </p14:nvContentPartPr>
            <p14:xfrm>
              <a:off x="7794309" y="2246966"/>
              <a:ext cx="338400" cy="47520"/>
            </p14:xfrm>
          </p:contentPart>
        </mc:Choice>
        <mc:Fallback xmlns=""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9873D694-CFF2-4F86-9809-3EFACD47CC2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40669" y="2138966"/>
                <a:ext cx="4460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9" name="Entrada de lápiz 38">
                <a:extLst>
                  <a:ext uri="{FF2B5EF4-FFF2-40B4-BE49-F238E27FC236}">
                    <a16:creationId xmlns:a16="http://schemas.microsoft.com/office/drawing/2014/main" id="{E3364455-A4E2-45B9-ACE4-A972070E1937}"/>
                  </a:ext>
                </a:extLst>
              </p14:cNvPr>
              <p14:cNvContentPartPr/>
              <p14:nvPr/>
            </p14:nvContentPartPr>
            <p14:xfrm>
              <a:off x="7151709" y="2340206"/>
              <a:ext cx="221400" cy="112320"/>
            </p14:xfrm>
          </p:contentPart>
        </mc:Choice>
        <mc:Fallback xmlns="">
          <p:pic>
            <p:nvPicPr>
              <p:cNvPr id="39" name="Entrada de lápiz 38">
                <a:extLst>
                  <a:ext uri="{FF2B5EF4-FFF2-40B4-BE49-F238E27FC236}">
                    <a16:creationId xmlns:a16="http://schemas.microsoft.com/office/drawing/2014/main" id="{E3364455-A4E2-45B9-ACE4-A972070E193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98069" y="2232566"/>
                <a:ext cx="32904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0" name="Entrada de lápiz 39">
                <a:extLst>
                  <a:ext uri="{FF2B5EF4-FFF2-40B4-BE49-F238E27FC236}">
                    <a16:creationId xmlns:a16="http://schemas.microsoft.com/office/drawing/2014/main" id="{65D5908B-79E5-4926-805B-F1FDBA285912}"/>
                  </a:ext>
                </a:extLst>
              </p14:cNvPr>
              <p14:cNvContentPartPr/>
              <p14:nvPr/>
            </p14:nvContentPartPr>
            <p14:xfrm>
              <a:off x="7066389" y="2196566"/>
              <a:ext cx="476280" cy="97200"/>
            </p14:xfrm>
          </p:contentPart>
        </mc:Choice>
        <mc:Fallback xmlns="">
          <p:pic>
            <p:nvPicPr>
              <p:cNvPr id="40" name="Entrada de lápiz 39">
                <a:extLst>
                  <a:ext uri="{FF2B5EF4-FFF2-40B4-BE49-F238E27FC236}">
                    <a16:creationId xmlns:a16="http://schemas.microsoft.com/office/drawing/2014/main" id="{65D5908B-79E5-4926-805B-F1FDBA28591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12749" y="2088566"/>
                <a:ext cx="58392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1" name="Entrada de lápiz 40">
                <a:extLst>
                  <a:ext uri="{FF2B5EF4-FFF2-40B4-BE49-F238E27FC236}">
                    <a16:creationId xmlns:a16="http://schemas.microsoft.com/office/drawing/2014/main" id="{13BEB6E3-BAA7-4305-B55A-C5554BA30B45}"/>
                  </a:ext>
                </a:extLst>
              </p14:cNvPr>
              <p14:cNvContentPartPr/>
              <p14:nvPr/>
            </p14:nvContentPartPr>
            <p14:xfrm>
              <a:off x="1550829" y="6174926"/>
              <a:ext cx="1298160" cy="61200"/>
            </p14:xfrm>
          </p:contentPart>
        </mc:Choice>
        <mc:Fallback xmlns="">
          <p:pic>
            <p:nvPicPr>
              <p:cNvPr id="41" name="Entrada de lápiz 40">
                <a:extLst>
                  <a:ext uri="{FF2B5EF4-FFF2-40B4-BE49-F238E27FC236}">
                    <a16:creationId xmlns:a16="http://schemas.microsoft.com/office/drawing/2014/main" id="{13BEB6E3-BAA7-4305-B55A-C5554BA30B4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497189" y="6066926"/>
                <a:ext cx="14058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2" name="Entrada de lápiz 41">
                <a:extLst>
                  <a:ext uri="{FF2B5EF4-FFF2-40B4-BE49-F238E27FC236}">
                    <a16:creationId xmlns:a16="http://schemas.microsoft.com/office/drawing/2014/main" id="{CBA512C9-2EED-455A-8765-602606CC90D3}"/>
                  </a:ext>
                </a:extLst>
              </p14:cNvPr>
              <p14:cNvContentPartPr/>
              <p14:nvPr/>
            </p14:nvContentPartPr>
            <p14:xfrm>
              <a:off x="7807269" y="3043646"/>
              <a:ext cx="1358280" cy="76320"/>
            </p14:xfrm>
          </p:contentPart>
        </mc:Choice>
        <mc:Fallback xmlns="">
          <p:pic>
            <p:nvPicPr>
              <p:cNvPr id="42" name="Entrada de lápiz 41">
                <a:extLst>
                  <a:ext uri="{FF2B5EF4-FFF2-40B4-BE49-F238E27FC236}">
                    <a16:creationId xmlns:a16="http://schemas.microsoft.com/office/drawing/2014/main" id="{CBA512C9-2EED-455A-8765-602606CC90D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753269" y="2936006"/>
                <a:ext cx="1465920" cy="29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upo 53">
            <a:extLst>
              <a:ext uri="{FF2B5EF4-FFF2-40B4-BE49-F238E27FC236}">
                <a16:creationId xmlns:a16="http://schemas.microsoft.com/office/drawing/2014/main" id="{D4D39408-879B-46F9-88F5-52C68608C643}"/>
              </a:ext>
            </a:extLst>
          </p:cNvPr>
          <p:cNvGrpSpPr/>
          <p:nvPr/>
        </p:nvGrpSpPr>
        <p:grpSpPr>
          <a:xfrm>
            <a:off x="-100851" y="5120846"/>
            <a:ext cx="1012320" cy="592560"/>
            <a:chOff x="-100851" y="5120846"/>
            <a:chExt cx="1012320" cy="59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5710851A-D1D6-4063-BB55-B888D08664C6}"/>
                    </a:ext>
                  </a:extLst>
                </p14:cNvPr>
                <p14:cNvContentPartPr/>
                <p14:nvPr/>
              </p14:nvContentPartPr>
              <p14:xfrm>
                <a:off x="-100851" y="5368166"/>
                <a:ext cx="202320" cy="34524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5710851A-D1D6-4063-BB55-B888D08664C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-105171" y="5363846"/>
                  <a:ext cx="2109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FCE7511D-D21F-4731-8C60-BB8ED828288F}"/>
                    </a:ext>
                  </a:extLst>
                </p14:cNvPr>
                <p14:cNvContentPartPr/>
                <p14:nvPr/>
              </p14:nvContentPartPr>
              <p14:xfrm>
                <a:off x="95349" y="5496686"/>
                <a:ext cx="100800" cy="7668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FCE7511D-D21F-4731-8C60-BB8ED82828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1029" y="5492366"/>
                  <a:ext cx="1094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DC5C59C7-83FD-428E-8098-B4A014190037}"/>
                    </a:ext>
                  </a:extLst>
                </p14:cNvPr>
                <p14:cNvContentPartPr/>
                <p14:nvPr/>
              </p14:nvContentPartPr>
              <p14:xfrm>
                <a:off x="271749" y="5354126"/>
                <a:ext cx="166680" cy="8208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DC5C59C7-83FD-428E-8098-B4A01419003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67429" y="5349806"/>
                  <a:ext cx="175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FDC3E9D7-6195-460A-89CF-5CA19DCF1187}"/>
                    </a:ext>
                  </a:extLst>
                </p14:cNvPr>
                <p14:cNvContentPartPr/>
                <p14:nvPr/>
              </p14:nvContentPartPr>
              <p14:xfrm>
                <a:off x="442029" y="5165126"/>
                <a:ext cx="190440" cy="25308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FDC3E9D7-6195-460A-89CF-5CA19DCF118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37709" y="5160806"/>
                  <a:ext cx="1990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21E675D4-B02C-4859-BF26-06D404B49C7D}"/>
                    </a:ext>
                  </a:extLst>
                </p14:cNvPr>
                <p14:cNvContentPartPr/>
                <p14:nvPr/>
              </p14:nvContentPartPr>
              <p14:xfrm>
                <a:off x="687549" y="5120846"/>
                <a:ext cx="223920" cy="24156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21E675D4-B02C-4859-BF26-06D404B49C7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3229" y="5116526"/>
                  <a:ext cx="23256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0E313DF6-F95C-485A-BCA0-DBA07CA3A591}"/>
              </a:ext>
            </a:extLst>
          </p:cNvPr>
          <p:cNvGrpSpPr/>
          <p:nvPr/>
        </p:nvGrpSpPr>
        <p:grpSpPr>
          <a:xfrm>
            <a:off x="114069" y="5921846"/>
            <a:ext cx="1188000" cy="594360"/>
            <a:chOff x="114069" y="5921846"/>
            <a:chExt cx="1188000" cy="59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22503D89-4E80-4BCC-9E00-4521A7D3AB4F}"/>
                    </a:ext>
                  </a:extLst>
                </p14:cNvPr>
                <p14:cNvContentPartPr/>
                <p14:nvPr/>
              </p14:nvContentPartPr>
              <p14:xfrm>
                <a:off x="114069" y="6272486"/>
                <a:ext cx="190080" cy="24372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22503D89-4E80-4BCC-9E00-4521A7D3AB4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9749" y="6268166"/>
                  <a:ext cx="198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31650C0A-9044-4990-98B3-B3E228F260C8}"/>
                    </a:ext>
                  </a:extLst>
                </p14:cNvPr>
                <p14:cNvContentPartPr/>
                <p14:nvPr/>
              </p14:nvContentPartPr>
              <p14:xfrm>
                <a:off x="192549" y="6223886"/>
                <a:ext cx="149760" cy="21816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31650C0A-9044-4990-98B3-B3E228F260C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88229" y="6219566"/>
                  <a:ext cx="1584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06AAC0D2-0A81-4C78-A585-BFC2C15F73F0}"/>
                    </a:ext>
                  </a:extLst>
                </p14:cNvPr>
                <p14:cNvContentPartPr/>
                <p14:nvPr/>
              </p14:nvContentPartPr>
              <p14:xfrm>
                <a:off x="531669" y="6191126"/>
                <a:ext cx="258840" cy="23904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06AAC0D2-0A81-4C78-A585-BFC2C15F73F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27349" y="6186806"/>
                  <a:ext cx="2674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61F4F35C-D9B2-4606-B5A7-AAC63B517417}"/>
                    </a:ext>
                  </a:extLst>
                </p14:cNvPr>
                <p14:cNvContentPartPr/>
                <p14:nvPr/>
              </p14:nvContentPartPr>
              <p14:xfrm>
                <a:off x="772869" y="5958206"/>
                <a:ext cx="234720" cy="24048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61F4F35C-D9B2-4606-B5A7-AAC63B51741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68549" y="5953886"/>
                  <a:ext cx="2433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D0CE944F-6801-43DA-8CBC-1B8D5C4BA8B7}"/>
                    </a:ext>
                  </a:extLst>
                </p14:cNvPr>
                <p14:cNvContentPartPr/>
                <p14:nvPr/>
              </p14:nvContentPartPr>
              <p14:xfrm>
                <a:off x="1051149" y="5921846"/>
                <a:ext cx="250920" cy="17964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D0CE944F-6801-43DA-8CBC-1B8D5C4BA8B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6829" y="5917526"/>
                  <a:ext cx="259560" cy="188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17583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DABBD-9A90-4AC5-A779-F3404E76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Directed</a:t>
            </a:r>
            <a:r>
              <a:rPr lang="es-MX" dirty="0"/>
              <a:t> </a:t>
            </a:r>
            <a:r>
              <a:rPr lang="es-MX" dirty="0" err="1"/>
              <a:t>graph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BA2DEF-BC4E-4015-91E1-71EC7A91E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Secuencia de definiciones y c-uses con cada nodo del grafo</a:t>
            </a:r>
          </a:p>
          <a:p>
            <a:r>
              <a:rPr lang="es-MX" dirty="0"/>
              <a:t>Conjunto de p-uses asociados a cada arista</a:t>
            </a:r>
          </a:p>
          <a:p>
            <a:r>
              <a:rPr lang="es-MX" dirty="0"/>
              <a:t>El nodo de entrada tiene una definición de cada parámetro y cada variable global</a:t>
            </a:r>
          </a:p>
          <a:p>
            <a:r>
              <a:rPr lang="es-MX" dirty="0"/>
              <a:t>El nodo de salida produce indefiniciones de cada variable local</a:t>
            </a:r>
          </a:p>
        </p:txBody>
      </p:sp>
    </p:spTree>
    <p:extLst>
      <p:ext uri="{BB962C8B-B14F-4D97-AF65-F5344CB8AC3E}">
        <p14:creationId xmlns:p14="http://schemas.microsoft.com/office/powerpoint/2010/main" val="15974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52F4254-0959-47B5-8008-9308E4B2F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60" y="134742"/>
            <a:ext cx="7332869" cy="64307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DD34D04F-4E86-482F-A7C5-6DD5BE775E3C}"/>
                  </a:ext>
                </a:extLst>
              </p14:cNvPr>
              <p14:cNvContentPartPr/>
              <p14:nvPr/>
            </p14:nvContentPartPr>
            <p14:xfrm>
              <a:off x="6229691" y="5075444"/>
              <a:ext cx="1187640" cy="113364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DD34D04F-4E86-482F-A7C5-6DD5BE775E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5371" y="5071124"/>
                <a:ext cx="1196280" cy="11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C899EBAA-6C0A-4179-B384-7F06F9C37519}"/>
                  </a:ext>
                </a:extLst>
              </p14:cNvPr>
              <p14:cNvContentPartPr/>
              <p14:nvPr/>
            </p14:nvContentPartPr>
            <p14:xfrm>
              <a:off x="6271811" y="939764"/>
              <a:ext cx="5040" cy="3024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C899EBAA-6C0A-4179-B384-7F06F9C375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67491" y="935444"/>
                <a:ext cx="136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2E486716-AC74-469C-A170-81F5A84F5F15}"/>
                  </a:ext>
                </a:extLst>
              </p14:cNvPr>
              <p14:cNvContentPartPr/>
              <p14:nvPr/>
            </p14:nvContentPartPr>
            <p14:xfrm>
              <a:off x="6267131" y="1723484"/>
              <a:ext cx="2160" cy="7200"/>
            </p14:xfrm>
          </p:contentPart>
        </mc:Choice>
        <mc:Fallback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2E486716-AC74-469C-A170-81F5A84F5F1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62811" y="1719164"/>
                <a:ext cx="1080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5" name="Entrada de lápiz 34">
                <a:extLst>
                  <a:ext uri="{FF2B5EF4-FFF2-40B4-BE49-F238E27FC236}">
                    <a16:creationId xmlns:a16="http://schemas.microsoft.com/office/drawing/2014/main" id="{9C088C79-A314-444C-844D-82426ACCB6ED}"/>
                  </a:ext>
                </a:extLst>
              </p14:cNvPr>
              <p14:cNvContentPartPr/>
              <p14:nvPr/>
            </p14:nvContentPartPr>
            <p14:xfrm>
              <a:off x="3149531" y="3973844"/>
              <a:ext cx="489240" cy="554040"/>
            </p14:xfrm>
          </p:contentPart>
        </mc:Choice>
        <mc:Fallback>
          <p:pic>
            <p:nvPicPr>
              <p:cNvPr id="35" name="Entrada de lápiz 34">
                <a:extLst>
                  <a:ext uri="{FF2B5EF4-FFF2-40B4-BE49-F238E27FC236}">
                    <a16:creationId xmlns:a16="http://schemas.microsoft.com/office/drawing/2014/main" id="{9C088C79-A314-444C-844D-82426ACCB6E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45211" y="3969524"/>
                <a:ext cx="49788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3" name="Entrada de lápiz 52">
                <a:extLst>
                  <a:ext uri="{FF2B5EF4-FFF2-40B4-BE49-F238E27FC236}">
                    <a16:creationId xmlns:a16="http://schemas.microsoft.com/office/drawing/2014/main" id="{ABE2838D-EF24-4F1F-B8BA-E2220407067C}"/>
                  </a:ext>
                </a:extLst>
              </p14:cNvPr>
              <p14:cNvContentPartPr/>
              <p14:nvPr/>
            </p14:nvContentPartPr>
            <p14:xfrm>
              <a:off x="7650355" y="533563"/>
              <a:ext cx="433080" cy="558720"/>
            </p14:xfrm>
          </p:contentPart>
        </mc:Choice>
        <mc:Fallback>
          <p:pic>
            <p:nvPicPr>
              <p:cNvPr id="53" name="Entrada de lápiz 52">
                <a:extLst>
                  <a:ext uri="{FF2B5EF4-FFF2-40B4-BE49-F238E27FC236}">
                    <a16:creationId xmlns:a16="http://schemas.microsoft.com/office/drawing/2014/main" id="{ABE2838D-EF24-4F1F-B8BA-E2220407067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46035" y="529243"/>
                <a:ext cx="441720" cy="56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upo 61">
            <a:extLst>
              <a:ext uri="{FF2B5EF4-FFF2-40B4-BE49-F238E27FC236}">
                <a16:creationId xmlns:a16="http://schemas.microsoft.com/office/drawing/2014/main" id="{1C7987BA-3290-4F69-BC29-50F264C8C84F}"/>
              </a:ext>
            </a:extLst>
          </p:cNvPr>
          <p:cNvGrpSpPr/>
          <p:nvPr/>
        </p:nvGrpSpPr>
        <p:grpSpPr>
          <a:xfrm>
            <a:off x="8567995" y="573523"/>
            <a:ext cx="181440" cy="422280"/>
            <a:chOff x="8567995" y="573523"/>
            <a:chExt cx="181440" cy="4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0BA2D5FC-88BF-4110-A40C-56ED4B9305F4}"/>
                    </a:ext>
                  </a:extLst>
                </p14:cNvPr>
                <p14:cNvContentPartPr/>
                <p14:nvPr/>
              </p14:nvContentPartPr>
              <p14:xfrm>
                <a:off x="8567995" y="595843"/>
                <a:ext cx="97560" cy="263520"/>
              </p14:xfrm>
            </p:contentPart>
          </mc:Choice>
          <mc:Fallback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0BA2D5FC-88BF-4110-A40C-56ED4B9305F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563675" y="591523"/>
                  <a:ext cx="1062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48C527DE-F0B9-499C-A5AD-16D972A89AEB}"/>
                    </a:ext>
                  </a:extLst>
                </p14:cNvPr>
                <p14:cNvContentPartPr/>
                <p14:nvPr/>
              </p14:nvContentPartPr>
              <p14:xfrm>
                <a:off x="8691115" y="573523"/>
                <a:ext cx="58320" cy="422280"/>
              </p14:xfrm>
            </p:contentPart>
          </mc:Choice>
          <mc:Fallback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48C527DE-F0B9-499C-A5AD-16D972A89AE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86795" y="569203"/>
                  <a:ext cx="66960" cy="43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6" name="Entrada de lápiz 55">
                <a:extLst>
                  <a:ext uri="{FF2B5EF4-FFF2-40B4-BE49-F238E27FC236}">
                    <a16:creationId xmlns:a16="http://schemas.microsoft.com/office/drawing/2014/main" id="{FBEED74F-F584-49CB-AF8F-51CF04C1E556}"/>
                  </a:ext>
                </a:extLst>
              </p14:cNvPr>
              <p14:cNvContentPartPr/>
              <p14:nvPr/>
            </p14:nvContentPartPr>
            <p14:xfrm>
              <a:off x="9269635" y="528163"/>
              <a:ext cx="251640" cy="383040"/>
            </p14:xfrm>
          </p:contentPart>
        </mc:Choice>
        <mc:Fallback>
          <p:pic>
            <p:nvPicPr>
              <p:cNvPr id="56" name="Entrada de lápiz 55">
                <a:extLst>
                  <a:ext uri="{FF2B5EF4-FFF2-40B4-BE49-F238E27FC236}">
                    <a16:creationId xmlns:a16="http://schemas.microsoft.com/office/drawing/2014/main" id="{FBEED74F-F584-49CB-AF8F-51CF04C1E55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265315" y="523843"/>
                <a:ext cx="26028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9" name="Entrada de lápiz 58">
                <a:extLst>
                  <a:ext uri="{FF2B5EF4-FFF2-40B4-BE49-F238E27FC236}">
                    <a16:creationId xmlns:a16="http://schemas.microsoft.com/office/drawing/2014/main" id="{F6AB1CF0-A401-4408-849A-D30FF93A3D3B}"/>
                  </a:ext>
                </a:extLst>
              </p14:cNvPr>
              <p14:cNvContentPartPr/>
              <p14:nvPr/>
            </p14:nvContentPartPr>
            <p14:xfrm>
              <a:off x="7527595" y="1415923"/>
              <a:ext cx="619200" cy="24120"/>
            </p14:xfrm>
          </p:contentPart>
        </mc:Choice>
        <mc:Fallback>
          <p:pic>
            <p:nvPicPr>
              <p:cNvPr id="59" name="Entrada de lápiz 58">
                <a:extLst>
                  <a:ext uri="{FF2B5EF4-FFF2-40B4-BE49-F238E27FC236}">
                    <a16:creationId xmlns:a16="http://schemas.microsoft.com/office/drawing/2014/main" id="{F6AB1CF0-A401-4408-849A-D30FF93A3D3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23275" y="1411603"/>
                <a:ext cx="627840" cy="3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upo 60">
            <a:extLst>
              <a:ext uri="{FF2B5EF4-FFF2-40B4-BE49-F238E27FC236}">
                <a16:creationId xmlns:a16="http://schemas.microsoft.com/office/drawing/2014/main" id="{C9D9360A-C316-4AED-8A7D-65D03CC828D1}"/>
              </a:ext>
            </a:extLst>
          </p:cNvPr>
          <p:cNvGrpSpPr/>
          <p:nvPr/>
        </p:nvGrpSpPr>
        <p:grpSpPr>
          <a:xfrm>
            <a:off x="10060195" y="515563"/>
            <a:ext cx="1073520" cy="686160"/>
            <a:chOff x="10060195" y="515563"/>
            <a:chExt cx="1073520" cy="68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0555A270-95FA-43F4-8A48-8ACD68B6B5F7}"/>
                    </a:ext>
                  </a:extLst>
                </p14:cNvPr>
                <p14:cNvContentPartPr/>
                <p14:nvPr/>
              </p14:nvContentPartPr>
              <p14:xfrm>
                <a:off x="10060195" y="515563"/>
                <a:ext cx="328320" cy="48420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0555A270-95FA-43F4-8A48-8ACD68B6B5F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55875" y="511243"/>
                  <a:ext cx="33696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2E569078-1862-4BD6-BAE9-D507F257DE08}"/>
                    </a:ext>
                  </a:extLst>
                </p14:cNvPr>
                <p14:cNvContentPartPr/>
                <p14:nvPr/>
              </p14:nvContentPartPr>
              <p14:xfrm>
                <a:off x="10742395" y="526003"/>
                <a:ext cx="391320" cy="44028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2E569078-1862-4BD6-BAE9-D507F257DE0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738075" y="521683"/>
                  <a:ext cx="3999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D999D3B5-159D-41B2-8F03-FB8E2FC073D8}"/>
                    </a:ext>
                  </a:extLst>
                </p14:cNvPr>
                <p14:cNvContentPartPr/>
                <p14:nvPr/>
              </p14:nvContentPartPr>
              <p14:xfrm>
                <a:off x="10578595" y="1160683"/>
                <a:ext cx="539280" cy="4104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D999D3B5-159D-41B2-8F03-FB8E2FC073D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574275" y="1156363"/>
                  <a:ext cx="54792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4" name="Entrada de lápiz 63">
                <a:extLst>
                  <a:ext uri="{FF2B5EF4-FFF2-40B4-BE49-F238E27FC236}">
                    <a16:creationId xmlns:a16="http://schemas.microsoft.com/office/drawing/2014/main" id="{1DD4EA65-C5F7-4432-94D5-EF32524195B9}"/>
                  </a:ext>
                </a:extLst>
              </p14:cNvPr>
              <p14:cNvContentPartPr/>
              <p14:nvPr/>
            </p14:nvContentPartPr>
            <p14:xfrm>
              <a:off x="8297995" y="2017843"/>
              <a:ext cx="11520" cy="289440"/>
            </p14:xfrm>
          </p:contentPart>
        </mc:Choice>
        <mc:Fallback>
          <p:pic>
            <p:nvPicPr>
              <p:cNvPr id="64" name="Entrada de lápiz 63">
                <a:extLst>
                  <a:ext uri="{FF2B5EF4-FFF2-40B4-BE49-F238E27FC236}">
                    <a16:creationId xmlns:a16="http://schemas.microsoft.com/office/drawing/2014/main" id="{1DD4EA65-C5F7-4432-94D5-EF32524195B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93675" y="2013523"/>
                <a:ext cx="2016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5" name="Entrada de lápiz 64">
                <a:extLst>
                  <a:ext uri="{FF2B5EF4-FFF2-40B4-BE49-F238E27FC236}">
                    <a16:creationId xmlns:a16="http://schemas.microsoft.com/office/drawing/2014/main" id="{B07842FC-5344-4BC0-A58D-F376A6409E19}"/>
                  </a:ext>
                </a:extLst>
              </p14:cNvPr>
              <p14:cNvContentPartPr/>
              <p14:nvPr/>
            </p14:nvContentPartPr>
            <p14:xfrm>
              <a:off x="8925835" y="2023603"/>
              <a:ext cx="249120" cy="300600"/>
            </p14:xfrm>
          </p:contentPart>
        </mc:Choice>
        <mc:Fallback>
          <p:pic>
            <p:nvPicPr>
              <p:cNvPr id="65" name="Entrada de lápiz 64">
                <a:extLst>
                  <a:ext uri="{FF2B5EF4-FFF2-40B4-BE49-F238E27FC236}">
                    <a16:creationId xmlns:a16="http://schemas.microsoft.com/office/drawing/2014/main" id="{B07842FC-5344-4BC0-A58D-F376A6409E1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921515" y="2019283"/>
                <a:ext cx="257760" cy="30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upo 71">
            <a:extLst>
              <a:ext uri="{FF2B5EF4-FFF2-40B4-BE49-F238E27FC236}">
                <a16:creationId xmlns:a16="http://schemas.microsoft.com/office/drawing/2014/main" id="{546BE1B2-75D4-450E-8AAA-87721034B8FA}"/>
              </a:ext>
            </a:extLst>
          </p:cNvPr>
          <p:cNvGrpSpPr/>
          <p:nvPr/>
        </p:nvGrpSpPr>
        <p:grpSpPr>
          <a:xfrm>
            <a:off x="9538195" y="1973923"/>
            <a:ext cx="877320" cy="367920"/>
            <a:chOff x="9538195" y="1973923"/>
            <a:chExt cx="877320" cy="36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E7466647-EC13-4B4C-929D-284FCD70A11C}"/>
                    </a:ext>
                  </a:extLst>
                </p14:cNvPr>
                <p14:cNvContentPartPr/>
                <p14:nvPr/>
              </p14:nvContentPartPr>
              <p14:xfrm>
                <a:off x="9538195" y="1973923"/>
                <a:ext cx="363960" cy="36792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E7466647-EC13-4B4C-929D-284FCD70A11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33875" y="1969603"/>
                  <a:ext cx="3726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63B933CF-F136-45CD-B30C-C046AAC8C834}"/>
                    </a:ext>
                  </a:extLst>
                </p14:cNvPr>
                <p14:cNvContentPartPr/>
                <p14:nvPr/>
              </p14:nvContentPartPr>
              <p14:xfrm>
                <a:off x="10113835" y="2017483"/>
                <a:ext cx="301680" cy="30528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63B933CF-F136-45CD-B30C-C046AAC8C83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109515" y="2013163"/>
                  <a:ext cx="3103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03E308C2-BE00-41CD-B639-C75280D08D32}"/>
                    </a:ext>
                  </a:extLst>
                </p14:cNvPr>
                <p14:cNvContentPartPr/>
                <p14:nvPr/>
              </p14:nvContentPartPr>
              <p14:xfrm>
                <a:off x="10133995" y="2268763"/>
                <a:ext cx="231840" cy="5580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03E308C2-BE00-41CD-B639-C75280D08D3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129675" y="2264443"/>
                  <a:ext cx="24048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3CA4E4CE-7B50-4A23-A97B-4B3B681066D6}"/>
              </a:ext>
            </a:extLst>
          </p:cNvPr>
          <p:cNvGrpSpPr/>
          <p:nvPr/>
        </p:nvGrpSpPr>
        <p:grpSpPr>
          <a:xfrm>
            <a:off x="5652715" y="590803"/>
            <a:ext cx="1303920" cy="534240"/>
            <a:chOff x="5652715" y="590803"/>
            <a:chExt cx="1303920" cy="53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7F00F71D-0F6F-4B3A-909F-FB60EE3A5F4A}"/>
                    </a:ext>
                  </a:extLst>
                </p14:cNvPr>
                <p14:cNvContentPartPr/>
                <p14:nvPr/>
              </p14:nvContentPartPr>
              <p14:xfrm>
                <a:off x="5652715" y="590803"/>
                <a:ext cx="465840" cy="534240"/>
              </p14:xfrm>
            </p:contentPart>
          </mc:Choice>
          <mc:Fallback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7F00F71D-0F6F-4B3A-909F-FB60EE3A5F4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48395" y="586483"/>
                  <a:ext cx="47448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54AF5E79-9916-49B0-9BDA-9A90AA749399}"/>
                    </a:ext>
                  </a:extLst>
                </p14:cNvPr>
                <p14:cNvContentPartPr/>
                <p14:nvPr/>
              </p14:nvContentPartPr>
              <p14:xfrm>
                <a:off x="6304315" y="832003"/>
                <a:ext cx="179280" cy="6480"/>
              </p14:xfrm>
            </p:contentPart>
          </mc:Choice>
          <mc:Fallback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54AF5E79-9916-49B0-9BDA-9A90AA74939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99995" y="827683"/>
                  <a:ext cx="1879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BC38EB5E-6EE5-4FAF-8104-0AA436243DFC}"/>
                    </a:ext>
                  </a:extLst>
                </p14:cNvPr>
                <p14:cNvContentPartPr/>
                <p14:nvPr/>
              </p14:nvContentPartPr>
              <p14:xfrm>
                <a:off x="6701035" y="625363"/>
                <a:ext cx="87840" cy="402840"/>
              </p14:xfrm>
            </p:contentPart>
          </mc:Choice>
          <mc:Fallback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BC38EB5E-6EE5-4FAF-8104-0AA436243DF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696715" y="621043"/>
                  <a:ext cx="9648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426C6201-ED0A-4E2C-B968-3CD77899DD34}"/>
                    </a:ext>
                  </a:extLst>
                </p14:cNvPr>
                <p14:cNvContentPartPr/>
                <p14:nvPr/>
              </p14:nvContentPartPr>
              <p14:xfrm>
                <a:off x="6686635" y="594043"/>
                <a:ext cx="270000" cy="258480"/>
              </p14:xfrm>
            </p:contentPart>
          </mc:Choice>
          <mc:Fallback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426C6201-ED0A-4E2C-B968-3CD77899DD3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82315" y="589723"/>
                  <a:ext cx="278640" cy="26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8EFC5B5E-D2EF-41E1-8EDE-8940DC723163}"/>
              </a:ext>
            </a:extLst>
          </p:cNvPr>
          <p:cNvGrpSpPr/>
          <p:nvPr/>
        </p:nvGrpSpPr>
        <p:grpSpPr>
          <a:xfrm>
            <a:off x="5742715" y="1833163"/>
            <a:ext cx="1318680" cy="537120"/>
            <a:chOff x="5742715" y="1833163"/>
            <a:chExt cx="1318680" cy="53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8443FFF0-90B7-4892-99FF-9C898235712F}"/>
                    </a:ext>
                  </a:extLst>
                </p14:cNvPr>
                <p14:cNvContentPartPr/>
                <p14:nvPr/>
              </p14:nvContentPartPr>
              <p14:xfrm>
                <a:off x="5742715" y="1833163"/>
                <a:ext cx="307800" cy="53712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8443FFF0-90B7-4892-99FF-9C898235712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38395" y="1828843"/>
                  <a:ext cx="316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0530771B-4C93-46A9-8F9A-FCBE6C8B4923}"/>
                    </a:ext>
                  </a:extLst>
                </p14:cNvPr>
                <p14:cNvContentPartPr/>
                <p14:nvPr/>
              </p14:nvContentPartPr>
              <p14:xfrm>
                <a:off x="6185875" y="2089123"/>
                <a:ext cx="150480" cy="11160"/>
              </p14:xfrm>
            </p:contentPart>
          </mc:Choice>
          <mc:Fallback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0530771B-4C93-46A9-8F9A-FCBE6C8B492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181555" y="2084803"/>
                  <a:ext cx="1591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C8DB8042-A2D7-4BA9-AE70-A4E700D1A753}"/>
                    </a:ext>
                  </a:extLst>
                </p14:cNvPr>
                <p14:cNvContentPartPr/>
                <p14:nvPr/>
              </p14:nvContentPartPr>
              <p14:xfrm>
                <a:off x="6567115" y="1892923"/>
                <a:ext cx="161280" cy="407880"/>
              </p14:xfrm>
            </p:contentPart>
          </mc:Choice>
          <mc:Fallback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C8DB8042-A2D7-4BA9-AE70-A4E700D1A75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562795" y="1888603"/>
                  <a:ext cx="1699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471A64F5-A8BD-4677-A09C-3892CB061A23}"/>
                    </a:ext>
                  </a:extLst>
                </p14:cNvPr>
                <p14:cNvContentPartPr/>
                <p14:nvPr/>
              </p14:nvContentPartPr>
              <p14:xfrm>
                <a:off x="6551635" y="2129443"/>
                <a:ext cx="157680" cy="73080"/>
              </p14:xfrm>
            </p:contentPart>
          </mc:Choice>
          <mc:Fallback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471A64F5-A8BD-4677-A09C-3892CB061A2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547315" y="2125123"/>
                  <a:ext cx="1663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67A16859-6D33-4AF3-8174-030A63B11B05}"/>
                    </a:ext>
                  </a:extLst>
                </p14:cNvPr>
                <p14:cNvContentPartPr/>
                <p14:nvPr/>
              </p14:nvContentPartPr>
              <p14:xfrm>
                <a:off x="6936835" y="2006323"/>
                <a:ext cx="124560" cy="38520"/>
              </p14:xfrm>
            </p:contentPart>
          </mc:Choice>
          <mc:Fallback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67A16859-6D33-4AF3-8174-030A63B11B0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932515" y="2002003"/>
                  <a:ext cx="13320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F1D50E93-29C6-460E-9DCE-AF8E6252B0C6}"/>
              </a:ext>
            </a:extLst>
          </p:cNvPr>
          <p:cNvGrpSpPr/>
          <p:nvPr/>
        </p:nvGrpSpPr>
        <p:grpSpPr>
          <a:xfrm>
            <a:off x="7366315" y="1908043"/>
            <a:ext cx="324720" cy="331560"/>
            <a:chOff x="7366315" y="1908043"/>
            <a:chExt cx="324720" cy="3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ECAB977A-D749-4AC8-B5E9-4BC8AFB25099}"/>
                    </a:ext>
                  </a:extLst>
                </p14:cNvPr>
                <p14:cNvContentPartPr/>
                <p14:nvPr/>
              </p14:nvContentPartPr>
              <p14:xfrm>
                <a:off x="7366315" y="1908043"/>
                <a:ext cx="104760" cy="331560"/>
              </p14:xfrm>
            </p:contentPart>
          </mc:Choice>
          <mc:Fallback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ECAB977A-D749-4AC8-B5E9-4BC8AFB2509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61995" y="1903723"/>
                  <a:ext cx="1134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611145F0-4FE2-44B5-8A1F-F3A7B0474EB6}"/>
                    </a:ext>
                  </a:extLst>
                </p14:cNvPr>
                <p14:cNvContentPartPr/>
                <p14:nvPr/>
              </p14:nvContentPartPr>
              <p14:xfrm>
                <a:off x="7436155" y="1919203"/>
                <a:ext cx="254880" cy="95760"/>
              </p14:xfrm>
            </p:contentPart>
          </mc:Choice>
          <mc:Fallback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611145F0-4FE2-44B5-8A1F-F3A7B0474EB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31835" y="1914883"/>
                  <a:ext cx="263520" cy="10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89" name="Entrada de lápiz 88">
                <a:extLst>
                  <a:ext uri="{FF2B5EF4-FFF2-40B4-BE49-F238E27FC236}">
                    <a16:creationId xmlns:a16="http://schemas.microsoft.com/office/drawing/2014/main" id="{F6C7F2D7-E26E-4041-9293-D8489C64AAA5}"/>
                  </a:ext>
                </a:extLst>
              </p14:cNvPr>
              <p14:cNvContentPartPr/>
              <p14:nvPr/>
            </p14:nvContentPartPr>
            <p14:xfrm>
              <a:off x="8059315" y="1867723"/>
              <a:ext cx="563040" cy="677880"/>
            </p14:xfrm>
          </p:contentPart>
        </mc:Choice>
        <mc:Fallback>
          <p:pic>
            <p:nvPicPr>
              <p:cNvPr id="89" name="Entrada de lápiz 88">
                <a:extLst>
                  <a:ext uri="{FF2B5EF4-FFF2-40B4-BE49-F238E27FC236}">
                    <a16:creationId xmlns:a16="http://schemas.microsoft.com/office/drawing/2014/main" id="{F6C7F2D7-E26E-4041-9293-D8489C64AAA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054995" y="1863403"/>
                <a:ext cx="571680" cy="68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upo 90">
            <a:extLst>
              <a:ext uri="{FF2B5EF4-FFF2-40B4-BE49-F238E27FC236}">
                <a16:creationId xmlns:a16="http://schemas.microsoft.com/office/drawing/2014/main" id="{9E9416F1-2319-438E-ACE8-02355F56FA75}"/>
              </a:ext>
            </a:extLst>
          </p:cNvPr>
          <p:cNvGrpSpPr/>
          <p:nvPr/>
        </p:nvGrpSpPr>
        <p:grpSpPr>
          <a:xfrm>
            <a:off x="10776595" y="1790323"/>
            <a:ext cx="1060560" cy="757080"/>
            <a:chOff x="10776595" y="1790323"/>
            <a:chExt cx="1060560" cy="75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2C77F1E9-2365-4147-A6B2-83F2CFFAD75B}"/>
                    </a:ext>
                  </a:extLst>
                </p14:cNvPr>
                <p14:cNvContentPartPr/>
                <p14:nvPr/>
              </p14:nvContentPartPr>
              <p14:xfrm>
                <a:off x="10776595" y="1956283"/>
                <a:ext cx="298440" cy="206640"/>
              </p14:xfrm>
            </p:contentPart>
          </mc:Choice>
          <mc:Fallback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2C77F1E9-2365-4147-A6B2-83F2CFFAD75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72275" y="1951963"/>
                  <a:ext cx="3070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30AE9DFE-157C-4583-B4D9-AC41E7FC9D1D}"/>
                    </a:ext>
                  </a:extLst>
                </p14:cNvPr>
                <p14:cNvContentPartPr/>
                <p14:nvPr/>
              </p14:nvContentPartPr>
              <p14:xfrm>
                <a:off x="10785235" y="2178763"/>
                <a:ext cx="196200" cy="26496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30AE9DFE-157C-4583-B4D9-AC41E7FC9D1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780915" y="2174443"/>
                  <a:ext cx="2048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08531A2D-7A35-4502-8B9C-462F0AC1584B}"/>
                    </a:ext>
                  </a:extLst>
                </p14:cNvPr>
                <p14:cNvContentPartPr/>
                <p14:nvPr/>
              </p14:nvContentPartPr>
              <p14:xfrm>
                <a:off x="11376355" y="1987243"/>
                <a:ext cx="50760" cy="45900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08531A2D-7A35-4502-8B9C-462F0AC1584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372035" y="1982923"/>
                  <a:ext cx="5940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86969FCF-93DF-4ED4-B4C4-B50CA6B9548E}"/>
                    </a:ext>
                  </a:extLst>
                </p14:cNvPr>
                <p14:cNvContentPartPr/>
                <p14:nvPr/>
              </p14:nvContentPartPr>
              <p14:xfrm>
                <a:off x="11551315" y="2021443"/>
                <a:ext cx="175320" cy="327240"/>
              </p14:xfrm>
            </p:contentPart>
          </mc:Choice>
          <mc:Fallback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86969FCF-93DF-4ED4-B4C4-B50CA6B9548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546995" y="2017123"/>
                  <a:ext cx="1839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4CF7C19B-D2E5-4A65-B839-86F9CC2AABF1}"/>
                    </a:ext>
                  </a:extLst>
                </p14:cNvPr>
                <p14:cNvContentPartPr/>
                <p14:nvPr/>
              </p14:nvContentPartPr>
              <p14:xfrm>
                <a:off x="11160355" y="1790323"/>
                <a:ext cx="676800" cy="757080"/>
              </p14:xfrm>
            </p:contentPart>
          </mc:Choice>
          <mc:Fallback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4CF7C19B-D2E5-4A65-B839-86F9CC2AABF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156035" y="1786003"/>
                  <a:ext cx="685440" cy="76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93" name="Entrada de lápiz 92">
                <a:extLst>
                  <a:ext uri="{FF2B5EF4-FFF2-40B4-BE49-F238E27FC236}">
                    <a16:creationId xmlns:a16="http://schemas.microsoft.com/office/drawing/2014/main" id="{2CE1A46B-38D5-42C4-9C88-9F39AFCAAEFE}"/>
                  </a:ext>
                </a:extLst>
              </p14:cNvPr>
              <p14:cNvContentPartPr/>
              <p14:nvPr/>
            </p14:nvContentPartPr>
            <p14:xfrm>
              <a:off x="4400635" y="2552443"/>
              <a:ext cx="1715760" cy="1889640"/>
            </p14:xfrm>
          </p:contentPart>
        </mc:Choice>
        <mc:Fallback>
          <p:pic>
            <p:nvPicPr>
              <p:cNvPr id="93" name="Entrada de lápiz 92">
                <a:extLst>
                  <a:ext uri="{FF2B5EF4-FFF2-40B4-BE49-F238E27FC236}">
                    <a16:creationId xmlns:a16="http://schemas.microsoft.com/office/drawing/2014/main" id="{2CE1A46B-38D5-42C4-9C88-9F39AFCAAEF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346995" y="2444803"/>
                <a:ext cx="1823400" cy="21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94" name="Entrada de lápiz 93">
                <a:extLst>
                  <a:ext uri="{FF2B5EF4-FFF2-40B4-BE49-F238E27FC236}">
                    <a16:creationId xmlns:a16="http://schemas.microsoft.com/office/drawing/2014/main" id="{2BA58586-2F0E-477E-9F7E-AB309580C4B3}"/>
                  </a:ext>
                </a:extLst>
              </p14:cNvPr>
              <p14:cNvContentPartPr/>
              <p14:nvPr/>
            </p14:nvContentPartPr>
            <p14:xfrm>
              <a:off x="5626075" y="4379443"/>
              <a:ext cx="1023480" cy="1230840"/>
            </p14:xfrm>
          </p:contentPart>
        </mc:Choice>
        <mc:Fallback>
          <p:pic>
            <p:nvPicPr>
              <p:cNvPr id="94" name="Entrada de lápiz 93">
                <a:extLst>
                  <a:ext uri="{FF2B5EF4-FFF2-40B4-BE49-F238E27FC236}">
                    <a16:creationId xmlns:a16="http://schemas.microsoft.com/office/drawing/2014/main" id="{2BA58586-2F0E-477E-9F7E-AB309580C4B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572075" y="4271443"/>
                <a:ext cx="1131120" cy="14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8210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9351C-6CA3-4609-9AD5-CEA97A26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Términos del Data Flow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978EE1-03C8-4A8C-98A1-3BD25BDDA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3901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Encontrar </a:t>
            </a:r>
            <a:r>
              <a:rPr lang="es-MX" dirty="0" err="1"/>
              <a:t>paths</a:t>
            </a:r>
            <a:r>
              <a:rPr lang="es-MX" dirty="0"/>
              <a:t> que contengan pares de definiciones y de uso de variables</a:t>
            </a:r>
          </a:p>
          <a:p>
            <a:r>
              <a:rPr lang="es-MX" dirty="0"/>
              <a:t>Global c-use: Un c-uso de una variable x en un nodo i, es denominado global c-use si x fue definido en un nodo anterior otro que el nodo i.</a:t>
            </a:r>
          </a:p>
          <a:p>
            <a:r>
              <a:rPr lang="es-MX" dirty="0" err="1"/>
              <a:t>Definition</a:t>
            </a:r>
            <a:r>
              <a:rPr lang="es-MX" dirty="0"/>
              <a:t> Use </a:t>
            </a:r>
            <a:r>
              <a:rPr lang="es-MX" dirty="0" err="1"/>
              <a:t>Path</a:t>
            </a:r>
            <a:r>
              <a:rPr lang="es-MX" dirty="0"/>
              <a:t>: </a:t>
            </a:r>
            <a:r>
              <a:rPr lang="es-MX" dirty="0" err="1"/>
              <a:t>Path</a:t>
            </a:r>
            <a:r>
              <a:rPr lang="es-MX" dirty="0"/>
              <a:t> donde nodo inicial defines una variable x, y el nodo final usas la variable X</a:t>
            </a:r>
          </a:p>
          <a:p>
            <a:r>
              <a:rPr lang="es-MX" dirty="0" err="1"/>
              <a:t>Definition</a:t>
            </a:r>
            <a:r>
              <a:rPr lang="es-MX" dirty="0"/>
              <a:t> Clear </a:t>
            </a:r>
            <a:r>
              <a:rPr lang="es-MX" dirty="0" err="1"/>
              <a:t>Path</a:t>
            </a:r>
            <a:r>
              <a:rPr lang="es-MX" dirty="0"/>
              <a:t>: </a:t>
            </a:r>
            <a:r>
              <a:rPr lang="es-MX" dirty="0" err="1"/>
              <a:t>Path</a:t>
            </a:r>
            <a:r>
              <a:rPr lang="es-MX" dirty="0"/>
              <a:t> donde el nodo inicial es el único que define una variable x</a:t>
            </a:r>
          </a:p>
          <a:p>
            <a:r>
              <a:rPr lang="es-MX" dirty="0"/>
              <a:t>Definición Global: Un nodo i tiene una definición global de una variable x si dicho nodo define x y existe un </a:t>
            </a:r>
            <a:r>
              <a:rPr lang="es-MX" dirty="0" err="1"/>
              <a:t>def-clear</a:t>
            </a:r>
            <a:r>
              <a:rPr lang="es-MX" dirty="0"/>
              <a:t> </a:t>
            </a:r>
            <a:r>
              <a:rPr lang="es-MX" dirty="0" err="1"/>
              <a:t>path</a:t>
            </a:r>
            <a:r>
              <a:rPr lang="es-MX" dirty="0"/>
              <a:t> con respecto al nodo i hacia algún nodo / arista (global c-use / p-use) que use x.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08165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38A4993-13CB-4F0F-A944-395882245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293" y="262701"/>
            <a:ext cx="8178869" cy="60603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5B4B6DDF-E13E-40B4-8FB5-0B014AFDD1D4}"/>
                  </a:ext>
                </a:extLst>
              </p14:cNvPr>
              <p14:cNvContentPartPr/>
              <p14:nvPr/>
            </p14:nvContentPartPr>
            <p14:xfrm>
              <a:off x="4959251" y="3712484"/>
              <a:ext cx="649440" cy="61272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5B4B6DDF-E13E-40B4-8FB5-0B014AFDD1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4931" y="3708164"/>
                <a:ext cx="65808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7C08575E-F1BF-4C4B-82CB-730D0A074F08}"/>
                  </a:ext>
                </a:extLst>
              </p14:cNvPr>
              <p14:cNvContentPartPr/>
              <p14:nvPr/>
            </p14:nvContentPartPr>
            <p14:xfrm>
              <a:off x="8256131" y="3789524"/>
              <a:ext cx="631440" cy="72288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7C08575E-F1BF-4C4B-82CB-730D0A074F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51811" y="3785204"/>
                <a:ext cx="640080" cy="73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0354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164507A-E8D2-40C0-9709-8A92952F2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38" y="356082"/>
            <a:ext cx="10674346" cy="61458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B2A1C33-EC3E-49EC-87AB-667DF1C7CF48}"/>
                  </a:ext>
                </a:extLst>
              </p14:cNvPr>
              <p14:cNvContentPartPr/>
              <p14:nvPr/>
            </p14:nvContentPartPr>
            <p14:xfrm>
              <a:off x="9058931" y="4977524"/>
              <a:ext cx="867600" cy="6861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B2A1C33-EC3E-49EC-87AB-667DF1C7CF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54611" y="4973204"/>
                <a:ext cx="876240" cy="69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171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87A306-4039-46D0-BC7A-F0E9BE43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s-MX" sz="4800"/>
              <a:t>Idea general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D0F7FD1-D13C-4377-80E5-B487E312B2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14479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997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2C203-B315-44B3-B732-4D5FA349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</a:t>
            </a:r>
            <a:r>
              <a:rPr lang="es-MX" dirty="0" err="1"/>
              <a:t>paths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DC825C-B1D5-459B-BD50-A4860D7F9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Simple </a:t>
            </a:r>
            <a:r>
              <a:rPr lang="es-MX" dirty="0" err="1"/>
              <a:t>path</a:t>
            </a:r>
            <a:r>
              <a:rPr lang="es-MX" dirty="0"/>
              <a:t>: </a:t>
            </a:r>
            <a:r>
              <a:rPr lang="es-MX" dirty="0" err="1"/>
              <a:t>Path</a:t>
            </a:r>
            <a:r>
              <a:rPr lang="es-MX" dirty="0"/>
              <a:t> en donde todos los nodos (excepto el inicial y el final), son distintos</a:t>
            </a:r>
          </a:p>
          <a:p>
            <a:r>
              <a:rPr lang="es-MX" dirty="0" err="1"/>
              <a:t>Loop</a:t>
            </a:r>
            <a:r>
              <a:rPr lang="es-MX" dirty="0"/>
              <a:t>-Free </a:t>
            </a:r>
            <a:r>
              <a:rPr lang="es-MX" dirty="0" err="1"/>
              <a:t>Path</a:t>
            </a:r>
            <a:r>
              <a:rPr lang="es-MX" dirty="0"/>
              <a:t>: Todos los nodos son distintos</a:t>
            </a:r>
          </a:p>
          <a:p>
            <a:r>
              <a:rPr lang="es-MX" dirty="0"/>
              <a:t>Complete </a:t>
            </a:r>
            <a:r>
              <a:rPr lang="es-MX" dirty="0" err="1"/>
              <a:t>path</a:t>
            </a:r>
            <a:r>
              <a:rPr lang="es-MX" dirty="0"/>
              <a:t>: </a:t>
            </a:r>
            <a:r>
              <a:rPr lang="es-MX" dirty="0" err="1"/>
              <a:t>Path</a:t>
            </a:r>
            <a:r>
              <a:rPr lang="es-MX" dirty="0"/>
              <a:t> desde la entrada hasta la salida</a:t>
            </a:r>
          </a:p>
          <a:p>
            <a:endParaRPr lang="es-MX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B44FCF07-7F13-468E-B00A-634A8372A48A}"/>
                  </a:ext>
                </a:extLst>
              </p14:cNvPr>
              <p14:cNvContentPartPr/>
              <p14:nvPr/>
            </p14:nvContentPartPr>
            <p14:xfrm>
              <a:off x="9122035" y="2312323"/>
              <a:ext cx="1037160" cy="3492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B44FCF07-7F13-468E-B00A-634A8372A4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7715" y="2308003"/>
                <a:ext cx="10458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F6A46EEE-69AD-455D-890D-AF2EB96A6C8A}"/>
                  </a:ext>
                </a:extLst>
              </p14:cNvPr>
              <p14:cNvContentPartPr/>
              <p14:nvPr/>
            </p14:nvContentPartPr>
            <p14:xfrm>
              <a:off x="1202395" y="3117283"/>
              <a:ext cx="2485080" cy="1407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F6A46EEE-69AD-455D-890D-AF2EB96A6C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8075" y="3112963"/>
                <a:ext cx="2493720" cy="14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6561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52B22-BB06-49AE-A9E6-FE72FEB3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Data Flow </a:t>
            </a:r>
            <a:r>
              <a:rPr lang="es-MX" dirty="0" err="1"/>
              <a:t>Testing</a:t>
            </a:r>
            <a:r>
              <a:rPr lang="es-MX" dirty="0"/>
              <a:t> </a:t>
            </a:r>
            <a:r>
              <a:rPr lang="es-MX" dirty="0" err="1"/>
              <a:t>Criteria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0AA165-A399-4E7F-8BFB-C099AC7D2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All</a:t>
            </a:r>
            <a:r>
              <a:rPr lang="es-MX" dirty="0"/>
              <a:t> Du-</a:t>
            </a:r>
            <a:r>
              <a:rPr lang="es-MX" dirty="0" err="1"/>
              <a:t>Path</a:t>
            </a:r>
            <a:endParaRPr lang="es-MX" dirty="0"/>
          </a:p>
          <a:p>
            <a:r>
              <a:rPr lang="es-MX" dirty="0" err="1"/>
              <a:t>All</a:t>
            </a:r>
            <a:r>
              <a:rPr lang="es-MX" dirty="0"/>
              <a:t>-Uses</a:t>
            </a:r>
          </a:p>
          <a:p>
            <a:r>
              <a:rPr lang="es-MX" dirty="0" err="1"/>
              <a:t>All</a:t>
            </a:r>
            <a:r>
              <a:rPr lang="es-MX" dirty="0"/>
              <a:t>-C-Uses / </a:t>
            </a:r>
            <a:r>
              <a:rPr lang="es-MX" dirty="0" err="1"/>
              <a:t>Some</a:t>
            </a:r>
            <a:r>
              <a:rPr lang="es-MX" dirty="0"/>
              <a:t>-P-Uses</a:t>
            </a:r>
          </a:p>
          <a:p>
            <a:r>
              <a:rPr lang="es-MX" dirty="0" err="1"/>
              <a:t>All</a:t>
            </a:r>
            <a:r>
              <a:rPr lang="es-MX" dirty="0"/>
              <a:t>-P-Uses / </a:t>
            </a:r>
            <a:r>
              <a:rPr lang="es-MX" dirty="0" err="1"/>
              <a:t>Some</a:t>
            </a:r>
            <a:r>
              <a:rPr lang="es-MX" dirty="0"/>
              <a:t>-C-Uses</a:t>
            </a:r>
          </a:p>
          <a:p>
            <a:pPr lvl="1"/>
            <a:r>
              <a:rPr lang="es-MX" dirty="0" err="1"/>
              <a:t>All-Defs</a:t>
            </a:r>
            <a:endParaRPr lang="es-MX" dirty="0"/>
          </a:p>
          <a:p>
            <a:pPr lvl="1"/>
            <a:r>
              <a:rPr lang="es-MX" dirty="0" err="1"/>
              <a:t>All</a:t>
            </a:r>
            <a:r>
              <a:rPr lang="es-MX" dirty="0"/>
              <a:t>-P-Uses</a:t>
            </a:r>
          </a:p>
        </p:txBody>
      </p:sp>
    </p:spTree>
    <p:extLst>
      <p:ext uri="{BB962C8B-B14F-4D97-AF65-F5344CB8AC3E}">
        <p14:creationId xmlns:p14="http://schemas.microsoft.com/office/powerpoint/2010/main" val="1892877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4BA17-0469-4A68-9073-D026074D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All-Defs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9B6393-1CCE-4E80-A28F-1E57A5F0E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cada variable x y para cada nodo i en donde exista una definición global de x, selecciona un </a:t>
            </a:r>
            <a:r>
              <a:rPr lang="es-MX" dirty="0" err="1"/>
              <a:t>path</a:t>
            </a:r>
            <a:r>
              <a:rPr lang="es-MX" dirty="0"/>
              <a:t> completo donde incluya una </a:t>
            </a:r>
            <a:r>
              <a:rPr lang="es-MX" dirty="0" err="1"/>
              <a:t>def-clear</a:t>
            </a:r>
            <a:r>
              <a:rPr lang="es-MX" dirty="0"/>
              <a:t> </a:t>
            </a:r>
            <a:r>
              <a:rPr lang="es-MX" dirty="0" err="1"/>
              <a:t>path</a:t>
            </a:r>
            <a:r>
              <a:rPr lang="es-MX" dirty="0"/>
              <a:t> del nodo i hacia</a:t>
            </a:r>
          </a:p>
          <a:p>
            <a:pPr lvl="1"/>
            <a:r>
              <a:rPr lang="es-MX" dirty="0"/>
              <a:t>Nodo j que contenga un c-use global de x</a:t>
            </a:r>
          </a:p>
          <a:p>
            <a:pPr lvl="1"/>
            <a:r>
              <a:rPr lang="es-MX" dirty="0"/>
              <a:t>Arista (</a:t>
            </a:r>
            <a:r>
              <a:rPr lang="es-MX" dirty="0" err="1"/>
              <a:t>j,k</a:t>
            </a:r>
            <a:r>
              <a:rPr lang="es-MX" dirty="0"/>
              <a:t>) teniendo un p-use de x</a:t>
            </a:r>
          </a:p>
        </p:txBody>
      </p:sp>
    </p:spTree>
    <p:extLst>
      <p:ext uri="{BB962C8B-B14F-4D97-AF65-F5344CB8AC3E}">
        <p14:creationId xmlns:p14="http://schemas.microsoft.com/office/powerpoint/2010/main" val="75990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66417-2390-4947-8218-B0C45118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tv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5CD766-D21F-4D78-B1EF-7C4F58794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969" y="51733"/>
            <a:ext cx="7702062" cy="6754533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3CF8F88B-425C-4B4D-B475-8F26BE39B370}"/>
              </a:ext>
            </a:extLst>
          </p:cNvPr>
          <p:cNvGrpSpPr/>
          <p:nvPr/>
        </p:nvGrpSpPr>
        <p:grpSpPr>
          <a:xfrm>
            <a:off x="7617491" y="4571444"/>
            <a:ext cx="324360" cy="217800"/>
            <a:chOff x="7617491" y="4571444"/>
            <a:chExt cx="32436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84CF0557-FCF2-4E70-A4F0-4630E269A424}"/>
                    </a:ext>
                  </a:extLst>
                </p14:cNvPr>
                <p14:cNvContentPartPr/>
                <p14:nvPr/>
              </p14:nvContentPartPr>
              <p14:xfrm>
                <a:off x="7617491" y="4571444"/>
                <a:ext cx="137520" cy="21780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84CF0557-FCF2-4E70-A4F0-4630E269A42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13171" y="4567124"/>
                  <a:ext cx="146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CCEC3B0D-1EC5-4786-99FF-273D571F585E}"/>
                    </a:ext>
                  </a:extLst>
                </p14:cNvPr>
                <p14:cNvContentPartPr/>
                <p14:nvPr/>
              </p14:nvContentPartPr>
              <p14:xfrm>
                <a:off x="7751771" y="4640204"/>
                <a:ext cx="110160" cy="13896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CCEC3B0D-1EC5-4786-99FF-273D571F585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47451" y="4635884"/>
                  <a:ext cx="118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EC987338-E86D-4DFA-BBC3-7335EE6EDED2}"/>
                    </a:ext>
                  </a:extLst>
                </p14:cNvPr>
                <p14:cNvContentPartPr/>
                <p14:nvPr/>
              </p14:nvContentPartPr>
              <p14:xfrm>
                <a:off x="7908371" y="4571444"/>
                <a:ext cx="17640" cy="13932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EC987338-E86D-4DFA-BBC3-7335EE6EDED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04051" y="4567124"/>
                  <a:ext cx="262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677301B4-853D-4733-A643-851B3F5BEB47}"/>
                    </a:ext>
                  </a:extLst>
                </p14:cNvPr>
                <p14:cNvContentPartPr/>
                <p14:nvPr/>
              </p14:nvContentPartPr>
              <p14:xfrm>
                <a:off x="7888931" y="4655324"/>
                <a:ext cx="52920" cy="1044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677301B4-853D-4733-A643-851B3F5BEB4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84611" y="4651004"/>
                  <a:ext cx="61560" cy="1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4BBDA27F-564C-46BF-B52C-C5241286BAA3}"/>
                  </a:ext>
                </a:extLst>
              </p14:cNvPr>
              <p14:cNvContentPartPr/>
              <p14:nvPr/>
            </p14:nvContentPartPr>
            <p14:xfrm>
              <a:off x="4958171" y="1631684"/>
              <a:ext cx="241560" cy="2124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4BBDA27F-564C-46BF-B52C-C5241286BAA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04171" y="1524044"/>
                <a:ext cx="3492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39A811EE-E64A-4E78-BBC2-8BD8D5CC9941}"/>
                  </a:ext>
                </a:extLst>
              </p14:cNvPr>
              <p14:cNvContentPartPr/>
              <p14:nvPr/>
            </p14:nvContentPartPr>
            <p14:xfrm>
              <a:off x="6063371" y="4554524"/>
              <a:ext cx="336960" cy="5400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39A811EE-E64A-4E78-BBC2-8BD8D5CC994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09371" y="4446524"/>
                <a:ext cx="444600" cy="26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o 27">
            <a:extLst>
              <a:ext uri="{FF2B5EF4-FFF2-40B4-BE49-F238E27FC236}">
                <a16:creationId xmlns:a16="http://schemas.microsoft.com/office/drawing/2014/main" id="{DF29E94A-FD19-4F2A-ABC6-03BF123936D5}"/>
              </a:ext>
            </a:extLst>
          </p:cNvPr>
          <p:cNvGrpSpPr/>
          <p:nvPr/>
        </p:nvGrpSpPr>
        <p:grpSpPr>
          <a:xfrm>
            <a:off x="6536411" y="1189244"/>
            <a:ext cx="738720" cy="503640"/>
            <a:chOff x="6536411" y="1189244"/>
            <a:chExt cx="738720" cy="50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712B00EF-8477-44EC-A07C-B1E0776291D9}"/>
                    </a:ext>
                  </a:extLst>
                </p14:cNvPr>
                <p14:cNvContentPartPr/>
                <p14:nvPr/>
              </p14:nvContentPartPr>
              <p14:xfrm>
                <a:off x="6729731" y="1246844"/>
                <a:ext cx="167040" cy="21960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712B00EF-8477-44EC-A07C-B1E0776291D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25411" y="1242524"/>
                  <a:ext cx="1756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295ED847-2E45-4FB5-A322-A9972A3893A7}"/>
                    </a:ext>
                  </a:extLst>
                </p14:cNvPr>
                <p14:cNvContentPartPr/>
                <p14:nvPr/>
              </p14:nvContentPartPr>
              <p14:xfrm>
                <a:off x="6921611" y="1302284"/>
                <a:ext cx="160560" cy="12924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295ED847-2E45-4FB5-A322-A9972A3893A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17291" y="1297964"/>
                  <a:ext cx="169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0927E7A6-4614-4EA3-AD26-136E7195C12B}"/>
                    </a:ext>
                  </a:extLst>
                </p14:cNvPr>
                <p14:cNvContentPartPr/>
                <p14:nvPr/>
              </p14:nvContentPartPr>
              <p14:xfrm>
                <a:off x="7148411" y="1189244"/>
                <a:ext cx="87120" cy="23004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0927E7A6-4614-4EA3-AD26-136E7195C12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44091" y="1184924"/>
                  <a:ext cx="957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578FF704-4B09-4310-B093-2592AD28DD04}"/>
                    </a:ext>
                  </a:extLst>
                </p14:cNvPr>
                <p14:cNvContentPartPr/>
                <p14:nvPr/>
              </p14:nvContentPartPr>
              <p14:xfrm>
                <a:off x="7112411" y="1354844"/>
                <a:ext cx="91800" cy="1224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578FF704-4B09-4310-B093-2592AD28DD0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08091" y="1350524"/>
                  <a:ext cx="1004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AE7AF75D-75E4-44F1-9D0A-DCCE390E972F}"/>
                    </a:ext>
                  </a:extLst>
                </p14:cNvPr>
                <p14:cNvContentPartPr/>
                <p14:nvPr/>
              </p14:nvContentPartPr>
              <p14:xfrm>
                <a:off x="6536411" y="1518644"/>
                <a:ext cx="155520" cy="16848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AE7AF75D-75E4-44F1-9D0A-DCCE390E972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32091" y="1514324"/>
                  <a:ext cx="1641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D437313A-B122-4F3B-8B49-A8BC95A2B0AE}"/>
                    </a:ext>
                  </a:extLst>
                </p14:cNvPr>
                <p14:cNvContentPartPr/>
                <p14:nvPr/>
              </p14:nvContentPartPr>
              <p14:xfrm>
                <a:off x="6552971" y="1605404"/>
                <a:ext cx="151920" cy="8748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D437313A-B122-4F3B-8B49-A8BC95A2B0A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548651" y="1601084"/>
                  <a:ext cx="1605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355A5881-D77A-42F5-88BC-7E2C2F350DC1}"/>
                    </a:ext>
                  </a:extLst>
                </p14:cNvPr>
                <p14:cNvContentPartPr/>
                <p14:nvPr/>
              </p14:nvContentPartPr>
              <p14:xfrm>
                <a:off x="6763211" y="1493084"/>
                <a:ext cx="19080" cy="15516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355A5881-D77A-42F5-88BC-7E2C2F350D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58891" y="148876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249CF17F-0171-4ADD-933C-C3C88405CC0E}"/>
                    </a:ext>
                  </a:extLst>
                </p14:cNvPr>
                <p14:cNvContentPartPr/>
                <p14:nvPr/>
              </p14:nvContentPartPr>
              <p14:xfrm>
                <a:off x="6817931" y="1587764"/>
                <a:ext cx="108360" cy="9828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249CF17F-0171-4ADD-933C-C3C88405CC0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813611" y="1583444"/>
                  <a:ext cx="117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67A5E59F-9BE4-43CA-877C-4A654B295AA7}"/>
                    </a:ext>
                  </a:extLst>
                </p14:cNvPr>
                <p14:cNvContentPartPr/>
                <p14:nvPr/>
              </p14:nvContentPartPr>
              <p14:xfrm>
                <a:off x="6949331" y="1515764"/>
                <a:ext cx="120240" cy="14436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67A5E59F-9BE4-43CA-877C-4A654B295AA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45011" y="1511444"/>
                  <a:ext cx="128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249D1464-E24B-4361-A18E-55D5634F8CF5}"/>
                    </a:ext>
                  </a:extLst>
                </p14:cNvPr>
                <p14:cNvContentPartPr/>
                <p14:nvPr/>
              </p14:nvContentPartPr>
              <p14:xfrm>
                <a:off x="7103771" y="1589924"/>
                <a:ext cx="86040" cy="9144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249D1464-E24B-4361-A18E-55D5634F8CF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099451" y="1585604"/>
                  <a:ext cx="946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0AB01A71-2816-4413-832B-1AEE3F2A9320}"/>
                    </a:ext>
                  </a:extLst>
                </p14:cNvPr>
                <p14:cNvContentPartPr/>
                <p14:nvPr/>
              </p14:nvContentPartPr>
              <p14:xfrm>
                <a:off x="7228691" y="1516844"/>
                <a:ext cx="46440" cy="12132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0AB01A71-2816-4413-832B-1AEE3F2A932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4371" y="1512524"/>
                  <a:ext cx="5508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EBBC704-F39B-49D9-AB76-FF826FF41376}"/>
              </a:ext>
            </a:extLst>
          </p:cNvPr>
          <p:cNvGrpSpPr/>
          <p:nvPr/>
        </p:nvGrpSpPr>
        <p:grpSpPr>
          <a:xfrm>
            <a:off x="7473851" y="1399124"/>
            <a:ext cx="363600" cy="244080"/>
            <a:chOff x="7473851" y="1399124"/>
            <a:chExt cx="36360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CCE10979-4355-4893-B55F-26389ECA2028}"/>
                    </a:ext>
                  </a:extLst>
                </p14:cNvPr>
                <p14:cNvContentPartPr/>
                <p14:nvPr/>
              </p14:nvContentPartPr>
              <p14:xfrm>
                <a:off x="7473851" y="1439444"/>
                <a:ext cx="147960" cy="17856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CCE10979-4355-4893-B55F-26389ECA202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69531" y="1435124"/>
                  <a:ext cx="1566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1A80D621-1C0D-495F-8DD9-3674D6DCCD6B}"/>
                    </a:ext>
                  </a:extLst>
                </p14:cNvPr>
                <p14:cNvContentPartPr/>
                <p14:nvPr/>
              </p14:nvContentPartPr>
              <p14:xfrm>
                <a:off x="7608131" y="1531604"/>
                <a:ext cx="116640" cy="11160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1A80D621-1C0D-495F-8DD9-3674D6DCCD6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03811" y="1527284"/>
                  <a:ext cx="125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007423C6-9740-430C-9AE5-432C8DAD28A0}"/>
                    </a:ext>
                  </a:extLst>
                </p14:cNvPr>
                <p14:cNvContentPartPr/>
                <p14:nvPr/>
              </p14:nvContentPartPr>
              <p14:xfrm>
                <a:off x="7761131" y="1399124"/>
                <a:ext cx="76320" cy="15732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007423C6-9740-430C-9AE5-432C8DAD28A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756811" y="1394804"/>
                  <a:ext cx="8496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07530DC3-EEC8-4BD2-8152-EFC7CB30E4BB}"/>
              </a:ext>
            </a:extLst>
          </p:cNvPr>
          <p:cNvGrpSpPr/>
          <p:nvPr/>
        </p:nvGrpSpPr>
        <p:grpSpPr>
          <a:xfrm>
            <a:off x="5872571" y="4923884"/>
            <a:ext cx="597240" cy="222120"/>
            <a:chOff x="5872571" y="4923884"/>
            <a:chExt cx="59724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32DF5FC4-B665-456C-929B-EE077202DCE6}"/>
                    </a:ext>
                  </a:extLst>
                </p14:cNvPr>
                <p14:cNvContentPartPr/>
                <p14:nvPr/>
              </p14:nvContentPartPr>
              <p14:xfrm>
                <a:off x="5872571" y="4985804"/>
                <a:ext cx="106200" cy="16020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32DF5FC4-B665-456C-929B-EE077202DCE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868251" y="4981484"/>
                  <a:ext cx="114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4C365556-221D-42D3-A82F-A5AB7F04301A}"/>
                    </a:ext>
                  </a:extLst>
                </p14:cNvPr>
                <p14:cNvContentPartPr/>
                <p14:nvPr/>
              </p14:nvContentPartPr>
              <p14:xfrm>
                <a:off x="5960771" y="5043044"/>
                <a:ext cx="78120" cy="7632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4C365556-221D-42D3-A82F-A5AB7F04301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956451" y="5038724"/>
                  <a:ext cx="867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8F86D963-F9E4-485B-A470-961A8AF4DCA1}"/>
                    </a:ext>
                  </a:extLst>
                </p14:cNvPr>
                <p14:cNvContentPartPr/>
                <p14:nvPr/>
              </p14:nvContentPartPr>
              <p14:xfrm>
                <a:off x="6056891" y="4944764"/>
                <a:ext cx="38160" cy="18432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8F86D963-F9E4-485B-A470-961A8AF4DCA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052571" y="4940444"/>
                  <a:ext cx="468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8273C090-CE44-46EF-B458-215A6C0279CE}"/>
                    </a:ext>
                  </a:extLst>
                </p14:cNvPr>
                <p14:cNvContentPartPr/>
                <p14:nvPr/>
              </p14:nvContentPartPr>
              <p14:xfrm>
                <a:off x="6132491" y="5013884"/>
                <a:ext cx="68760" cy="8460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8273C090-CE44-46EF-B458-215A6C0279C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128171" y="5009564"/>
                  <a:ext cx="77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D051473C-8F92-44E9-9D56-BB3EB2AADE4A}"/>
                    </a:ext>
                  </a:extLst>
                </p14:cNvPr>
                <p14:cNvContentPartPr/>
                <p14:nvPr/>
              </p14:nvContentPartPr>
              <p14:xfrm>
                <a:off x="6208811" y="4957724"/>
                <a:ext cx="95040" cy="14328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D051473C-8F92-44E9-9D56-BB3EB2AADE4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204491" y="4953404"/>
                  <a:ext cx="1036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C95073FF-3340-4195-944D-2AFC614C1160}"/>
                    </a:ext>
                  </a:extLst>
                </p14:cNvPr>
                <p14:cNvContentPartPr/>
                <p14:nvPr/>
              </p14:nvContentPartPr>
              <p14:xfrm>
                <a:off x="6348131" y="4995524"/>
                <a:ext cx="70920" cy="6768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C95073FF-3340-4195-944D-2AFC614C116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43811" y="4991204"/>
                  <a:ext cx="795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FD0F687B-8011-4B58-BB3D-F200B86C07E4}"/>
                    </a:ext>
                  </a:extLst>
                </p14:cNvPr>
                <p14:cNvContentPartPr/>
                <p14:nvPr/>
              </p14:nvContentPartPr>
              <p14:xfrm>
                <a:off x="6451811" y="4923884"/>
                <a:ext cx="18000" cy="12924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FD0F687B-8011-4B58-BB3D-F200B86C07E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447491" y="4919564"/>
                  <a:ext cx="2664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A82F2951-3214-4BFB-8E8B-37514FF57097}"/>
              </a:ext>
            </a:extLst>
          </p:cNvPr>
          <p:cNvGrpSpPr/>
          <p:nvPr/>
        </p:nvGrpSpPr>
        <p:grpSpPr>
          <a:xfrm>
            <a:off x="6610571" y="4909844"/>
            <a:ext cx="530640" cy="199440"/>
            <a:chOff x="6610571" y="4909844"/>
            <a:chExt cx="53064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796A2AE2-A0CD-409E-BDD6-3CA72AC1B6B9}"/>
                    </a:ext>
                  </a:extLst>
                </p14:cNvPr>
                <p14:cNvContentPartPr/>
                <p14:nvPr/>
              </p14:nvContentPartPr>
              <p14:xfrm>
                <a:off x="6610571" y="4961684"/>
                <a:ext cx="90000" cy="14760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796A2AE2-A0CD-409E-BDD6-3CA72AC1B6B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606251" y="4957364"/>
                  <a:ext cx="98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E3F711E3-51D7-42BB-8FEF-1088A3324F51}"/>
                    </a:ext>
                  </a:extLst>
                </p14:cNvPr>
                <p14:cNvContentPartPr/>
                <p14:nvPr/>
              </p14:nvContentPartPr>
              <p14:xfrm>
                <a:off x="6712451" y="5018924"/>
                <a:ext cx="88920" cy="2736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E3F711E3-51D7-42BB-8FEF-1088A3324F5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708131" y="5014604"/>
                  <a:ext cx="97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FF234CFB-C455-47D0-8200-6F8F2B90D85B}"/>
                    </a:ext>
                  </a:extLst>
                </p14:cNvPr>
                <p14:cNvContentPartPr/>
                <p14:nvPr/>
              </p14:nvContentPartPr>
              <p14:xfrm>
                <a:off x="6803531" y="4958804"/>
                <a:ext cx="97200" cy="10116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FF234CFB-C455-47D0-8200-6F8F2B90D85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799211" y="4954484"/>
                  <a:ext cx="105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00A57B8E-EFF6-484A-A53C-55518591177F}"/>
                    </a:ext>
                  </a:extLst>
                </p14:cNvPr>
                <p14:cNvContentPartPr/>
                <p14:nvPr/>
              </p14:nvContentPartPr>
              <p14:xfrm>
                <a:off x="6924131" y="4909844"/>
                <a:ext cx="73080" cy="14616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00A57B8E-EFF6-484A-A53C-55518591177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919811" y="4905524"/>
                  <a:ext cx="817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E056E1A0-27FE-4FA5-8814-DC58ABA0A83B}"/>
                    </a:ext>
                  </a:extLst>
                </p14:cNvPr>
                <p14:cNvContentPartPr/>
                <p14:nvPr/>
              </p14:nvContentPartPr>
              <p14:xfrm>
                <a:off x="7002971" y="4933604"/>
                <a:ext cx="138240" cy="10440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E056E1A0-27FE-4FA5-8814-DC58ABA0A83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998651" y="4929284"/>
                  <a:ext cx="146880" cy="11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3" name="Entrada de lápiz 42">
                <a:extLst>
                  <a:ext uri="{FF2B5EF4-FFF2-40B4-BE49-F238E27FC236}">
                    <a16:creationId xmlns:a16="http://schemas.microsoft.com/office/drawing/2014/main" id="{FD3C39DA-23E8-4FFF-8B21-44283E905722}"/>
                  </a:ext>
                </a:extLst>
              </p14:cNvPr>
              <p14:cNvContentPartPr/>
              <p14:nvPr/>
            </p14:nvContentPartPr>
            <p14:xfrm>
              <a:off x="5661971" y="1678484"/>
              <a:ext cx="1780920" cy="2858400"/>
            </p14:xfrm>
          </p:contentPart>
        </mc:Choice>
        <mc:Fallback xmlns="">
          <p:pic>
            <p:nvPicPr>
              <p:cNvPr id="43" name="Entrada de lápiz 42">
                <a:extLst>
                  <a:ext uri="{FF2B5EF4-FFF2-40B4-BE49-F238E27FC236}">
                    <a16:creationId xmlns:a16="http://schemas.microsoft.com/office/drawing/2014/main" id="{FD3C39DA-23E8-4FFF-8B21-44283E90572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652971" y="1669844"/>
                <a:ext cx="1798560" cy="287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upo 57">
            <a:extLst>
              <a:ext uri="{FF2B5EF4-FFF2-40B4-BE49-F238E27FC236}">
                <a16:creationId xmlns:a16="http://schemas.microsoft.com/office/drawing/2014/main" id="{79604C10-9920-4EC7-9F4B-842394230753}"/>
              </a:ext>
            </a:extLst>
          </p:cNvPr>
          <p:cNvGrpSpPr/>
          <p:nvPr/>
        </p:nvGrpSpPr>
        <p:grpSpPr>
          <a:xfrm>
            <a:off x="6257982" y="1800392"/>
            <a:ext cx="809280" cy="273240"/>
            <a:chOff x="6257982" y="1800392"/>
            <a:chExt cx="80928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8E62ABDB-C613-4685-B5DA-DC90D2940A5B}"/>
                    </a:ext>
                  </a:extLst>
                </p14:cNvPr>
                <p14:cNvContentPartPr/>
                <p14:nvPr/>
              </p14:nvContentPartPr>
              <p14:xfrm>
                <a:off x="6257982" y="1895792"/>
                <a:ext cx="100440" cy="17784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8E62ABDB-C613-4685-B5DA-DC90D2940A5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48982" y="1886792"/>
                  <a:ext cx="1180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679BAEFB-7DDA-40B8-92CA-5E7DB9107F81}"/>
                    </a:ext>
                  </a:extLst>
                </p14:cNvPr>
                <p14:cNvContentPartPr/>
                <p14:nvPr/>
              </p14:nvContentPartPr>
              <p14:xfrm>
                <a:off x="6398382" y="1976432"/>
                <a:ext cx="66240" cy="7380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679BAEFB-7DDA-40B8-92CA-5E7DB9107F8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389382" y="1967792"/>
                  <a:ext cx="838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F29C3BDC-A1FB-4784-BFC0-6D2EB8D975FC}"/>
                    </a:ext>
                  </a:extLst>
                </p14:cNvPr>
                <p14:cNvContentPartPr/>
                <p14:nvPr/>
              </p14:nvContentPartPr>
              <p14:xfrm>
                <a:off x="6518622" y="1864472"/>
                <a:ext cx="37080" cy="11916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F29C3BDC-A1FB-4784-BFC0-6D2EB8D975F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509982" y="1855832"/>
                  <a:ext cx="54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6C9A337B-EE87-4CE3-ACD9-8415A3F7D55B}"/>
                    </a:ext>
                  </a:extLst>
                </p14:cNvPr>
                <p14:cNvContentPartPr/>
                <p14:nvPr/>
              </p14:nvContentPartPr>
              <p14:xfrm>
                <a:off x="6495942" y="1964192"/>
                <a:ext cx="40320" cy="576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6C9A337B-EE87-4CE3-ACD9-8415A3F7D55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87302" y="1955552"/>
                  <a:ext cx="579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58724EC7-DB5D-4896-904E-F496B61EEDF4}"/>
                    </a:ext>
                  </a:extLst>
                </p14:cNvPr>
                <p14:cNvContentPartPr/>
                <p14:nvPr/>
              </p14:nvContentPartPr>
              <p14:xfrm>
                <a:off x="6718782" y="1800392"/>
                <a:ext cx="105480" cy="177120"/>
              </p14:xfrm>
            </p:contentPart>
          </mc:Choice>
          <mc:Fallback xmlns=""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58724EC7-DB5D-4896-904E-F496B61EEDF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710142" y="1791392"/>
                  <a:ext cx="123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EE60E023-C041-4E1F-8A22-059C2D28C862}"/>
                    </a:ext>
                  </a:extLst>
                </p14:cNvPr>
                <p14:cNvContentPartPr/>
                <p14:nvPr/>
              </p14:nvContentPartPr>
              <p14:xfrm>
                <a:off x="6858822" y="1886072"/>
                <a:ext cx="77400" cy="8244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EE60E023-C041-4E1F-8A22-059C2D28C86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849822" y="1877072"/>
                  <a:ext cx="95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67EEDEE5-FDE5-4855-945F-9A8905C8118B}"/>
                    </a:ext>
                  </a:extLst>
                </p14:cNvPr>
                <p14:cNvContentPartPr/>
                <p14:nvPr/>
              </p14:nvContentPartPr>
              <p14:xfrm>
                <a:off x="6951342" y="1886432"/>
                <a:ext cx="67680" cy="5544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67EEDEE5-FDE5-4855-945F-9A8905C8118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942702" y="1877792"/>
                  <a:ext cx="853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9AD440EE-D468-47D6-8B38-50AC7C9F7351}"/>
                    </a:ext>
                  </a:extLst>
                </p14:cNvPr>
                <p14:cNvContentPartPr/>
                <p14:nvPr/>
              </p14:nvContentPartPr>
              <p14:xfrm>
                <a:off x="7030542" y="1870592"/>
                <a:ext cx="36720" cy="5184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9AD440EE-D468-47D6-8B38-50AC7C9F735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021902" y="1861592"/>
                  <a:ext cx="5436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995B0258-7FF4-462B-ADC3-EC95A262AA40}"/>
              </a:ext>
            </a:extLst>
          </p:cNvPr>
          <p:cNvGrpSpPr/>
          <p:nvPr/>
        </p:nvGrpSpPr>
        <p:grpSpPr>
          <a:xfrm>
            <a:off x="7293342" y="1777712"/>
            <a:ext cx="460080" cy="184320"/>
            <a:chOff x="7293342" y="1777712"/>
            <a:chExt cx="460080" cy="1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CA436611-B0C9-4906-AE98-BAC41973B434}"/>
                    </a:ext>
                  </a:extLst>
                </p14:cNvPr>
                <p14:cNvContentPartPr/>
                <p14:nvPr/>
              </p14:nvContentPartPr>
              <p14:xfrm>
                <a:off x="7293342" y="1817312"/>
                <a:ext cx="89280" cy="14472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CA436611-B0C9-4906-AE98-BAC41973B43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284702" y="1808672"/>
                  <a:ext cx="1069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E0E20046-C0FC-457F-AC7C-F4E215FCCDD1}"/>
                    </a:ext>
                  </a:extLst>
                </p14:cNvPr>
                <p14:cNvContentPartPr/>
                <p14:nvPr/>
              </p14:nvContentPartPr>
              <p14:xfrm>
                <a:off x="7442022" y="1851152"/>
                <a:ext cx="99360" cy="5616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E0E20046-C0FC-457F-AC7C-F4E215FCCDD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433382" y="1842152"/>
                  <a:ext cx="1170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E88E2734-5BA6-4FD1-A46E-8A83A62F4C8B}"/>
                    </a:ext>
                  </a:extLst>
                </p14:cNvPr>
                <p14:cNvContentPartPr/>
                <p14:nvPr/>
              </p14:nvContentPartPr>
              <p14:xfrm>
                <a:off x="7571622" y="1777712"/>
                <a:ext cx="37080" cy="9180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E88E2734-5BA6-4FD1-A46E-8A83A62F4C8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562622" y="1769072"/>
                  <a:ext cx="547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521F7A5E-9886-4A5C-BF4C-8AEA50A38367}"/>
                    </a:ext>
                  </a:extLst>
                </p14:cNvPr>
                <p14:cNvContentPartPr/>
                <p14:nvPr/>
              </p14:nvContentPartPr>
              <p14:xfrm>
                <a:off x="7560102" y="1835672"/>
                <a:ext cx="32760" cy="756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521F7A5E-9886-4A5C-BF4C-8AEA50A3836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551102" y="1827032"/>
                  <a:ext cx="504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1C7E31DD-BC46-4DFC-AD2E-624449165439}"/>
                    </a:ext>
                  </a:extLst>
                </p14:cNvPr>
                <p14:cNvContentPartPr/>
                <p14:nvPr/>
              </p14:nvContentPartPr>
              <p14:xfrm>
                <a:off x="7667022" y="1784192"/>
                <a:ext cx="86400" cy="9324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1C7E31DD-BC46-4DFC-AD2E-62444916543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658382" y="1775552"/>
                  <a:ext cx="104040" cy="11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9" name="Entrada de lápiz 58">
                <a:extLst>
                  <a:ext uri="{FF2B5EF4-FFF2-40B4-BE49-F238E27FC236}">
                    <a16:creationId xmlns:a16="http://schemas.microsoft.com/office/drawing/2014/main" id="{99A6F8E7-7F25-4EB0-8143-3C374926ADFC}"/>
                  </a:ext>
                </a:extLst>
              </p14:cNvPr>
              <p14:cNvContentPartPr/>
              <p14:nvPr/>
            </p14:nvContentPartPr>
            <p14:xfrm>
              <a:off x="5604154" y="713981"/>
              <a:ext cx="159480" cy="1824480"/>
            </p14:xfrm>
          </p:contentPart>
        </mc:Choice>
        <mc:Fallback xmlns="">
          <p:pic>
            <p:nvPicPr>
              <p:cNvPr id="59" name="Entrada de lápiz 58">
                <a:extLst>
                  <a:ext uri="{FF2B5EF4-FFF2-40B4-BE49-F238E27FC236}">
                    <a16:creationId xmlns:a16="http://schemas.microsoft.com/office/drawing/2014/main" id="{99A6F8E7-7F25-4EB0-8143-3C374926ADF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586154" y="696341"/>
                <a:ext cx="195120" cy="18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3" name="Entrada de lápiz 62">
                <a:extLst>
                  <a:ext uri="{FF2B5EF4-FFF2-40B4-BE49-F238E27FC236}">
                    <a16:creationId xmlns:a16="http://schemas.microsoft.com/office/drawing/2014/main" id="{A74C32BE-3BB2-4604-9800-883D65AE4660}"/>
                  </a:ext>
                </a:extLst>
              </p14:cNvPr>
              <p14:cNvContentPartPr/>
              <p14:nvPr/>
            </p14:nvContentPartPr>
            <p14:xfrm>
              <a:off x="8222074" y="2479781"/>
              <a:ext cx="1710720" cy="3086640"/>
            </p14:xfrm>
          </p:contentPart>
        </mc:Choice>
        <mc:Fallback xmlns="">
          <p:pic>
            <p:nvPicPr>
              <p:cNvPr id="63" name="Entrada de lápiz 62">
                <a:extLst>
                  <a:ext uri="{FF2B5EF4-FFF2-40B4-BE49-F238E27FC236}">
                    <a16:creationId xmlns:a16="http://schemas.microsoft.com/office/drawing/2014/main" id="{A74C32BE-3BB2-4604-9800-883D65AE4660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204074" y="2461781"/>
                <a:ext cx="1746360" cy="312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upo 67">
            <a:extLst>
              <a:ext uri="{FF2B5EF4-FFF2-40B4-BE49-F238E27FC236}">
                <a16:creationId xmlns:a16="http://schemas.microsoft.com/office/drawing/2014/main" id="{1EE17FA6-1CEF-45E1-8945-28907AA4778B}"/>
              </a:ext>
            </a:extLst>
          </p:cNvPr>
          <p:cNvGrpSpPr/>
          <p:nvPr/>
        </p:nvGrpSpPr>
        <p:grpSpPr>
          <a:xfrm>
            <a:off x="4099354" y="2321021"/>
            <a:ext cx="5420160" cy="3832920"/>
            <a:chOff x="4099354" y="2321021"/>
            <a:chExt cx="5420160" cy="38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EAE691A9-069E-459A-BB8F-0C2BC9EBA74F}"/>
                    </a:ext>
                  </a:extLst>
                </p14:cNvPr>
                <p14:cNvContentPartPr/>
                <p14:nvPr/>
              </p14:nvContentPartPr>
              <p14:xfrm>
                <a:off x="5508394" y="2585981"/>
                <a:ext cx="1670040" cy="196524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EAE691A9-069E-459A-BB8F-0C2BC9EBA74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490754" y="2567981"/>
                  <a:ext cx="1705680" cy="20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4BEF1C7C-6FCA-4B24-8240-E096E66319A2}"/>
                    </a:ext>
                  </a:extLst>
                </p14:cNvPr>
                <p14:cNvContentPartPr/>
                <p14:nvPr/>
              </p14:nvContentPartPr>
              <p14:xfrm>
                <a:off x="6867754" y="4590461"/>
                <a:ext cx="1355760" cy="98964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4BEF1C7C-6FCA-4B24-8240-E096E66319A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50114" y="4572821"/>
                  <a:ext cx="1391400" cy="10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45DDAFFE-218E-4A47-8E44-A7AE2B9BF28A}"/>
                    </a:ext>
                  </a:extLst>
                </p14:cNvPr>
                <p14:cNvContentPartPr/>
                <p14:nvPr/>
              </p14:nvContentPartPr>
              <p14:xfrm>
                <a:off x="5143714" y="2321021"/>
                <a:ext cx="4375800" cy="12240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45DDAFFE-218E-4A47-8E44-A7AE2B9BF28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125714" y="2303021"/>
                  <a:ext cx="44114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3B903158-2CF1-4887-BBB5-6F1726115873}"/>
                    </a:ext>
                  </a:extLst>
                </p14:cNvPr>
                <p14:cNvContentPartPr/>
                <p14:nvPr/>
              </p14:nvContentPartPr>
              <p14:xfrm>
                <a:off x="4099354" y="2355581"/>
                <a:ext cx="1150920" cy="213228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3B903158-2CF1-4887-BBB5-6F172611587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1354" y="2337941"/>
                  <a:ext cx="1186560" cy="21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866FFA60-BAD7-4D77-A7A4-D1B6CB66A030}"/>
                    </a:ext>
                  </a:extLst>
                </p14:cNvPr>
                <p14:cNvContentPartPr/>
                <p14:nvPr/>
              </p14:nvContentPartPr>
              <p14:xfrm>
                <a:off x="4330114" y="4474901"/>
                <a:ext cx="913680" cy="167904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866FFA60-BAD7-4D77-A7A4-D1B6CB66A03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312474" y="4456901"/>
                  <a:ext cx="949320" cy="171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676A5C02-4F8F-4F10-BD54-8BD167C6401C}"/>
              </a:ext>
            </a:extLst>
          </p:cNvPr>
          <p:cNvGrpSpPr/>
          <p:nvPr/>
        </p:nvGrpSpPr>
        <p:grpSpPr>
          <a:xfrm>
            <a:off x="4954259" y="5487419"/>
            <a:ext cx="1181160" cy="654840"/>
            <a:chOff x="4954259" y="5487419"/>
            <a:chExt cx="1181160" cy="65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5AED1752-25A5-4C6D-A0CE-35B383899AF6}"/>
                    </a:ext>
                  </a:extLst>
                </p14:cNvPr>
                <p14:cNvContentPartPr/>
                <p14:nvPr/>
              </p14:nvContentPartPr>
              <p14:xfrm>
                <a:off x="4954259" y="5494259"/>
                <a:ext cx="148320" cy="18612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5AED1752-25A5-4C6D-A0CE-35B383899AF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936619" y="5476619"/>
                  <a:ext cx="1839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C62A7D2A-1B6C-4BAD-8CD0-519FB9E4FEE0}"/>
                    </a:ext>
                  </a:extLst>
                </p14:cNvPr>
                <p14:cNvContentPartPr/>
                <p14:nvPr/>
              </p14:nvContentPartPr>
              <p14:xfrm>
                <a:off x="5187179" y="5581739"/>
                <a:ext cx="83160" cy="10656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C62A7D2A-1B6C-4BAD-8CD0-519FB9E4FEE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169179" y="5564099"/>
                  <a:ext cx="118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399BC34B-65DD-4FBD-8711-6C283D067222}"/>
                    </a:ext>
                  </a:extLst>
                </p14:cNvPr>
                <p14:cNvContentPartPr/>
                <p14:nvPr/>
              </p14:nvContentPartPr>
              <p14:xfrm>
                <a:off x="5299859" y="5595059"/>
                <a:ext cx="162000" cy="7344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399BC34B-65DD-4FBD-8711-6C283D06722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281859" y="5577059"/>
                  <a:ext cx="1976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93F6F79E-68F7-4834-9CD8-53C921EF580A}"/>
                    </a:ext>
                  </a:extLst>
                </p14:cNvPr>
                <p14:cNvContentPartPr/>
                <p14:nvPr/>
              </p14:nvContentPartPr>
              <p14:xfrm>
                <a:off x="5526659" y="5590739"/>
                <a:ext cx="101160" cy="13284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93F6F79E-68F7-4834-9CD8-53C921EF580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509019" y="5573099"/>
                  <a:ext cx="136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4AC3330B-8E00-4753-84DF-BE0EAA2DE7F1}"/>
                    </a:ext>
                  </a:extLst>
                </p14:cNvPr>
                <p14:cNvContentPartPr/>
                <p14:nvPr/>
              </p14:nvContentPartPr>
              <p14:xfrm>
                <a:off x="5673179" y="5511539"/>
                <a:ext cx="38160" cy="16272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4AC3330B-8E00-4753-84DF-BE0EAA2DE7F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655539" y="5493539"/>
                  <a:ext cx="73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0EE45D98-BB15-4A36-B0D5-751953E898D1}"/>
                    </a:ext>
                  </a:extLst>
                </p14:cNvPr>
                <p14:cNvContentPartPr/>
                <p14:nvPr/>
              </p14:nvContentPartPr>
              <p14:xfrm>
                <a:off x="5766419" y="5582819"/>
                <a:ext cx="95760" cy="7416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0EE45D98-BB15-4A36-B0D5-751953E898D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748419" y="5565179"/>
                  <a:ext cx="131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E1456B96-8285-4AB9-9BB4-180B7D494696}"/>
                    </a:ext>
                  </a:extLst>
                </p14:cNvPr>
                <p14:cNvContentPartPr/>
                <p14:nvPr/>
              </p14:nvContentPartPr>
              <p14:xfrm>
                <a:off x="5937059" y="5487419"/>
                <a:ext cx="11160" cy="12240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E1456B96-8285-4AB9-9BB4-180B7D49469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919419" y="5469779"/>
                  <a:ext cx="468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28513C00-6FF9-4495-AF7B-E114BD8C916B}"/>
                    </a:ext>
                  </a:extLst>
                </p14:cNvPr>
                <p14:cNvContentPartPr/>
                <p14:nvPr/>
              </p14:nvContentPartPr>
              <p14:xfrm>
                <a:off x="5917619" y="5582459"/>
                <a:ext cx="23760" cy="396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28513C00-6FF9-4495-AF7B-E114BD8C916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899979" y="5564819"/>
                  <a:ext cx="59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82221FD6-F80A-4D8F-8358-76FC360ABE3D}"/>
                    </a:ext>
                  </a:extLst>
                </p14:cNvPr>
                <p14:cNvContentPartPr/>
                <p14:nvPr/>
              </p14:nvContentPartPr>
              <p14:xfrm>
                <a:off x="6054059" y="5529899"/>
                <a:ext cx="81360" cy="4140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82221FD6-F80A-4D8F-8358-76FC360ABE3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036059" y="5511899"/>
                  <a:ext cx="117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59611BA9-65D3-46C0-8D9F-0EB336C0F771}"/>
                    </a:ext>
                  </a:extLst>
                </p14:cNvPr>
                <p14:cNvContentPartPr/>
                <p14:nvPr/>
              </p14:nvContentPartPr>
              <p14:xfrm>
                <a:off x="5031299" y="5945699"/>
                <a:ext cx="36360" cy="19656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59611BA9-65D3-46C0-8D9F-0EB336C0F77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013659" y="5928059"/>
                  <a:ext cx="720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B5B175AD-99CD-4A54-8552-345436866AE7}"/>
                    </a:ext>
                  </a:extLst>
                </p14:cNvPr>
                <p14:cNvContentPartPr/>
                <p14:nvPr/>
              </p14:nvContentPartPr>
              <p14:xfrm>
                <a:off x="5000339" y="5913659"/>
                <a:ext cx="144720" cy="8784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B5B175AD-99CD-4A54-8552-345436866AE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982699" y="5895659"/>
                  <a:ext cx="180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5C16011E-0865-44B6-8407-E8E7DA33E427}"/>
                    </a:ext>
                  </a:extLst>
                </p14:cNvPr>
                <p14:cNvContentPartPr/>
                <p14:nvPr/>
              </p14:nvContentPartPr>
              <p14:xfrm>
                <a:off x="5223899" y="5982779"/>
                <a:ext cx="132480" cy="7956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5C16011E-0865-44B6-8407-E8E7DA33E42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206259" y="5965139"/>
                  <a:ext cx="168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2C5A1614-A476-4E9C-8395-F980BEF9DA9A}"/>
                    </a:ext>
                  </a:extLst>
                </p14:cNvPr>
                <p14:cNvContentPartPr/>
                <p14:nvPr/>
              </p14:nvContentPartPr>
              <p14:xfrm>
                <a:off x="5442059" y="5879819"/>
                <a:ext cx="28080" cy="14904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2C5A1614-A476-4E9C-8395-F980BEF9DA9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424059" y="5861819"/>
                  <a:ext cx="63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DA98807B-C48E-4D53-AD10-C4BB7CBAA4C8}"/>
                    </a:ext>
                  </a:extLst>
                </p14:cNvPr>
                <p14:cNvContentPartPr/>
                <p14:nvPr/>
              </p14:nvContentPartPr>
              <p14:xfrm>
                <a:off x="5419019" y="5968739"/>
                <a:ext cx="59400" cy="2088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DA98807B-C48E-4D53-AD10-C4BB7CBAA4C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401019" y="5951099"/>
                  <a:ext cx="950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438ED30F-83E5-439D-AA9B-0CE84BCDC3AA}"/>
                    </a:ext>
                  </a:extLst>
                </p14:cNvPr>
                <p14:cNvContentPartPr/>
                <p14:nvPr/>
              </p14:nvContentPartPr>
              <p14:xfrm>
                <a:off x="5565539" y="5871179"/>
                <a:ext cx="149040" cy="10800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438ED30F-83E5-439D-AA9B-0CE84BCDC3A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547539" y="5853539"/>
                  <a:ext cx="184680" cy="14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66" name="Entrada de lápiz 65">
                <a:extLst>
                  <a:ext uri="{FF2B5EF4-FFF2-40B4-BE49-F238E27FC236}">
                    <a16:creationId xmlns:a16="http://schemas.microsoft.com/office/drawing/2014/main" id="{90072971-96CB-447C-BF54-A142C5C03C4E}"/>
                  </a:ext>
                </a:extLst>
              </p14:cNvPr>
              <p14:cNvContentPartPr/>
              <p14:nvPr/>
            </p14:nvContentPartPr>
            <p14:xfrm>
              <a:off x="8610047" y="707327"/>
              <a:ext cx="310680" cy="256680"/>
            </p14:xfrm>
          </p:contentPart>
        </mc:Choice>
        <mc:Fallback>
          <p:pic>
            <p:nvPicPr>
              <p:cNvPr id="66" name="Entrada de lápiz 65">
                <a:extLst>
                  <a:ext uri="{FF2B5EF4-FFF2-40B4-BE49-F238E27FC236}">
                    <a16:creationId xmlns:a16="http://schemas.microsoft.com/office/drawing/2014/main" id="{90072971-96CB-447C-BF54-A142C5C03C4E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605727" y="703007"/>
                <a:ext cx="3193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85" name="Entrada de lápiz 84">
                <a:extLst>
                  <a:ext uri="{FF2B5EF4-FFF2-40B4-BE49-F238E27FC236}">
                    <a16:creationId xmlns:a16="http://schemas.microsoft.com/office/drawing/2014/main" id="{B3FC267D-A5B3-42A7-AA87-B16BCFBF66BE}"/>
                  </a:ext>
                </a:extLst>
              </p14:cNvPr>
              <p14:cNvContentPartPr/>
              <p14:nvPr/>
            </p14:nvContentPartPr>
            <p14:xfrm>
              <a:off x="9321767" y="703367"/>
              <a:ext cx="352440" cy="265680"/>
            </p14:xfrm>
          </p:contentPart>
        </mc:Choice>
        <mc:Fallback>
          <p:pic>
            <p:nvPicPr>
              <p:cNvPr id="85" name="Entrada de lápiz 84">
                <a:extLst>
                  <a:ext uri="{FF2B5EF4-FFF2-40B4-BE49-F238E27FC236}">
                    <a16:creationId xmlns:a16="http://schemas.microsoft.com/office/drawing/2014/main" id="{B3FC267D-A5B3-42A7-AA87-B16BCFBF66BE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9317447" y="699047"/>
                <a:ext cx="361080" cy="27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upo 88">
            <a:extLst>
              <a:ext uri="{FF2B5EF4-FFF2-40B4-BE49-F238E27FC236}">
                <a16:creationId xmlns:a16="http://schemas.microsoft.com/office/drawing/2014/main" id="{55F5D6BD-A1CB-4BC7-8470-FCF195B59169}"/>
              </a:ext>
            </a:extLst>
          </p:cNvPr>
          <p:cNvGrpSpPr/>
          <p:nvPr/>
        </p:nvGrpSpPr>
        <p:grpSpPr>
          <a:xfrm>
            <a:off x="9961487" y="760607"/>
            <a:ext cx="583920" cy="321480"/>
            <a:chOff x="9961487" y="760607"/>
            <a:chExt cx="583920" cy="32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E85B3680-E97A-4882-9BA2-FA852E4AFBBC}"/>
                    </a:ext>
                  </a:extLst>
                </p14:cNvPr>
                <p14:cNvContentPartPr/>
                <p14:nvPr/>
              </p14:nvContentPartPr>
              <p14:xfrm>
                <a:off x="9961487" y="760607"/>
                <a:ext cx="149400" cy="179280"/>
              </p14:xfrm>
            </p:contentPart>
          </mc:Choice>
          <mc:Fallback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E85B3680-E97A-4882-9BA2-FA852E4AFBB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57167" y="756287"/>
                  <a:ext cx="158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2C8A45BA-8B95-4453-B03A-487C681DA855}"/>
                    </a:ext>
                  </a:extLst>
                </p14:cNvPr>
                <p14:cNvContentPartPr/>
                <p14:nvPr/>
              </p14:nvContentPartPr>
              <p14:xfrm>
                <a:off x="10120247" y="802367"/>
                <a:ext cx="18000" cy="180360"/>
              </p14:xfrm>
            </p:contentPart>
          </mc:Choice>
          <mc:Fallback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2C8A45BA-8B95-4453-B03A-487C681DA85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115927" y="798047"/>
                  <a:ext cx="266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5BB8C172-E397-4406-9591-2D26A71E12C9}"/>
                    </a:ext>
                  </a:extLst>
                </p14:cNvPr>
                <p14:cNvContentPartPr/>
                <p14:nvPr/>
              </p14:nvContentPartPr>
              <p14:xfrm>
                <a:off x="10345607" y="774287"/>
                <a:ext cx="199800" cy="307800"/>
              </p14:xfrm>
            </p:contentPart>
          </mc:Choice>
          <mc:Fallback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5BB8C172-E397-4406-9591-2D26A71E12C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341287" y="769967"/>
                  <a:ext cx="208440" cy="31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90" name="Entrada de lápiz 89">
                <a:extLst>
                  <a:ext uri="{FF2B5EF4-FFF2-40B4-BE49-F238E27FC236}">
                    <a16:creationId xmlns:a16="http://schemas.microsoft.com/office/drawing/2014/main" id="{17864CF8-ECEF-4CCB-A256-33F4172EA264}"/>
                  </a:ext>
                </a:extLst>
              </p14:cNvPr>
              <p14:cNvContentPartPr/>
              <p14:nvPr/>
            </p14:nvContentPartPr>
            <p14:xfrm>
              <a:off x="8201216" y="781033"/>
              <a:ext cx="84600" cy="379080"/>
            </p14:xfrm>
          </p:contentPart>
        </mc:Choice>
        <mc:Fallback>
          <p:pic>
            <p:nvPicPr>
              <p:cNvPr id="90" name="Entrada de lápiz 89">
                <a:extLst>
                  <a:ext uri="{FF2B5EF4-FFF2-40B4-BE49-F238E27FC236}">
                    <a16:creationId xmlns:a16="http://schemas.microsoft.com/office/drawing/2014/main" id="{17864CF8-ECEF-4CCB-A256-33F4172EA264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196896" y="776713"/>
                <a:ext cx="9324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91" name="Entrada de lápiz 90">
                <a:extLst>
                  <a:ext uri="{FF2B5EF4-FFF2-40B4-BE49-F238E27FC236}">
                    <a16:creationId xmlns:a16="http://schemas.microsoft.com/office/drawing/2014/main" id="{4522E2A8-E401-433C-BE16-CF57A59FF64B}"/>
                  </a:ext>
                </a:extLst>
              </p14:cNvPr>
              <p14:cNvContentPartPr/>
              <p14:nvPr/>
            </p14:nvContentPartPr>
            <p14:xfrm>
              <a:off x="10734896" y="796873"/>
              <a:ext cx="232200" cy="364680"/>
            </p14:xfrm>
          </p:contentPart>
        </mc:Choice>
        <mc:Fallback>
          <p:pic>
            <p:nvPicPr>
              <p:cNvPr id="91" name="Entrada de lápiz 90">
                <a:extLst>
                  <a:ext uri="{FF2B5EF4-FFF2-40B4-BE49-F238E27FC236}">
                    <a16:creationId xmlns:a16="http://schemas.microsoft.com/office/drawing/2014/main" id="{4522E2A8-E401-433C-BE16-CF57A59FF64B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0730576" y="792553"/>
                <a:ext cx="240840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upo 93">
            <a:extLst>
              <a:ext uri="{FF2B5EF4-FFF2-40B4-BE49-F238E27FC236}">
                <a16:creationId xmlns:a16="http://schemas.microsoft.com/office/drawing/2014/main" id="{6FBCF01F-D474-4079-8B21-E500F953AC6E}"/>
              </a:ext>
            </a:extLst>
          </p:cNvPr>
          <p:cNvGrpSpPr/>
          <p:nvPr/>
        </p:nvGrpSpPr>
        <p:grpSpPr>
          <a:xfrm>
            <a:off x="11115416" y="864553"/>
            <a:ext cx="305280" cy="307080"/>
            <a:chOff x="11115416" y="864553"/>
            <a:chExt cx="30528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E38A8F4F-0CFB-4471-B2DB-57D7E060B673}"/>
                    </a:ext>
                  </a:extLst>
                </p14:cNvPr>
                <p14:cNvContentPartPr/>
                <p14:nvPr/>
              </p14:nvContentPartPr>
              <p14:xfrm>
                <a:off x="11125856" y="864553"/>
                <a:ext cx="294840" cy="307080"/>
              </p14:xfrm>
            </p:contentPart>
          </mc:Choice>
          <mc:Fallback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E38A8F4F-0CFB-4471-B2DB-57D7E060B67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121536" y="860233"/>
                  <a:ext cx="3034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5405D064-5E65-434A-BD63-194DD9B5EB0F}"/>
                    </a:ext>
                  </a:extLst>
                </p14:cNvPr>
                <p14:cNvContentPartPr/>
                <p14:nvPr/>
              </p14:nvContentPartPr>
              <p14:xfrm>
                <a:off x="11115416" y="1013233"/>
                <a:ext cx="256680" cy="31680"/>
              </p14:xfrm>
            </p:contentPart>
          </mc:Choice>
          <mc:Fallback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5405D064-5E65-434A-BD63-194DD9B5EB0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111096" y="1008913"/>
                  <a:ext cx="26532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95" name="Entrada de lápiz 94">
                <a:extLst>
                  <a:ext uri="{FF2B5EF4-FFF2-40B4-BE49-F238E27FC236}">
                    <a16:creationId xmlns:a16="http://schemas.microsoft.com/office/drawing/2014/main" id="{6DB9894B-65EC-433A-9E1D-7845546B84CB}"/>
                  </a:ext>
                </a:extLst>
              </p14:cNvPr>
              <p14:cNvContentPartPr/>
              <p14:nvPr/>
            </p14:nvContentPartPr>
            <p14:xfrm>
              <a:off x="11797616" y="927193"/>
              <a:ext cx="103320" cy="246600"/>
            </p14:xfrm>
          </p:contentPart>
        </mc:Choice>
        <mc:Fallback>
          <p:pic>
            <p:nvPicPr>
              <p:cNvPr id="95" name="Entrada de lápiz 94">
                <a:extLst>
                  <a:ext uri="{FF2B5EF4-FFF2-40B4-BE49-F238E27FC236}">
                    <a16:creationId xmlns:a16="http://schemas.microsoft.com/office/drawing/2014/main" id="{6DB9894B-65EC-433A-9E1D-7845546B84CB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1793296" y="922873"/>
                <a:ext cx="111960" cy="25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upo 97">
            <a:extLst>
              <a:ext uri="{FF2B5EF4-FFF2-40B4-BE49-F238E27FC236}">
                <a16:creationId xmlns:a16="http://schemas.microsoft.com/office/drawing/2014/main" id="{9F90E9AB-AD96-4404-B6FC-9FDC42A69DEF}"/>
              </a:ext>
            </a:extLst>
          </p:cNvPr>
          <p:cNvGrpSpPr/>
          <p:nvPr/>
        </p:nvGrpSpPr>
        <p:grpSpPr>
          <a:xfrm>
            <a:off x="12114776" y="909913"/>
            <a:ext cx="358560" cy="300240"/>
            <a:chOff x="12114776" y="909913"/>
            <a:chExt cx="35856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47984EE9-F085-498A-8B8D-09324D2374AB}"/>
                    </a:ext>
                  </a:extLst>
                </p14:cNvPr>
                <p14:cNvContentPartPr/>
                <p14:nvPr/>
              </p14:nvContentPartPr>
              <p14:xfrm>
                <a:off x="12114776" y="909913"/>
                <a:ext cx="72360" cy="292680"/>
              </p14:xfrm>
            </p:contentPart>
          </mc:Choice>
          <mc:Fallback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47984EE9-F085-498A-8B8D-09324D2374A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2110456" y="905593"/>
                  <a:ext cx="810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181AF1CF-56AE-4629-9900-BA141D36E1EA}"/>
                    </a:ext>
                  </a:extLst>
                </p14:cNvPr>
                <p14:cNvContentPartPr/>
                <p14:nvPr/>
              </p14:nvContentPartPr>
              <p14:xfrm>
                <a:off x="12282896" y="965713"/>
                <a:ext cx="190440" cy="244440"/>
              </p14:xfrm>
            </p:contentPart>
          </mc:Choice>
          <mc:Fallback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181AF1CF-56AE-4629-9900-BA141D36E1E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2278576" y="961393"/>
                  <a:ext cx="199080" cy="25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00" name="Entrada de lápiz 99">
                <a:extLst>
                  <a:ext uri="{FF2B5EF4-FFF2-40B4-BE49-F238E27FC236}">
                    <a16:creationId xmlns:a16="http://schemas.microsoft.com/office/drawing/2014/main" id="{AB30CE70-C994-4739-AD7F-B472D5346BFA}"/>
                  </a:ext>
                </a:extLst>
              </p14:cNvPr>
              <p14:cNvContentPartPr/>
              <p14:nvPr/>
            </p14:nvContentPartPr>
            <p14:xfrm>
              <a:off x="2765640" y="3986695"/>
              <a:ext cx="743760" cy="42120"/>
            </p14:xfrm>
          </p:contentPart>
        </mc:Choice>
        <mc:Fallback>
          <p:pic>
            <p:nvPicPr>
              <p:cNvPr id="100" name="Entrada de lápiz 99">
                <a:extLst>
                  <a:ext uri="{FF2B5EF4-FFF2-40B4-BE49-F238E27FC236}">
                    <a16:creationId xmlns:a16="http://schemas.microsoft.com/office/drawing/2014/main" id="{AB30CE70-C994-4739-AD7F-B472D5346BFA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712000" y="3878695"/>
                <a:ext cx="8514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01" name="Entrada de lápiz 100">
                <a:extLst>
                  <a:ext uri="{FF2B5EF4-FFF2-40B4-BE49-F238E27FC236}">
                    <a16:creationId xmlns:a16="http://schemas.microsoft.com/office/drawing/2014/main" id="{AF9AD005-7CD7-4660-980C-BF9929E4973C}"/>
                  </a:ext>
                </a:extLst>
              </p14:cNvPr>
              <p14:cNvContentPartPr/>
              <p14:nvPr/>
            </p14:nvContentPartPr>
            <p14:xfrm>
              <a:off x="3433440" y="1621135"/>
              <a:ext cx="1992240" cy="2891880"/>
            </p14:xfrm>
          </p:contentPart>
        </mc:Choice>
        <mc:Fallback>
          <p:pic>
            <p:nvPicPr>
              <p:cNvPr id="101" name="Entrada de lápiz 100">
                <a:extLst>
                  <a:ext uri="{FF2B5EF4-FFF2-40B4-BE49-F238E27FC236}">
                    <a16:creationId xmlns:a16="http://schemas.microsoft.com/office/drawing/2014/main" id="{AF9AD005-7CD7-4660-980C-BF9929E4973C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424440" y="1612135"/>
                <a:ext cx="2009880" cy="290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upo 108">
            <a:extLst>
              <a:ext uri="{FF2B5EF4-FFF2-40B4-BE49-F238E27FC236}">
                <a16:creationId xmlns:a16="http://schemas.microsoft.com/office/drawing/2014/main" id="{0E89F28D-FD9D-48E2-A5B1-729130A53D43}"/>
              </a:ext>
            </a:extLst>
          </p:cNvPr>
          <p:cNvGrpSpPr/>
          <p:nvPr/>
        </p:nvGrpSpPr>
        <p:grpSpPr>
          <a:xfrm>
            <a:off x="9825404" y="1805815"/>
            <a:ext cx="306720" cy="294840"/>
            <a:chOff x="9825404" y="1805815"/>
            <a:chExt cx="306720" cy="29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81251295-E8E2-46B4-A7B2-8046C6D15D3A}"/>
                    </a:ext>
                  </a:extLst>
                </p14:cNvPr>
                <p14:cNvContentPartPr/>
                <p14:nvPr/>
              </p14:nvContentPartPr>
              <p14:xfrm>
                <a:off x="9895964" y="1832815"/>
                <a:ext cx="3960" cy="1440"/>
              </p14:xfrm>
            </p:contentPart>
          </mc:Choice>
          <mc:Fallback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81251295-E8E2-46B4-A7B2-8046C6D15D3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891644" y="1828495"/>
                  <a:ext cx="1260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3" name="Entrada de lápiz 102">
                  <a:extLst>
                    <a:ext uri="{FF2B5EF4-FFF2-40B4-BE49-F238E27FC236}">
                      <a16:creationId xmlns:a16="http://schemas.microsoft.com/office/drawing/2014/main" id="{6F594FFE-06D4-4494-8589-8D8771D5F579}"/>
                    </a:ext>
                  </a:extLst>
                </p14:cNvPr>
                <p14:cNvContentPartPr/>
                <p14:nvPr/>
              </p14:nvContentPartPr>
              <p14:xfrm>
                <a:off x="9825404" y="1805815"/>
                <a:ext cx="306720" cy="294840"/>
              </p14:xfrm>
            </p:contentPart>
          </mc:Choice>
          <mc:Fallback>
            <p:pic>
              <p:nvPicPr>
                <p:cNvPr id="103" name="Entrada de lápiz 102">
                  <a:extLst>
                    <a:ext uri="{FF2B5EF4-FFF2-40B4-BE49-F238E27FC236}">
                      <a16:creationId xmlns:a16="http://schemas.microsoft.com/office/drawing/2014/main" id="{6F594FFE-06D4-4494-8589-8D8771D5F57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821084" y="1801495"/>
                  <a:ext cx="315360" cy="30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04" name="Entrada de lápiz 103">
                <a:extLst>
                  <a:ext uri="{FF2B5EF4-FFF2-40B4-BE49-F238E27FC236}">
                    <a16:creationId xmlns:a16="http://schemas.microsoft.com/office/drawing/2014/main" id="{5500F1E2-26F7-47BF-AD74-E3C17819E939}"/>
                  </a:ext>
                </a:extLst>
              </p14:cNvPr>
              <p14:cNvContentPartPr/>
              <p14:nvPr/>
            </p14:nvContentPartPr>
            <p14:xfrm>
              <a:off x="10416164" y="1801135"/>
              <a:ext cx="330840" cy="290520"/>
            </p14:xfrm>
          </p:contentPart>
        </mc:Choice>
        <mc:Fallback>
          <p:pic>
            <p:nvPicPr>
              <p:cNvPr id="104" name="Entrada de lápiz 103">
                <a:extLst>
                  <a:ext uri="{FF2B5EF4-FFF2-40B4-BE49-F238E27FC236}">
                    <a16:creationId xmlns:a16="http://schemas.microsoft.com/office/drawing/2014/main" id="{5500F1E2-26F7-47BF-AD74-E3C17819E939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0411844" y="1796815"/>
                <a:ext cx="3394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upo 107">
            <a:extLst>
              <a:ext uri="{FF2B5EF4-FFF2-40B4-BE49-F238E27FC236}">
                <a16:creationId xmlns:a16="http://schemas.microsoft.com/office/drawing/2014/main" id="{458915A9-6CD6-4615-8EF8-23A79C241B52}"/>
              </a:ext>
            </a:extLst>
          </p:cNvPr>
          <p:cNvGrpSpPr/>
          <p:nvPr/>
        </p:nvGrpSpPr>
        <p:grpSpPr>
          <a:xfrm>
            <a:off x="11013044" y="1777015"/>
            <a:ext cx="667800" cy="460440"/>
            <a:chOff x="11013044" y="1777015"/>
            <a:chExt cx="667800" cy="46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11F5F51E-3788-47DE-9594-76C703C51C38}"/>
                    </a:ext>
                  </a:extLst>
                </p14:cNvPr>
                <p14:cNvContentPartPr/>
                <p14:nvPr/>
              </p14:nvContentPartPr>
              <p14:xfrm>
                <a:off x="11013044" y="1777015"/>
                <a:ext cx="270360" cy="275040"/>
              </p14:xfrm>
            </p:contentPart>
          </mc:Choice>
          <mc:Fallback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11F5F51E-3788-47DE-9594-76C703C51C3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008724" y="1772695"/>
                  <a:ext cx="2790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879E6E91-D78A-4922-893D-1F226D1E3CB7}"/>
                    </a:ext>
                  </a:extLst>
                </p14:cNvPr>
                <p14:cNvContentPartPr/>
                <p14:nvPr/>
              </p14:nvContentPartPr>
              <p14:xfrm>
                <a:off x="11210324" y="2016775"/>
                <a:ext cx="81000" cy="16200"/>
              </p14:xfrm>
            </p:contentPart>
          </mc:Choice>
          <mc:Fallback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879E6E91-D78A-4922-893D-1F226D1E3CB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206004" y="2012455"/>
                  <a:ext cx="896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7" name="Entrada de lápiz 106">
                  <a:extLst>
                    <a:ext uri="{FF2B5EF4-FFF2-40B4-BE49-F238E27FC236}">
                      <a16:creationId xmlns:a16="http://schemas.microsoft.com/office/drawing/2014/main" id="{5D2CDA0E-6EBF-4180-A9EF-6AF2321E6231}"/>
                    </a:ext>
                  </a:extLst>
                </p14:cNvPr>
                <p14:cNvContentPartPr/>
                <p14:nvPr/>
              </p14:nvContentPartPr>
              <p14:xfrm>
                <a:off x="11462684" y="1891495"/>
                <a:ext cx="218160" cy="345960"/>
              </p14:xfrm>
            </p:contentPart>
          </mc:Choice>
          <mc:Fallback>
            <p:pic>
              <p:nvPicPr>
                <p:cNvPr id="107" name="Entrada de lápiz 106">
                  <a:extLst>
                    <a:ext uri="{FF2B5EF4-FFF2-40B4-BE49-F238E27FC236}">
                      <a16:creationId xmlns:a16="http://schemas.microsoft.com/office/drawing/2014/main" id="{5D2CDA0E-6EBF-4180-A9EF-6AF2321E623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458364" y="1887175"/>
                  <a:ext cx="226800" cy="35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10" name="Entrada de lápiz 109">
                <a:extLst>
                  <a:ext uri="{FF2B5EF4-FFF2-40B4-BE49-F238E27FC236}">
                    <a16:creationId xmlns:a16="http://schemas.microsoft.com/office/drawing/2014/main" id="{1C4EFAB1-7890-4C23-B71B-5AB4E547DC58}"/>
                  </a:ext>
                </a:extLst>
              </p14:cNvPr>
              <p14:cNvContentPartPr/>
              <p14:nvPr/>
            </p14:nvContentPartPr>
            <p14:xfrm>
              <a:off x="5371844" y="610255"/>
              <a:ext cx="64440" cy="1073160"/>
            </p14:xfrm>
          </p:contentPart>
        </mc:Choice>
        <mc:Fallback>
          <p:pic>
            <p:nvPicPr>
              <p:cNvPr id="110" name="Entrada de lápiz 109">
                <a:extLst>
                  <a:ext uri="{FF2B5EF4-FFF2-40B4-BE49-F238E27FC236}">
                    <a16:creationId xmlns:a16="http://schemas.microsoft.com/office/drawing/2014/main" id="{1C4EFAB1-7890-4C23-B71B-5AB4E547DC58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5354204" y="592255"/>
                <a:ext cx="100080" cy="11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11" name="Entrada de lápiz 110">
                <a:extLst>
                  <a:ext uri="{FF2B5EF4-FFF2-40B4-BE49-F238E27FC236}">
                    <a16:creationId xmlns:a16="http://schemas.microsoft.com/office/drawing/2014/main" id="{405107CA-274E-4F22-A40F-0EC57B3AF59F}"/>
                  </a:ext>
                </a:extLst>
              </p14:cNvPr>
              <p14:cNvContentPartPr/>
              <p14:nvPr/>
            </p14:nvContentPartPr>
            <p14:xfrm>
              <a:off x="3481484" y="4534975"/>
              <a:ext cx="194040" cy="1712160"/>
            </p14:xfrm>
          </p:contentPart>
        </mc:Choice>
        <mc:Fallback>
          <p:pic>
            <p:nvPicPr>
              <p:cNvPr id="111" name="Entrada de lápiz 110">
                <a:extLst>
                  <a:ext uri="{FF2B5EF4-FFF2-40B4-BE49-F238E27FC236}">
                    <a16:creationId xmlns:a16="http://schemas.microsoft.com/office/drawing/2014/main" id="{405107CA-274E-4F22-A40F-0EC57B3AF59F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3463484" y="4516975"/>
                <a:ext cx="229680" cy="174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upo 113">
            <a:extLst>
              <a:ext uri="{FF2B5EF4-FFF2-40B4-BE49-F238E27FC236}">
                <a16:creationId xmlns:a16="http://schemas.microsoft.com/office/drawing/2014/main" id="{DDCD3182-3F11-424C-B4D6-8F49F77307C3}"/>
              </a:ext>
            </a:extLst>
          </p:cNvPr>
          <p:cNvGrpSpPr/>
          <p:nvPr/>
        </p:nvGrpSpPr>
        <p:grpSpPr>
          <a:xfrm>
            <a:off x="9376484" y="1841095"/>
            <a:ext cx="221400" cy="424800"/>
            <a:chOff x="9376484" y="1841095"/>
            <a:chExt cx="221400" cy="42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3E5179A6-BD45-4C63-9136-47E68CE7905D}"/>
                    </a:ext>
                  </a:extLst>
                </p14:cNvPr>
                <p14:cNvContentPartPr/>
                <p14:nvPr/>
              </p14:nvContentPartPr>
              <p14:xfrm>
                <a:off x="9408524" y="1841095"/>
                <a:ext cx="136440" cy="281880"/>
              </p14:xfrm>
            </p:contentPart>
          </mc:Choice>
          <mc:Fallback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3E5179A6-BD45-4C63-9136-47E68CE7905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404204" y="1836775"/>
                  <a:ext cx="145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FFB4F651-0224-4D67-845A-C3021D870EEF}"/>
                    </a:ext>
                  </a:extLst>
                </p14:cNvPr>
                <p14:cNvContentPartPr/>
                <p14:nvPr/>
              </p14:nvContentPartPr>
              <p14:xfrm>
                <a:off x="9376484" y="2209375"/>
                <a:ext cx="221400" cy="56520"/>
              </p14:xfrm>
            </p:contentPart>
          </mc:Choice>
          <mc:Fallback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FFB4F651-0224-4D67-845A-C3021D870EE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372164" y="2205055"/>
                  <a:ext cx="23004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5DAD629F-B4B4-4AA9-817F-A5E74C640BB4}"/>
              </a:ext>
            </a:extLst>
          </p:cNvPr>
          <p:cNvGrpSpPr/>
          <p:nvPr/>
        </p:nvGrpSpPr>
        <p:grpSpPr>
          <a:xfrm>
            <a:off x="12136964" y="2004535"/>
            <a:ext cx="280440" cy="284040"/>
            <a:chOff x="12136964" y="2004535"/>
            <a:chExt cx="280440" cy="28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83838FFB-6B1B-40C0-A40D-17076249A09B}"/>
                    </a:ext>
                  </a:extLst>
                </p14:cNvPr>
                <p14:cNvContentPartPr/>
                <p14:nvPr/>
              </p14:nvContentPartPr>
              <p14:xfrm>
                <a:off x="12136964" y="2004535"/>
                <a:ext cx="18000" cy="233280"/>
              </p14:xfrm>
            </p:contentPart>
          </mc:Choice>
          <mc:Fallback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83838FFB-6B1B-40C0-A40D-17076249A09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2132644" y="2000215"/>
                  <a:ext cx="266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28AE2F11-2948-4E14-AFD7-69D7AD39839A}"/>
                    </a:ext>
                  </a:extLst>
                </p14:cNvPr>
                <p14:cNvContentPartPr/>
                <p14:nvPr/>
              </p14:nvContentPartPr>
              <p14:xfrm>
                <a:off x="12307244" y="2060335"/>
                <a:ext cx="110160" cy="228240"/>
              </p14:xfrm>
            </p:contentPart>
          </mc:Choice>
          <mc:Fallback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28AE2F11-2948-4E14-AFD7-69D7AD39839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2302924" y="2056015"/>
                  <a:ext cx="118800" cy="23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00673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ED4AD-76B1-441E-ADB7-D4B62872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All</a:t>
            </a:r>
            <a:r>
              <a:rPr lang="es-MX" dirty="0"/>
              <a:t> C-Uses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586819-176C-47A9-BABC-53AE89A36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cada variable x y para cada nodo i, dado que i contenga una definición global de x, selecciona </a:t>
            </a:r>
            <a:r>
              <a:rPr lang="es-MX" dirty="0" err="1"/>
              <a:t>path</a:t>
            </a:r>
            <a:r>
              <a:rPr lang="es-MX" dirty="0"/>
              <a:t> completos que incluya </a:t>
            </a:r>
            <a:r>
              <a:rPr lang="es-MX" dirty="0" err="1"/>
              <a:t>def-clear</a:t>
            </a:r>
            <a:r>
              <a:rPr lang="es-MX" dirty="0"/>
              <a:t> </a:t>
            </a:r>
            <a:r>
              <a:rPr lang="es-MX" dirty="0" err="1"/>
              <a:t>paths</a:t>
            </a:r>
            <a:r>
              <a:rPr lang="es-MX" dirty="0"/>
              <a:t> desde el nodo i hasta todos los nodos j dado que exista un uso global de x en j.</a:t>
            </a:r>
          </a:p>
        </p:txBody>
      </p:sp>
    </p:spTree>
    <p:extLst>
      <p:ext uri="{BB962C8B-B14F-4D97-AF65-F5344CB8AC3E}">
        <p14:creationId xmlns:p14="http://schemas.microsoft.com/office/powerpoint/2010/main" val="2895553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4D5B2-11A8-41AC-9721-9F9EBDCA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722D08-5A86-4F89-9EC8-5A9F0DD44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932" y="-1"/>
            <a:ext cx="7702062" cy="67545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8793B938-82D4-4F7F-9E93-FFFDC34C3797}"/>
                  </a:ext>
                </a:extLst>
              </p14:cNvPr>
              <p14:cNvContentPartPr/>
              <p14:nvPr/>
            </p14:nvContentPartPr>
            <p14:xfrm>
              <a:off x="5467577" y="1383840"/>
              <a:ext cx="309240" cy="252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8793B938-82D4-4F7F-9E93-FFFDC34C37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3937" y="1276200"/>
                <a:ext cx="4168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864CED44-E160-4E3E-B91F-BD5A8EA47260}"/>
                  </a:ext>
                </a:extLst>
              </p14:cNvPr>
              <p14:cNvContentPartPr/>
              <p14:nvPr/>
            </p14:nvContentPartPr>
            <p14:xfrm>
              <a:off x="7263617" y="3619440"/>
              <a:ext cx="225360" cy="828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864CED44-E160-4E3E-B91F-BD5A8EA472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09617" y="3511800"/>
                <a:ext cx="3330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3ED12B07-4189-46C9-93DE-BAFCD1C16800}"/>
                  </a:ext>
                </a:extLst>
              </p14:cNvPr>
              <p14:cNvContentPartPr/>
              <p14:nvPr/>
            </p14:nvContentPartPr>
            <p14:xfrm>
              <a:off x="8441537" y="5351040"/>
              <a:ext cx="14760" cy="39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3ED12B07-4189-46C9-93DE-BAFCD1C168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23897" y="5333400"/>
                <a:ext cx="504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8486B51B-DA83-468B-B0B6-B533823C999F}"/>
                  </a:ext>
                </a:extLst>
              </p14:cNvPr>
              <p14:cNvContentPartPr/>
              <p14:nvPr/>
            </p14:nvContentPartPr>
            <p14:xfrm>
              <a:off x="512171" y="180524"/>
              <a:ext cx="1247760" cy="142128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8486B51B-DA83-468B-B0B6-B533823C99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7851" y="176204"/>
                <a:ext cx="1256400" cy="142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upo 17">
            <a:extLst>
              <a:ext uri="{FF2B5EF4-FFF2-40B4-BE49-F238E27FC236}">
                <a16:creationId xmlns:a16="http://schemas.microsoft.com/office/drawing/2014/main" id="{E8D0F7D6-8C10-4377-B4CE-C652B29B6527}"/>
              </a:ext>
            </a:extLst>
          </p:cNvPr>
          <p:cNvGrpSpPr/>
          <p:nvPr/>
        </p:nvGrpSpPr>
        <p:grpSpPr>
          <a:xfrm>
            <a:off x="8088011" y="3334844"/>
            <a:ext cx="520200" cy="185040"/>
            <a:chOff x="8088011" y="3334844"/>
            <a:chExt cx="520200" cy="18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8E72FA8B-7CAF-4616-B81A-753B2E42798A}"/>
                    </a:ext>
                  </a:extLst>
                </p14:cNvPr>
                <p14:cNvContentPartPr/>
                <p14:nvPr/>
              </p14:nvContentPartPr>
              <p14:xfrm>
                <a:off x="8088011" y="3427364"/>
                <a:ext cx="102960" cy="9252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8E72FA8B-7CAF-4616-B81A-753B2E42798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83691" y="3423044"/>
                  <a:ext cx="1116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649832CE-1BFA-470F-B1D8-FF71998C9C6E}"/>
                    </a:ext>
                  </a:extLst>
                </p14:cNvPr>
                <p14:cNvContentPartPr/>
                <p14:nvPr/>
              </p14:nvContentPartPr>
              <p14:xfrm>
                <a:off x="8205371" y="3334844"/>
                <a:ext cx="160560" cy="13788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649832CE-1BFA-470F-B1D8-FF71998C9C6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201051" y="3330524"/>
                  <a:ext cx="169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E3074D6F-D77F-4550-AC8B-BF1F0588ACAC}"/>
                    </a:ext>
                  </a:extLst>
                </p14:cNvPr>
                <p14:cNvContentPartPr/>
                <p14:nvPr/>
              </p14:nvContentPartPr>
              <p14:xfrm>
                <a:off x="8415971" y="3338804"/>
                <a:ext cx="192240" cy="9360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E3074D6F-D77F-4550-AC8B-BF1F0588ACA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11651" y="3334484"/>
                  <a:ext cx="20088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51A0C808-295C-40B9-8A40-768119F6B012}"/>
              </a:ext>
            </a:extLst>
          </p:cNvPr>
          <p:cNvGrpSpPr/>
          <p:nvPr/>
        </p:nvGrpSpPr>
        <p:grpSpPr>
          <a:xfrm>
            <a:off x="6534251" y="873884"/>
            <a:ext cx="407880" cy="356760"/>
            <a:chOff x="6534251" y="873884"/>
            <a:chExt cx="407880" cy="3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2C731D69-CED0-40C0-B5AA-69AD05E1E366}"/>
                    </a:ext>
                  </a:extLst>
                </p14:cNvPr>
                <p14:cNvContentPartPr/>
                <p14:nvPr/>
              </p14:nvContentPartPr>
              <p14:xfrm>
                <a:off x="6534251" y="873884"/>
                <a:ext cx="139320" cy="35676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2C731D69-CED0-40C0-B5AA-69AD05E1E36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29931" y="869564"/>
                  <a:ext cx="1479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EADB37BE-3CB6-497A-B215-5739133D59E6}"/>
                    </a:ext>
                  </a:extLst>
                </p14:cNvPr>
                <p14:cNvContentPartPr/>
                <p14:nvPr/>
              </p14:nvContentPartPr>
              <p14:xfrm>
                <a:off x="6705971" y="1057844"/>
                <a:ext cx="104400" cy="16200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EADB37BE-3CB6-497A-B215-5739133D59E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701651" y="1053524"/>
                  <a:ext cx="113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9A0F537D-C044-4EE2-A912-BF567736B2DA}"/>
                    </a:ext>
                  </a:extLst>
                </p14:cNvPr>
                <p14:cNvContentPartPr/>
                <p14:nvPr/>
              </p14:nvContentPartPr>
              <p14:xfrm>
                <a:off x="6856451" y="916004"/>
                <a:ext cx="85680" cy="17748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9A0F537D-C044-4EE2-A912-BF567736B2D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52131" y="911684"/>
                  <a:ext cx="9432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62D4D311-6A1B-4486-9E4C-730EFC8D5CE1}"/>
              </a:ext>
            </a:extLst>
          </p:cNvPr>
          <p:cNvGrpSpPr/>
          <p:nvPr/>
        </p:nvGrpSpPr>
        <p:grpSpPr>
          <a:xfrm>
            <a:off x="5957891" y="1354124"/>
            <a:ext cx="1784880" cy="2251800"/>
            <a:chOff x="5957891" y="1354124"/>
            <a:chExt cx="1784880" cy="225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DAE91287-CC5F-4F63-97A3-B87DED5558F9}"/>
                    </a:ext>
                  </a:extLst>
                </p14:cNvPr>
                <p14:cNvContentPartPr/>
                <p14:nvPr/>
              </p14:nvContentPartPr>
              <p14:xfrm>
                <a:off x="5957891" y="1354124"/>
                <a:ext cx="114120" cy="95904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DAE91287-CC5F-4F63-97A3-B87DED5558F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948891" y="1345124"/>
                  <a:ext cx="131760" cy="9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D61E8DC8-60F8-4FC9-9C31-6E76E96063FF}"/>
                    </a:ext>
                  </a:extLst>
                </p14:cNvPr>
                <p14:cNvContentPartPr/>
                <p14:nvPr/>
              </p14:nvContentPartPr>
              <p14:xfrm>
                <a:off x="6000371" y="2249804"/>
                <a:ext cx="1742400" cy="135612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D61E8DC8-60F8-4FC9-9C31-6E76E96063F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91371" y="2241164"/>
                  <a:ext cx="1760040" cy="137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72CF8FF3-77B9-408E-8632-5570D942FD69}"/>
              </a:ext>
            </a:extLst>
          </p:cNvPr>
          <p:cNvGrpSpPr/>
          <p:nvPr/>
        </p:nvGrpSpPr>
        <p:grpSpPr>
          <a:xfrm>
            <a:off x="8767331" y="3225044"/>
            <a:ext cx="237240" cy="107280"/>
            <a:chOff x="8767331" y="3225044"/>
            <a:chExt cx="237240" cy="10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E8D2401E-ACE4-4FAA-A519-8988387C8132}"/>
                    </a:ext>
                  </a:extLst>
                </p14:cNvPr>
                <p14:cNvContentPartPr/>
                <p14:nvPr/>
              </p14:nvContentPartPr>
              <p14:xfrm>
                <a:off x="8767331" y="3317924"/>
                <a:ext cx="47520" cy="1440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E8D2401E-ACE4-4FAA-A519-8988387C813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758331" y="3308924"/>
                  <a:ext cx="65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02313BFD-9B64-4FED-9972-6451219612CC}"/>
                    </a:ext>
                  </a:extLst>
                </p14:cNvPr>
                <p14:cNvContentPartPr/>
                <p14:nvPr/>
              </p14:nvContentPartPr>
              <p14:xfrm>
                <a:off x="8865971" y="3225044"/>
                <a:ext cx="138600" cy="9648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02313BFD-9B64-4FED-9972-6451219612C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857331" y="3216044"/>
                  <a:ext cx="156240" cy="11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3C826CEA-1B33-4B47-96CC-776B93AEA88C}"/>
                  </a:ext>
                </a:extLst>
              </p14:cNvPr>
              <p14:cNvContentPartPr/>
              <p14:nvPr/>
            </p14:nvContentPartPr>
            <p14:xfrm>
              <a:off x="6014411" y="552764"/>
              <a:ext cx="27360" cy="873360"/>
            </p14:xfrm>
          </p:contentPart>
        </mc:Choice>
        <mc:Fallback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3C826CEA-1B33-4B47-96CC-776B93AEA88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996411" y="535124"/>
                <a:ext cx="63000" cy="90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BB9358E8-4080-4052-B894-70F455227028}"/>
                  </a:ext>
                </a:extLst>
              </p14:cNvPr>
              <p14:cNvContentPartPr/>
              <p14:nvPr/>
            </p14:nvContentPartPr>
            <p14:xfrm>
              <a:off x="4132331" y="2636804"/>
              <a:ext cx="1051920" cy="982080"/>
            </p14:xfrm>
          </p:contentPart>
        </mc:Choice>
        <mc:Fallback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BB9358E8-4080-4052-B894-70F45522702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114331" y="2618804"/>
                <a:ext cx="1087560" cy="101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upo 39">
            <a:extLst>
              <a:ext uri="{FF2B5EF4-FFF2-40B4-BE49-F238E27FC236}">
                <a16:creationId xmlns:a16="http://schemas.microsoft.com/office/drawing/2014/main" id="{DA9EB0B0-FA87-44AE-9899-BEA32B2D7533}"/>
              </a:ext>
            </a:extLst>
          </p:cNvPr>
          <p:cNvGrpSpPr/>
          <p:nvPr/>
        </p:nvGrpSpPr>
        <p:grpSpPr>
          <a:xfrm>
            <a:off x="3112091" y="3619604"/>
            <a:ext cx="1012320" cy="2372400"/>
            <a:chOff x="3112091" y="3619604"/>
            <a:chExt cx="1012320" cy="237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4A9D3D86-9D8F-4240-BABF-811BD0E5A0A1}"/>
                    </a:ext>
                  </a:extLst>
                </p14:cNvPr>
                <p14:cNvContentPartPr/>
                <p14:nvPr/>
              </p14:nvContentPartPr>
              <p14:xfrm>
                <a:off x="3137291" y="3619604"/>
                <a:ext cx="987120" cy="82728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4A9D3D86-9D8F-4240-BABF-811BD0E5A0A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19291" y="3601604"/>
                  <a:ext cx="1022760" cy="86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7DE6F8B3-F869-4A9E-A7BF-6165B783F2AB}"/>
                    </a:ext>
                  </a:extLst>
                </p14:cNvPr>
                <p14:cNvContentPartPr/>
                <p14:nvPr/>
              </p14:nvContentPartPr>
              <p14:xfrm>
                <a:off x="3112091" y="4550204"/>
                <a:ext cx="788040" cy="144180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7DE6F8B3-F869-4A9E-A7BF-6165B783F2A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94451" y="4532564"/>
                  <a:ext cx="823680" cy="147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C7FDE03C-80B8-452F-9F88-2925ABD42B75}"/>
              </a:ext>
            </a:extLst>
          </p:cNvPr>
          <p:cNvGrpSpPr/>
          <p:nvPr/>
        </p:nvGrpSpPr>
        <p:grpSpPr>
          <a:xfrm>
            <a:off x="6456851" y="2291564"/>
            <a:ext cx="3542760" cy="3390480"/>
            <a:chOff x="6456851" y="2291564"/>
            <a:chExt cx="3542760" cy="339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706A36CC-AAE8-4E1F-BD81-488C41ADD551}"/>
                    </a:ext>
                  </a:extLst>
                </p14:cNvPr>
                <p14:cNvContentPartPr/>
                <p14:nvPr/>
              </p14:nvContentPartPr>
              <p14:xfrm>
                <a:off x="7724771" y="3760004"/>
                <a:ext cx="690840" cy="1922040"/>
              </p14:xfrm>
            </p:contentPart>
          </mc:Choice>
          <mc:Fallback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706A36CC-AAE8-4E1F-BD81-488C41ADD5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07131" y="3742364"/>
                  <a:ext cx="726480" cy="19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31F4DC60-533C-4475-AD6F-EF07D45D31A4}"/>
                    </a:ext>
                  </a:extLst>
                </p14:cNvPr>
                <p14:cNvContentPartPr/>
                <p14:nvPr/>
              </p14:nvContentPartPr>
              <p14:xfrm>
                <a:off x="6456851" y="2291564"/>
                <a:ext cx="3542760" cy="3332160"/>
              </p14:xfrm>
            </p:contentPart>
          </mc:Choice>
          <mc:Fallback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31F4DC60-533C-4475-AD6F-EF07D45D31A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38851" y="2273924"/>
                  <a:ext cx="3578400" cy="3367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4603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DECCB-5A07-47F3-937B-3B3BD5AB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All</a:t>
            </a:r>
            <a:r>
              <a:rPr lang="es-MX" dirty="0"/>
              <a:t> p-uses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574F6A-5F53-41E6-A90F-F88B47E72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cada variable x y para cada nodo i dado que x contenga una definición global en i, selecciona </a:t>
            </a:r>
            <a:r>
              <a:rPr lang="es-MX" dirty="0" err="1"/>
              <a:t>paths</a:t>
            </a:r>
            <a:r>
              <a:rPr lang="es-MX" dirty="0"/>
              <a:t> completos que incluya </a:t>
            </a:r>
            <a:r>
              <a:rPr lang="es-MX" dirty="0" err="1"/>
              <a:t>def-clear</a:t>
            </a:r>
            <a:r>
              <a:rPr lang="es-MX" dirty="0"/>
              <a:t> </a:t>
            </a:r>
            <a:r>
              <a:rPr lang="es-MX" dirty="0" err="1"/>
              <a:t>paths</a:t>
            </a:r>
            <a:r>
              <a:rPr lang="es-MX" dirty="0"/>
              <a:t> desde el nodo i hacia las </a:t>
            </a:r>
            <a:r>
              <a:rPr lang="es-MX" dirty="0" err="1"/>
              <a:t>aristsas</a:t>
            </a:r>
            <a:r>
              <a:rPr lang="es-MX" dirty="0"/>
              <a:t> (</a:t>
            </a:r>
            <a:r>
              <a:rPr lang="es-MX" dirty="0" err="1"/>
              <a:t>j,k</a:t>
            </a:r>
            <a:r>
              <a:rPr lang="es-MX" dirty="0"/>
              <a:t>) dado que exista un p-use en dicha arista.</a:t>
            </a:r>
          </a:p>
        </p:txBody>
      </p:sp>
    </p:spTree>
    <p:extLst>
      <p:ext uri="{BB962C8B-B14F-4D97-AF65-F5344CB8AC3E}">
        <p14:creationId xmlns:p14="http://schemas.microsoft.com/office/powerpoint/2010/main" val="177014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425CE-2D9A-4609-BE7D-A818E71E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tv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63020B-FF65-4E7B-859A-EBD22A524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601" y="51733"/>
            <a:ext cx="7702062" cy="67545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ED8747E6-EEE6-43B4-A22E-6815A8B90581}"/>
                  </a:ext>
                </a:extLst>
              </p14:cNvPr>
              <p14:cNvContentPartPr/>
              <p14:nvPr/>
            </p14:nvContentPartPr>
            <p14:xfrm>
              <a:off x="5385137" y="1587600"/>
              <a:ext cx="356040" cy="720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ED8747E6-EEE6-43B4-A22E-6815A8B905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1137" y="1479600"/>
                <a:ext cx="4636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D08BB16E-3DF1-47F6-AACC-EE41D4C20649}"/>
                  </a:ext>
                </a:extLst>
              </p14:cNvPr>
              <p14:cNvContentPartPr/>
              <p14:nvPr/>
            </p14:nvContentPartPr>
            <p14:xfrm>
              <a:off x="6580337" y="4539600"/>
              <a:ext cx="261000" cy="2304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D08BB16E-3DF1-47F6-AACC-EE41D4C206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26697" y="4431960"/>
                <a:ext cx="3686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82493C12-4CAB-49F4-9965-DCFCC4DBE560}"/>
                  </a:ext>
                </a:extLst>
              </p14:cNvPr>
              <p14:cNvContentPartPr/>
              <p14:nvPr/>
            </p14:nvContentPartPr>
            <p14:xfrm>
              <a:off x="3116777" y="4047840"/>
              <a:ext cx="320040" cy="3348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82493C12-4CAB-49F4-9965-DCFCC4DBE5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2777" y="3939840"/>
                <a:ext cx="4276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CE07D324-A7D8-42D3-86BA-3DF9F611058A}"/>
                  </a:ext>
                </a:extLst>
              </p14:cNvPr>
              <p14:cNvContentPartPr/>
              <p14:nvPr/>
            </p14:nvContentPartPr>
            <p14:xfrm>
              <a:off x="4767377" y="3996000"/>
              <a:ext cx="443160" cy="849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CE07D324-A7D8-42D3-86BA-3DF9F611058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13737" y="3888360"/>
                <a:ext cx="5508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A331B48C-2051-4CAB-ADCA-3C17AADB0684}"/>
                  </a:ext>
                </a:extLst>
              </p14:cNvPr>
              <p14:cNvContentPartPr/>
              <p14:nvPr/>
            </p14:nvContentPartPr>
            <p14:xfrm>
              <a:off x="3567137" y="1673280"/>
              <a:ext cx="2314800" cy="295524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A331B48C-2051-4CAB-ADCA-3C17AADB068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58497" y="1664640"/>
                <a:ext cx="2332440" cy="29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47B46856-0BA5-43F0-B963-25C4B517A666}"/>
                  </a:ext>
                </a:extLst>
              </p14:cNvPr>
              <p14:cNvContentPartPr/>
              <p14:nvPr/>
            </p14:nvContentPartPr>
            <p14:xfrm>
              <a:off x="4326069" y="3729806"/>
              <a:ext cx="677880" cy="97164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47B46856-0BA5-43F0-B963-25C4B517A66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17429" y="3720806"/>
                <a:ext cx="695520" cy="9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EAF44844-E948-45DF-8E97-C7DBA6EF15BC}"/>
                  </a:ext>
                </a:extLst>
              </p14:cNvPr>
              <p14:cNvContentPartPr/>
              <p14:nvPr/>
            </p14:nvContentPartPr>
            <p14:xfrm>
              <a:off x="6882069" y="2265686"/>
              <a:ext cx="3402360" cy="3527640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EAF44844-E948-45DF-8E97-C7DBA6EF15B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73429" y="2256686"/>
                <a:ext cx="3420000" cy="35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B6162E60-AC53-4412-B6D2-A9C91C007F33}"/>
                  </a:ext>
                </a:extLst>
              </p14:cNvPr>
              <p14:cNvContentPartPr/>
              <p14:nvPr/>
            </p14:nvContentPartPr>
            <p14:xfrm>
              <a:off x="6414011" y="4242764"/>
              <a:ext cx="696240" cy="77472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B6162E60-AC53-4412-B6D2-A9C91C007F3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96371" y="4225124"/>
                <a:ext cx="731880" cy="81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1D7D46DB-EBDE-49B4-AB37-09D52BE8CABF}"/>
                  </a:ext>
                </a:extLst>
              </p14:cNvPr>
              <p14:cNvContentPartPr/>
              <p14:nvPr/>
            </p14:nvContentPartPr>
            <p14:xfrm>
              <a:off x="5866985" y="1679003"/>
              <a:ext cx="43200" cy="66960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1D7D46DB-EBDE-49B4-AB37-09D52BE8CA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48985" y="1661363"/>
                <a:ext cx="78840" cy="70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o 23">
            <a:extLst>
              <a:ext uri="{FF2B5EF4-FFF2-40B4-BE49-F238E27FC236}">
                <a16:creationId xmlns:a16="http://schemas.microsoft.com/office/drawing/2014/main" id="{9F2719A1-90B3-42C7-B4F7-22379EF742F7}"/>
              </a:ext>
            </a:extLst>
          </p:cNvPr>
          <p:cNvGrpSpPr/>
          <p:nvPr/>
        </p:nvGrpSpPr>
        <p:grpSpPr>
          <a:xfrm>
            <a:off x="7112771" y="4639124"/>
            <a:ext cx="1706760" cy="1054080"/>
            <a:chOff x="7112771" y="4639124"/>
            <a:chExt cx="1706760" cy="105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717C66E8-9855-41A8-9478-206141A3BEEC}"/>
                    </a:ext>
                  </a:extLst>
                </p14:cNvPr>
                <p14:cNvContentPartPr/>
                <p14:nvPr/>
              </p14:nvContentPartPr>
              <p14:xfrm>
                <a:off x="7113851" y="4639124"/>
                <a:ext cx="19080" cy="2844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717C66E8-9855-41A8-9478-206141A3BEE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95851" y="4621124"/>
                  <a:ext cx="547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8E71BBD0-53E8-4D44-A20C-018B816FB284}"/>
                    </a:ext>
                  </a:extLst>
                </p14:cNvPr>
                <p14:cNvContentPartPr/>
                <p14:nvPr/>
              </p14:nvContentPartPr>
              <p14:xfrm>
                <a:off x="7112771" y="4647404"/>
                <a:ext cx="1706760" cy="104580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8E71BBD0-53E8-4D44-A20C-018B816FB28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95131" y="4629764"/>
                  <a:ext cx="1742400" cy="108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87C641E5-F66D-4D25-A3EE-6A06F827D3AE}"/>
                  </a:ext>
                </a:extLst>
              </p14:cNvPr>
              <p14:cNvContentPartPr/>
              <p14:nvPr/>
            </p14:nvContentPartPr>
            <p14:xfrm>
              <a:off x="5844131" y="412004"/>
              <a:ext cx="26640" cy="1186920"/>
            </p14:xfrm>
          </p:contentPart>
        </mc:Choice>
        <mc:Fallback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87C641E5-F66D-4D25-A3EE-6A06F827D3A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835131" y="403364"/>
                <a:ext cx="44280" cy="120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upo 31">
            <a:extLst>
              <a:ext uri="{FF2B5EF4-FFF2-40B4-BE49-F238E27FC236}">
                <a16:creationId xmlns:a16="http://schemas.microsoft.com/office/drawing/2014/main" id="{D0BA6C36-FEBA-4243-8649-93A4AA01DCC1}"/>
              </a:ext>
            </a:extLst>
          </p:cNvPr>
          <p:cNvGrpSpPr/>
          <p:nvPr/>
        </p:nvGrpSpPr>
        <p:grpSpPr>
          <a:xfrm>
            <a:off x="3479651" y="2446004"/>
            <a:ext cx="6729840" cy="3980160"/>
            <a:chOff x="3479651" y="2446004"/>
            <a:chExt cx="6729840" cy="398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E8CE6398-5902-4E98-B645-9CDB5B1B8647}"/>
                    </a:ext>
                  </a:extLst>
                </p14:cNvPr>
                <p14:cNvContentPartPr/>
                <p14:nvPr/>
              </p14:nvContentPartPr>
              <p14:xfrm>
                <a:off x="3732371" y="2446004"/>
                <a:ext cx="6477120" cy="397764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E8CE6398-5902-4E98-B645-9CDB5B1B864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723371" y="2437004"/>
                  <a:ext cx="6494760" cy="39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84E98087-0B8F-41F5-BDA9-C967C146B2D1}"/>
                    </a:ext>
                  </a:extLst>
                </p14:cNvPr>
                <p14:cNvContentPartPr/>
                <p14:nvPr/>
              </p14:nvContentPartPr>
              <p14:xfrm>
                <a:off x="3479651" y="4578284"/>
                <a:ext cx="1004760" cy="155736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84E98087-0B8F-41F5-BDA9-C967C146B2D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471011" y="4569644"/>
                  <a:ext cx="1022400" cy="15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101C879A-DD4F-453D-9FD8-9D7C37B00D6E}"/>
                    </a:ext>
                  </a:extLst>
                </p14:cNvPr>
                <p14:cNvContentPartPr/>
                <p14:nvPr/>
              </p14:nvContentPartPr>
              <p14:xfrm>
                <a:off x="4560011" y="4723004"/>
                <a:ext cx="508680" cy="170316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101C879A-DD4F-453D-9FD8-9D7C37B00D6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551371" y="4714364"/>
                  <a:ext cx="526320" cy="172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1635FE46-BFCD-40A5-8795-5D9CACBA96F9}"/>
                  </a:ext>
                </a:extLst>
              </p14:cNvPr>
              <p14:cNvContentPartPr/>
              <p14:nvPr/>
            </p14:nvContentPartPr>
            <p14:xfrm>
              <a:off x="4511051" y="2369324"/>
              <a:ext cx="6075720" cy="3934440"/>
            </p14:xfrm>
          </p:contentPart>
        </mc:Choice>
        <mc:Fallback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1635FE46-BFCD-40A5-8795-5D9CACBA96F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502051" y="2360324"/>
                <a:ext cx="6093360" cy="395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upo 98">
            <a:extLst>
              <a:ext uri="{FF2B5EF4-FFF2-40B4-BE49-F238E27FC236}">
                <a16:creationId xmlns:a16="http://schemas.microsoft.com/office/drawing/2014/main" id="{B4AA8DCC-7A3C-47BE-869A-8715891F022E}"/>
              </a:ext>
            </a:extLst>
          </p:cNvPr>
          <p:cNvGrpSpPr/>
          <p:nvPr/>
        </p:nvGrpSpPr>
        <p:grpSpPr>
          <a:xfrm>
            <a:off x="7194111" y="-829615"/>
            <a:ext cx="6486480" cy="4111920"/>
            <a:chOff x="7194111" y="-829615"/>
            <a:chExt cx="6486480" cy="411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FA8F1CC8-852A-4408-9E63-34176E46AC2C}"/>
                    </a:ext>
                  </a:extLst>
                </p14:cNvPr>
                <p14:cNvContentPartPr/>
                <p14:nvPr/>
              </p14:nvContentPartPr>
              <p14:xfrm>
                <a:off x="8502351" y="471425"/>
                <a:ext cx="10800" cy="468360"/>
              </p14:xfrm>
            </p:contentPart>
          </mc:Choice>
          <mc:Fallback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FA8F1CC8-852A-4408-9E63-34176E46AC2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498031" y="467105"/>
                  <a:ext cx="1944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03123F90-652A-432D-B5C8-09CE6A33B3B2}"/>
                    </a:ext>
                  </a:extLst>
                </p14:cNvPr>
                <p14:cNvContentPartPr/>
                <p14:nvPr/>
              </p14:nvContentPartPr>
              <p14:xfrm>
                <a:off x="8865591" y="640985"/>
                <a:ext cx="356760" cy="382680"/>
              </p14:xfrm>
            </p:contentPart>
          </mc:Choice>
          <mc:Fallback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03123F90-652A-432D-B5C8-09CE6A33B3B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271" y="636665"/>
                  <a:ext cx="3654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54C41C96-EBCF-42CE-993D-76F7212752E8}"/>
                    </a:ext>
                  </a:extLst>
                </p14:cNvPr>
                <p14:cNvContentPartPr/>
                <p14:nvPr/>
              </p14:nvContentPartPr>
              <p14:xfrm>
                <a:off x="10412871" y="967865"/>
                <a:ext cx="9360" cy="10080"/>
              </p14:xfrm>
            </p:contentPart>
          </mc:Choice>
          <mc:Fallback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54C41C96-EBCF-42CE-993D-76F7212752E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408551" y="963545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6B9CF6D7-4B4F-4561-9D61-FD78E2253348}"/>
                    </a:ext>
                  </a:extLst>
                </p14:cNvPr>
                <p14:cNvContentPartPr/>
                <p14:nvPr/>
              </p14:nvContentPartPr>
              <p14:xfrm>
                <a:off x="9352671" y="650705"/>
                <a:ext cx="355320" cy="33336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6B9CF6D7-4B4F-4561-9D61-FD78E225334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348351" y="646385"/>
                  <a:ext cx="3639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1E4ADB4F-FE04-4942-B94D-8629C7421A99}"/>
                    </a:ext>
                  </a:extLst>
                </p14:cNvPr>
                <p14:cNvContentPartPr/>
                <p14:nvPr/>
              </p14:nvContentPartPr>
              <p14:xfrm>
                <a:off x="10154391" y="718025"/>
                <a:ext cx="239040" cy="28008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1E4ADB4F-FE04-4942-B94D-8629C7421A9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150071" y="713705"/>
                  <a:ext cx="2476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BB055EC8-73DD-439F-A29F-EDDB31E93A11}"/>
                    </a:ext>
                  </a:extLst>
                </p14:cNvPr>
                <p14:cNvContentPartPr/>
                <p14:nvPr/>
              </p14:nvContentPartPr>
              <p14:xfrm>
                <a:off x="10229991" y="907025"/>
                <a:ext cx="159120" cy="70560"/>
              </p14:xfrm>
            </p:contentPart>
          </mc:Choice>
          <mc:Fallback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BB055EC8-73DD-439F-A29F-EDDB31E93A1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225671" y="902705"/>
                  <a:ext cx="167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67E89A4E-1368-4AA9-9F59-782A10F7F17C}"/>
                    </a:ext>
                  </a:extLst>
                </p14:cNvPr>
                <p14:cNvContentPartPr/>
                <p14:nvPr/>
              </p14:nvContentPartPr>
              <p14:xfrm>
                <a:off x="10782591" y="609305"/>
                <a:ext cx="223200" cy="27792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67E89A4E-1368-4AA9-9F59-782A10F7F1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778271" y="604985"/>
                  <a:ext cx="2318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DF01BBB7-5BE4-4E62-BF21-FD7FD479EBBC}"/>
                    </a:ext>
                  </a:extLst>
                </p14:cNvPr>
                <p14:cNvContentPartPr/>
                <p14:nvPr/>
              </p14:nvContentPartPr>
              <p14:xfrm>
                <a:off x="10849911" y="764465"/>
                <a:ext cx="253440" cy="266400"/>
              </p14:xfrm>
            </p:contentPart>
          </mc:Choice>
          <mc:Fallback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DF01BBB7-5BE4-4E62-BF21-FD7FD479EBB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845591" y="760145"/>
                  <a:ext cx="2620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3C355017-AD70-4F78-9DEE-CA0F295AB963}"/>
                    </a:ext>
                  </a:extLst>
                </p14:cNvPr>
                <p14:cNvContentPartPr/>
                <p14:nvPr/>
              </p14:nvContentPartPr>
              <p14:xfrm>
                <a:off x="11419071" y="607505"/>
                <a:ext cx="52560" cy="273600"/>
              </p14:xfrm>
            </p:contentPart>
          </mc:Choice>
          <mc:Fallback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3C355017-AD70-4F78-9DEE-CA0F295AB96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414751" y="603185"/>
                  <a:ext cx="612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D980352B-50CC-43FD-BA22-2ACDD46BFC96}"/>
                    </a:ext>
                  </a:extLst>
                </p14:cNvPr>
                <p14:cNvContentPartPr/>
                <p14:nvPr/>
              </p14:nvContentPartPr>
              <p14:xfrm>
                <a:off x="11622471" y="651425"/>
                <a:ext cx="226800" cy="258480"/>
              </p14:xfrm>
            </p:contentPart>
          </mc:Choice>
          <mc:Fallback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D980352B-50CC-43FD-BA22-2ACDD46BFC9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618151" y="647105"/>
                  <a:ext cx="2354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737C7EA0-DD8C-411C-A17C-CFE51DC7910B}"/>
                    </a:ext>
                  </a:extLst>
                </p14:cNvPr>
                <p14:cNvContentPartPr/>
                <p14:nvPr/>
              </p14:nvContentPartPr>
              <p14:xfrm>
                <a:off x="8297871" y="1314185"/>
                <a:ext cx="57960" cy="351000"/>
              </p14:xfrm>
            </p:contentPart>
          </mc:Choice>
          <mc:Fallback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737C7EA0-DD8C-411C-A17C-CFE51DC7910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293551" y="1309865"/>
                  <a:ext cx="666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DFD16ED8-5EAA-4E2D-90CA-4CEBF260F48E}"/>
                    </a:ext>
                  </a:extLst>
                </p14:cNvPr>
                <p14:cNvContentPartPr/>
                <p14:nvPr/>
              </p14:nvContentPartPr>
              <p14:xfrm>
                <a:off x="8664711" y="1429385"/>
                <a:ext cx="187200" cy="324720"/>
              </p14:xfrm>
            </p:contentPart>
          </mc:Choice>
          <mc:Fallback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DFD16ED8-5EAA-4E2D-90CA-4CEBF260F48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660391" y="1425065"/>
                  <a:ext cx="1958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8" name="Entrada de lápiz 47">
                  <a:extLst>
                    <a:ext uri="{FF2B5EF4-FFF2-40B4-BE49-F238E27FC236}">
                      <a16:creationId xmlns:a16="http://schemas.microsoft.com/office/drawing/2014/main" id="{32232715-E928-43C9-9621-E2FEDB3E4EB4}"/>
                    </a:ext>
                  </a:extLst>
                </p14:cNvPr>
                <p14:cNvContentPartPr/>
                <p14:nvPr/>
              </p14:nvContentPartPr>
              <p14:xfrm>
                <a:off x="9355191" y="1415705"/>
                <a:ext cx="300600" cy="321480"/>
              </p14:xfrm>
            </p:contentPart>
          </mc:Choice>
          <mc:Fallback>
            <p:pic>
              <p:nvPicPr>
                <p:cNvPr id="48" name="Entrada de lápiz 47">
                  <a:extLst>
                    <a:ext uri="{FF2B5EF4-FFF2-40B4-BE49-F238E27FC236}">
                      <a16:creationId xmlns:a16="http://schemas.microsoft.com/office/drawing/2014/main" id="{32232715-E928-43C9-9621-E2FEDB3E4EB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50871" y="1411385"/>
                  <a:ext cx="3092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35220B14-5DA6-4B7C-AFD1-58B4D9BEBA8A}"/>
                    </a:ext>
                  </a:extLst>
                </p14:cNvPr>
                <p14:cNvContentPartPr/>
                <p14:nvPr/>
              </p14:nvContentPartPr>
              <p14:xfrm>
                <a:off x="10105791" y="1410665"/>
                <a:ext cx="183600" cy="288720"/>
              </p14:xfrm>
            </p:contentPart>
          </mc:Choice>
          <mc:Fallback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35220B14-5DA6-4B7C-AFD1-58B4D9BEBA8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101471" y="1406345"/>
                  <a:ext cx="1922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252680C6-4826-49DC-BB07-BAE0D6CC3928}"/>
                    </a:ext>
                  </a:extLst>
                </p14:cNvPr>
                <p14:cNvContentPartPr/>
                <p14:nvPr/>
              </p14:nvContentPartPr>
              <p14:xfrm>
                <a:off x="10101831" y="1496345"/>
                <a:ext cx="238320" cy="81720"/>
              </p14:xfrm>
            </p:contentPart>
          </mc:Choice>
          <mc:Fallback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252680C6-4826-49DC-BB07-BAE0D6CC392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097511" y="1492025"/>
                  <a:ext cx="2469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971E010C-0DCD-4903-B5CC-558A2FDC439D}"/>
                    </a:ext>
                  </a:extLst>
                </p14:cNvPr>
                <p14:cNvContentPartPr/>
                <p14:nvPr/>
              </p14:nvContentPartPr>
              <p14:xfrm>
                <a:off x="10581351" y="1360265"/>
                <a:ext cx="235080" cy="255600"/>
              </p14:xfrm>
            </p:contentPart>
          </mc:Choice>
          <mc:Fallback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971E010C-0DCD-4903-B5CC-558A2FDC439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577031" y="1355945"/>
                  <a:ext cx="2437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C3D89651-4710-47C6-9F39-C5B64BD326E4}"/>
                    </a:ext>
                  </a:extLst>
                </p14:cNvPr>
                <p14:cNvContentPartPr/>
                <p14:nvPr/>
              </p14:nvContentPartPr>
              <p14:xfrm>
                <a:off x="11346351" y="1276385"/>
                <a:ext cx="28800" cy="281880"/>
              </p14:xfrm>
            </p:contentPart>
          </mc:Choice>
          <mc:Fallback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C3D89651-4710-47C6-9F39-C5B64BD326E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342031" y="1272065"/>
                  <a:ext cx="374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446E10D0-8D2B-4E82-B622-161894B9C576}"/>
                    </a:ext>
                  </a:extLst>
                </p14:cNvPr>
                <p14:cNvContentPartPr/>
                <p14:nvPr/>
              </p14:nvContentPartPr>
              <p14:xfrm>
                <a:off x="11601951" y="1344065"/>
                <a:ext cx="147240" cy="221040"/>
              </p14:xfrm>
            </p:contentPart>
          </mc:Choice>
          <mc:Fallback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446E10D0-8D2B-4E82-B622-161894B9C57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597631" y="1339745"/>
                  <a:ext cx="1558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F95E6ABD-8317-4D65-B5E1-795C79CBB6C0}"/>
                    </a:ext>
                  </a:extLst>
                </p14:cNvPr>
                <p14:cNvContentPartPr/>
                <p14:nvPr/>
              </p14:nvContentPartPr>
              <p14:xfrm>
                <a:off x="8509191" y="1911425"/>
                <a:ext cx="38160" cy="335880"/>
              </p14:xfrm>
            </p:contentPart>
          </mc:Choice>
          <mc:Fallback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F95E6ABD-8317-4D65-B5E1-795C79CBB6C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04871" y="1907105"/>
                  <a:ext cx="468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460CDC22-3976-41A8-B2D5-9F55413FF2AA}"/>
                    </a:ext>
                  </a:extLst>
                </p14:cNvPr>
                <p14:cNvContentPartPr/>
                <p14:nvPr/>
              </p14:nvContentPartPr>
              <p14:xfrm>
                <a:off x="8816271" y="1983425"/>
                <a:ext cx="207720" cy="196200"/>
              </p14:xfrm>
            </p:contentPart>
          </mc:Choice>
          <mc:Fallback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460CDC22-3976-41A8-B2D5-9F55413FF2A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811951" y="1979105"/>
                  <a:ext cx="2163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6C5C37C4-141D-4B3C-A9F4-22EFEB391F86}"/>
                    </a:ext>
                  </a:extLst>
                </p14:cNvPr>
                <p14:cNvContentPartPr/>
                <p14:nvPr/>
              </p14:nvContentPartPr>
              <p14:xfrm>
                <a:off x="9397311" y="1956425"/>
                <a:ext cx="250560" cy="245520"/>
              </p14:xfrm>
            </p:contentPart>
          </mc:Choice>
          <mc:Fallback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6C5C37C4-141D-4B3C-A9F4-22EFEB391F8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392991" y="1952105"/>
                  <a:ext cx="2592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06A0C72A-898B-41D9-BC0D-B3EE86A6B5EC}"/>
                    </a:ext>
                  </a:extLst>
                </p14:cNvPr>
                <p14:cNvContentPartPr/>
                <p14:nvPr/>
              </p14:nvContentPartPr>
              <p14:xfrm>
                <a:off x="9938031" y="2052545"/>
                <a:ext cx="102960" cy="107280"/>
              </p14:xfrm>
            </p:contentPart>
          </mc:Choice>
          <mc:Fallback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06A0C72A-898B-41D9-BC0D-B3EE86A6B5E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933711" y="2048225"/>
                  <a:ext cx="111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54538A0E-4F87-49AF-9079-C0180BA50E57}"/>
                    </a:ext>
                  </a:extLst>
                </p14:cNvPr>
                <p14:cNvContentPartPr/>
                <p14:nvPr/>
              </p14:nvContentPartPr>
              <p14:xfrm>
                <a:off x="10150071" y="2045345"/>
                <a:ext cx="47520" cy="164160"/>
              </p14:xfrm>
            </p:contentPart>
          </mc:Choice>
          <mc:Fallback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54538A0E-4F87-49AF-9079-C0180BA50E5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145751" y="2041025"/>
                  <a:ext cx="56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66C82284-8B05-42E4-AC5E-A824426AC26E}"/>
                    </a:ext>
                  </a:extLst>
                </p14:cNvPr>
                <p14:cNvContentPartPr/>
                <p14:nvPr/>
              </p14:nvContentPartPr>
              <p14:xfrm>
                <a:off x="10780791" y="2155505"/>
                <a:ext cx="33120" cy="10080"/>
              </p14:xfrm>
            </p:contentPart>
          </mc:Choice>
          <mc:Fallback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66C82284-8B05-42E4-AC5E-A824426AC26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776471" y="2151185"/>
                  <a:ext cx="417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3437D9E6-60D1-44A1-82FE-60E1F5B8FBE9}"/>
                    </a:ext>
                  </a:extLst>
                </p14:cNvPr>
                <p14:cNvContentPartPr/>
                <p14:nvPr/>
              </p14:nvContentPartPr>
              <p14:xfrm>
                <a:off x="11241591" y="2211305"/>
                <a:ext cx="9360" cy="20160"/>
              </p14:xfrm>
            </p:contentPart>
          </mc:Choice>
          <mc:Fallback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3437D9E6-60D1-44A1-82FE-60E1F5B8FBE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237271" y="2206985"/>
                  <a:ext cx="18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77155254-8B85-462A-A2EF-BB1021B42C16}"/>
                    </a:ext>
                  </a:extLst>
                </p14:cNvPr>
                <p14:cNvContentPartPr/>
                <p14:nvPr/>
              </p14:nvContentPartPr>
              <p14:xfrm>
                <a:off x="10713831" y="1987385"/>
                <a:ext cx="229320" cy="294480"/>
              </p14:xfrm>
            </p:contentPart>
          </mc:Choice>
          <mc:Fallback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77155254-8B85-462A-A2EF-BB1021B42C1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709511" y="1983065"/>
                  <a:ext cx="2379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987165F5-09BD-4BBB-B35D-52D253066766}"/>
                    </a:ext>
                  </a:extLst>
                </p14:cNvPr>
                <p14:cNvContentPartPr/>
                <p14:nvPr/>
              </p14:nvContentPartPr>
              <p14:xfrm>
                <a:off x="11157711" y="1993145"/>
                <a:ext cx="202320" cy="381960"/>
              </p14:xfrm>
            </p:contentPart>
          </mc:Choice>
          <mc:Fallback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987165F5-09BD-4BBB-B35D-52D25306676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153391" y="1988825"/>
                  <a:ext cx="2109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44651744-4BE4-42FB-8041-0ACEF4363142}"/>
                    </a:ext>
                  </a:extLst>
                </p14:cNvPr>
                <p14:cNvContentPartPr/>
                <p14:nvPr/>
              </p14:nvContentPartPr>
              <p14:xfrm>
                <a:off x="11807151" y="2215625"/>
                <a:ext cx="18360" cy="6120"/>
              </p14:xfrm>
            </p:contentPart>
          </mc:Choice>
          <mc:Fallback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44651744-4BE4-42FB-8041-0ACEF436314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802831" y="2211305"/>
                  <a:ext cx="270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6BCAE6F3-0C74-4D13-83C5-D8BAD6DF1BBD}"/>
                    </a:ext>
                  </a:extLst>
                </p14:cNvPr>
                <p14:cNvContentPartPr/>
                <p14:nvPr/>
              </p14:nvContentPartPr>
              <p14:xfrm>
                <a:off x="13420311" y="2153705"/>
                <a:ext cx="13680" cy="39960"/>
              </p14:xfrm>
            </p:contentPart>
          </mc:Choice>
          <mc:Fallback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6BCAE6F3-0C74-4D13-83C5-D8BAD6DF1BB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3415991" y="2149385"/>
                  <a:ext cx="223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43F8BF02-4873-4C2B-9371-39B9F6037836}"/>
                    </a:ext>
                  </a:extLst>
                </p14:cNvPr>
                <p14:cNvContentPartPr/>
                <p14:nvPr/>
              </p14:nvContentPartPr>
              <p14:xfrm>
                <a:off x="8707551" y="2407145"/>
                <a:ext cx="57960" cy="392040"/>
              </p14:xfrm>
            </p:contentPart>
          </mc:Choice>
          <mc:Fallback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43F8BF02-4873-4C2B-9371-39B9F603783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703231" y="2402825"/>
                  <a:ext cx="666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14E3DA2B-2A2F-4AF0-989B-4A19643E2E07}"/>
                    </a:ext>
                  </a:extLst>
                </p14:cNvPr>
                <p14:cNvContentPartPr/>
                <p14:nvPr/>
              </p14:nvContentPartPr>
              <p14:xfrm>
                <a:off x="9170151" y="2596865"/>
                <a:ext cx="185400" cy="214920"/>
              </p14:xfrm>
            </p:contentPart>
          </mc:Choice>
          <mc:Fallback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14E3DA2B-2A2F-4AF0-989B-4A19643E2E0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165831" y="2592545"/>
                  <a:ext cx="1940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39B07287-EBF5-44E1-82BB-7983F1FF56A2}"/>
                    </a:ext>
                  </a:extLst>
                </p14:cNvPr>
                <p14:cNvContentPartPr/>
                <p14:nvPr/>
              </p14:nvContentPartPr>
              <p14:xfrm>
                <a:off x="9733911" y="2569505"/>
                <a:ext cx="190080" cy="242280"/>
              </p14:xfrm>
            </p:contentPart>
          </mc:Choice>
          <mc:Fallback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39B07287-EBF5-44E1-82BB-7983F1FF56A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729591" y="2565185"/>
                  <a:ext cx="1987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5CB6D27A-FCA0-4BC1-BF6F-711FFD137967}"/>
                    </a:ext>
                  </a:extLst>
                </p14:cNvPr>
                <p14:cNvContentPartPr/>
                <p14:nvPr/>
              </p14:nvContentPartPr>
              <p14:xfrm>
                <a:off x="10141071" y="2599025"/>
                <a:ext cx="127080" cy="133200"/>
              </p14:xfrm>
            </p:contentPart>
          </mc:Choice>
          <mc:Fallback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5CB6D27A-FCA0-4BC1-BF6F-711FFD13796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136751" y="2594705"/>
                  <a:ext cx="1357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7BE69B3F-5C02-4000-AE91-855630E8FC20}"/>
                    </a:ext>
                  </a:extLst>
                </p14:cNvPr>
                <p14:cNvContentPartPr/>
                <p14:nvPr/>
              </p14:nvContentPartPr>
              <p14:xfrm>
                <a:off x="10335831" y="2627105"/>
                <a:ext cx="477720" cy="234000"/>
              </p14:xfrm>
            </p:contentPart>
          </mc:Choice>
          <mc:Fallback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7BE69B3F-5C02-4000-AE91-855630E8FC2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331511" y="2622785"/>
                  <a:ext cx="4863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47B3CF2E-6EB9-4989-A15D-8AD41A251878}"/>
                    </a:ext>
                  </a:extLst>
                </p14:cNvPr>
                <p14:cNvContentPartPr/>
                <p14:nvPr/>
              </p14:nvContentPartPr>
              <p14:xfrm>
                <a:off x="11069871" y="2678225"/>
                <a:ext cx="164160" cy="275760"/>
              </p14:xfrm>
            </p:contentPart>
          </mc:Choice>
          <mc:Fallback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47B3CF2E-6EB9-4989-A15D-8AD41A25187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065551" y="2673905"/>
                  <a:ext cx="1728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D6B26A58-F3A5-40D4-B179-AE7C200C5F22}"/>
                    </a:ext>
                  </a:extLst>
                </p14:cNvPr>
                <p14:cNvContentPartPr/>
                <p14:nvPr/>
              </p14:nvContentPartPr>
              <p14:xfrm>
                <a:off x="11582511" y="2492105"/>
                <a:ext cx="170280" cy="322920"/>
              </p14:xfrm>
            </p:contentPart>
          </mc:Choice>
          <mc:Fallback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D6B26A58-F3A5-40D4-B179-AE7C200C5F2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578191" y="2487785"/>
                  <a:ext cx="1789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1864480B-5184-4C09-BF01-045DA1325222}"/>
                    </a:ext>
                  </a:extLst>
                </p14:cNvPr>
                <p14:cNvContentPartPr/>
                <p14:nvPr/>
              </p14:nvContentPartPr>
              <p14:xfrm>
                <a:off x="11591511" y="2771825"/>
                <a:ext cx="231480" cy="13680"/>
              </p14:xfrm>
            </p:contentPart>
          </mc:Choice>
          <mc:Fallback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1864480B-5184-4C09-BF01-045DA132522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587191" y="2767505"/>
                  <a:ext cx="2401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1CF3D993-FDB6-4CD0-A1DE-887970556333}"/>
                    </a:ext>
                  </a:extLst>
                </p14:cNvPr>
                <p14:cNvContentPartPr/>
                <p14:nvPr/>
              </p14:nvContentPartPr>
              <p14:xfrm>
                <a:off x="11720751" y="1956065"/>
                <a:ext cx="167040" cy="392400"/>
              </p14:xfrm>
            </p:contentPart>
          </mc:Choice>
          <mc:Fallback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1CF3D993-FDB6-4CD0-A1DE-88797055633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716431" y="1951745"/>
                  <a:ext cx="1756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A2C6D471-207E-46E4-8A36-610838B88B76}"/>
                    </a:ext>
                  </a:extLst>
                </p14:cNvPr>
                <p14:cNvContentPartPr/>
                <p14:nvPr/>
              </p14:nvContentPartPr>
              <p14:xfrm>
                <a:off x="11729751" y="2185745"/>
                <a:ext cx="282600" cy="13680"/>
              </p14:xfrm>
            </p:contentPart>
          </mc:Choice>
          <mc:Fallback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A2C6D471-207E-46E4-8A36-610838B88B7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725431" y="2181425"/>
                  <a:ext cx="291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F769AF7A-89D5-4090-8162-F74F886B94D4}"/>
                    </a:ext>
                  </a:extLst>
                </p14:cNvPr>
                <p14:cNvContentPartPr/>
                <p14:nvPr/>
              </p14:nvContentPartPr>
              <p14:xfrm>
                <a:off x="12145551" y="2029505"/>
                <a:ext cx="267840" cy="216360"/>
              </p14:xfrm>
            </p:contentPart>
          </mc:Choice>
          <mc:Fallback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F769AF7A-89D5-4090-8162-F74F886B94D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2141231" y="2025185"/>
                  <a:ext cx="2764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FC7D1FD8-88A4-42BB-9A8D-CD0BE0AF0A70}"/>
                    </a:ext>
                  </a:extLst>
                </p14:cNvPr>
                <p14:cNvContentPartPr/>
                <p14:nvPr/>
              </p14:nvContentPartPr>
              <p14:xfrm>
                <a:off x="12237351" y="2238665"/>
                <a:ext cx="207360" cy="151560"/>
              </p14:xfrm>
            </p:contentPart>
          </mc:Choice>
          <mc:Fallback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FC7D1FD8-88A4-42BB-9A8D-CD0BE0AF0A7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2233031" y="2234345"/>
                  <a:ext cx="216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44B90EAE-38C4-4ED4-A305-061174A575FB}"/>
                    </a:ext>
                  </a:extLst>
                </p14:cNvPr>
                <p14:cNvContentPartPr/>
                <p14:nvPr/>
              </p14:nvContentPartPr>
              <p14:xfrm>
                <a:off x="12647751" y="2042825"/>
                <a:ext cx="22320" cy="290160"/>
              </p14:xfrm>
            </p:contentPart>
          </mc:Choice>
          <mc:Fallback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44B90EAE-38C4-4ED4-A305-061174A575F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2643431" y="2038505"/>
                  <a:ext cx="309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63F3AD6D-3E2D-4241-B35C-1F58F9B4B18E}"/>
                    </a:ext>
                  </a:extLst>
                </p14:cNvPr>
                <p14:cNvContentPartPr/>
                <p14:nvPr/>
              </p14:nvContentPartPr>
              <p14:xfrm>
                <a:off x="12760791" y="2118425"/>
                <a:ext cx="294120" cy="276480"/>
              </p14:xfrm>
            </p:contentPart>
          </mc:Choice>
          <mc:Fallback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63F3AD6D-3E2D-4241-B35C-1F58F9B4B18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756471" y="2114105"/>
                  <a:ext cx="302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9D893BFF-CF91-45ED-9ED8-AEB41F53795F}"/>
                    </a:ext>
                  </a:extLst>
                </p14:cNvPr>
                <p14:cNvContentPartPr/>
                <p14:nvPr/>
              </p14:nvContentPartPr>
              <p14:xfrm>
                <a:off x="12169671" y="2687585"/>
                <a:ext cx="235440" cy="295920"/>
              </p14:xfrm>
            </p:contentPart>
          </mc:Choice>
          <mc:Fallback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9D893BFF-CF91-45ED-9ED8-AEB41F53795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2165351" y="2683265"/>
                  <a:ext cx="2440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575C5AB6-1992-42D4-803C-2EFF6FD6F708}"/>
                    </a:ext>
                  </a:extLst>
                </p14:cNvPr>
                <p14:cNvContentPartPr/>
                <p14:nvPr/>
              </p14:nvContentPartPr>
              <p14:xfrm>
                <a:off x="12677271" y="2724305"/>
                <a:ext cx="28080" cy="273600"/>
              </p14:xfrm>
            </p:contentPart>
          </mc:Choice>
          <mc:Fallback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575C5AB6-1992-42D4-803C-2EFF6FD6F70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2672951" y="2719985"/>
                  <a:ext cx="367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F898DFD2-8802-4D6D-80F0-FB5171856DFE}"/>
                    </a:ext>
                  </a:extLst>
                </p14:cNvPr>
                <p14:cNvContentPartPr/>
                <p14:nvPr/>
              </p14:nvContentPartPr>
              <p14:xfrm>
                <a:off x="12806871" y="2789105"/>
                <a:ext cx="223560" cy="234360"/>
              </p14:xfrm>
            </p:contentPart>
          </mc:Choice>
          <mc:Fallback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F898DFD2-8802-4D6D-80F0-FB5171856DF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2802551" y="2784785"/>
                  <a:ext cx="2322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4" name="Entrada de lápiz 93">
                  <a:extLst>
                    <a:ext uri="{FF2B5EF4-FFF2-40B4-BE49-F238E27FC236}">
                      <a16:creationId xmlns:a16="http://schemas.microsoft.com/office/drawing/2014/main" id="{53C0A7E3-D91B-49BF-9B1D-AB6BD378EBA2}"/>
                    </a:ext>
                  </a:extLst>
                </p14:cNvPr>
                <p14:cNvContentPartPr/>
                <p14:nvPr/>
              </p14:nvContentPartPr>
              <p14:xfrm>
                <a:off x="8052351" y="-271615"/>
                <a:ext cx="5628240" cy="3553920"/>
              </p14:xfrm>
            </p:contentPart>
          </mc:Choice>
          <mc:Fallback>
            <p:pic>
              <p:nvPicPr>
                <p:cNvPr id="94" name="Entrada de lápiz 93">
                  <a:extLst>
                    <a:ext uri="{FF2B5EF4-FFF2-40B4-BE49-F238E27FC236}">
                      <a16:creationId xmlns:a16="http://schemas.microsoft.com/office/drawing/2014/main" id="{53C0A7E3-D91B-49BF-9B1D-AB6BD378EBA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048031" y="-275935"/>
                  <a:ext cx="5636880" cy="356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7F81C56C-FAF2-4FBF-8D4E-BF66E5D93DB8}"/>
                    </a:ext>
                  </a:extLst>
                </p14:cNvPr>
                <p14:cNvContentPartPr/>
                <p14:nvPr/>
              </p14:nvContentPartPr>
              <p14:xfrm>
                <a:off x="7201311" y="-813775"/>
                <a:ext cx="109800" cy="426600"/>
              </p14:xfrm>
            </p:contentPart>
          </mc:Choice>
          <mc:Fallback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7F81C56C-FAF2-4FBF-8D4E-BF66E5D93DB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196991" y="-818095"/>
                  <a:ext cx="1184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CD1394B8-BC81-4C69-A2B9-8A6497663268}"/>
                    </a:ext>
                  </a:extLst>
                </p14:cNvPr>
                <p14:cNvContentPartPr/>
                <p14:nvPr/>
              </p14:nvContentPartPr>
              <p14:xfrm>
                <a:off x="7194111" y="-544135"/>
                <a:ext cx="101520" cy="130320"/>
              </p14:xfrm>
            </p:contentPart>
          </mc:Choice>
          <mc:Fallback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CD1394B8-BC81-4C69-A2B9-8A649766326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189791" y="-548455"/>
                  <a:ext cx="110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361C7647-FAA6-4DC6-851A-9C68F5584973}"/>
                    </a:ext>
                  </a:extLst>
                </p14:cNvPr>
                <p14:cNvContentPartPr/>
                <p14:nvPr/>
              </p14:nvContentPartPr>
              <p14:xfrm>
                <a:off x="7505871" y="-829615"/>
                <a:ext cx="489240" cy="374760"/>
              </p14:xfrm>
            </p:contentPart>
          </mc:Choice>
          <mc:Fallback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361C7647-FAA6-4DC6-851A-9C68F558497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501551" y="-833935"/>
                  <a:ext cx="497880" cy="383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193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86706-4D9B-4F1A-B1D4-72304FC5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All</a:t>
            </a:r>
            <a:r>
              <a:rPr lang="es-MX" dirty="0"/>
              <a:t> p-uses / </a:t>
            </a:r>
            <a:r>
              <a:rPr lang="es-MX" dirty="0" err="1"/>
              <a:t>Some</a:t>
            </a:r>
            <a:r>
              <a:rPr lang="es-MX" dirty="0"/>
              <a:t> c-uses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E6F1C1-6E1C-43CB-B66C-A5EF1F969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X no tiene p-uses</a:t>
            </a:r>
          </a:p>
          <a:p>
            <a:r>
              <a:rPr lang="es-MX" dirty="0"/>
              <a:t>Para cada variable x y para cada nodo i dado que x contenga una definición global en i, selecciona </a:t>
            </a:r>
            <a:r>
              <a:rPr lang="es-MX" dirty="0" err="1"/>
              <a:t>paths</a:t>
            </a:r>
            <a:r>
              <a:rPr lang="es-MX" dirty="0"/>
              <a:t> completos que incluya </a:t>
            </a:r>
            <a:r>
              <a:rPr lang="es-MX" dirty="0" err="1"/>
              <a:t>def-clear</a:t>
            </a:r>
            <a:r>
              <a:rPr lang="es-MX" dirty="0"/>
              <a:t> </a:t>
            </a:r>
            <a:r>
              <a:rPr lang="es-MX" dirty="0" err="1"/>
              <a:t>paths</a:t>
            </a:r>
            <a:r>
              <a:rPr lang="es-MX" dirty="0"/>
              <a:t> desde el nodo i hacia algunos nodos j dado que exista un uso global c-use de x en j</a:t>
            </a:r>
          </a:p>
          <a:p>
            <a:endParaRPr lang="es-MX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7B7943FE-DE86-4571-9F52-EDD2D51826AF}"/>
                  </a:ext>
                </a:extLst>
              </p14:cNvPr>
              <p14:cNvContentPartPr/>
              <p14:nvPr/>
            </p14:nvContentPartPr>
            <p14:xfrm>
              <a:off x="8128311" y="2835905"/>
              <a:ext cx="107280" cy="291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7B7943FE-DE86-4571-9F52-EDD2D51826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23991" y="2831585"/>
                <a:ext cx="1159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108F6B41-6465-4A62-A17D-08FADAC21F61}"/>
                  </a:ext>
                </a:extLst>
              </p14:cNvPr>
              <p14:cNvContentPartPr/>
              <p14:nvPr/>
            </p14:nvContentPartPr>
            <p14:xfrm>
              <a:off x="4885431" y="3497585"/>
              <a:ext cx="362880" cy="48348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108F6B41-6465-4A62-A17D-08FADAC21F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1111" y="3493265"/>
                <a:ext cx="37152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B949CEF0-0833-4619-BFE1-635935F33D59}"/>
                  </a:ext>
                </a:extLst>
              </p14:cNvPr>
              <p14:cNvContentPartPr/>
              <p14:nvPr/>
            </p14:nvContentPartPr>
            <p14:xfrm>
              <a:off x="665151" y="-21775"/>
              <a:ext cx="6888960" cy="167040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B949CEF0-0833-4619-BFE1-635935F33D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0831" y="-26095"/>
                <a:ext cx="6897600" cy="167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3784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9C0DF-B058-4A3F-B725-3488835F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7828E2-93AD-4A25-90C1-A77DCAA83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601" y="51733"/>
            <a:ext cx="7702062" cy="67545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1CEBCE44-AB52-4D2F-8DCE-35A9F4D47415}"/>
                  </a:ext>
                </a:extLst>
              </p14:cNvPr>
              <p14:cNvContentPartPr/>
              <p14:nvPr/>
            </p14:nvContentPartPr>
            <p14:xfrm>
              <a:off x="5459297" y="1355760"/>
              <a:ext cx="301680" cy="3204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1CEBCE44-AB52-4D2F-8DCE-35A9F4D474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05297" y="1247760"/>
                <a:ext cx="4093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F39B612E-0CC7-4739-93B8-408FC01988AB}"/>
                  </a:ext>
                </a:extLst>
              </p14:cNvPr>
              <p14:cNvContentPartPr/>
              <p14:nvPr/>
            </p14:nvContentPartPr>
            <p14:xfrm>
              <a:off x="8554989" y="5758046"/>
              <a:ext cx="504360" cy="849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F39B612E-0CC7-4739-93B8-408FC01988A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00989" y="5650046"/>
                <a:ext cx="6120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32CC320C-ADED-48F2-A06B-FEDA4C0FE946}"/>
                  </a:ext>
                </a:extLst>
              </p14:cNvPr>
              <p14:cNvContentPartPr/>
              <p14:nvPr/>
            </p14:nvContentPartPr>
            <p14:xfrm>
              <a:off x="7118106" y="762106"/>
              <a:ext cx="54000" cy="11952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32CC320C-ADED-48F2-A06B-FEDA4C0FE94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13786" y="757786"/>
                <a:ext cx="626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E119D73F-A769-4930-9C85-75AE3962C8A9}"/>
                  </a:ext>
                </a:extLst>
              </p14:cNvPr>
              <p14:cNvContentPartPr/>
              <p14:nvPr/>
            </p14:nvContentPartPr>
            <p14:xfrm>
              <a:off x="7036386" y="973426"/>
              <a:ext cx="128520" cy="4932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E119D73F-A769-4930-9C85-75AE3962C8A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32066" y="969106"/>
                <a:ext cx="137160" cy="5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213E0525-FFFF-4DFD-A3DB-96D0E436CBC3}"/>
              </a:ext>
            </a:extLst>
          </p:cNvPr>
          <p:cNvGrpSpPr/>
          <p:nvPr/>
        </p:nvGrpSpPr>
        <p:grpSpPr>
          <a:xfrm>
            <a:off x="8569160" y="6293235"/>
            <a:ext cx="129600" cy="255960"/>
            <a:chOff x="8569160" y="6293235"/>
            <a:chExt cx="129600" cy="25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5C591916-F3AB-400C-88BC-F8289D1A0448}"/>
                    </a:ext>
                  </a:extLst>
                </p14:cNvPr>
                <p14:cNvContentPartPr/>
                <p14:nvPr/>
              </p14:nvContentPartPr>
              <p14:xfrm>
                <a:off x="8595800" y="6303315"/>
                <a:ext cx="102960" cy="24588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5C591916-F3AB-400C-88BC-F8289D1A044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91480" y="6298995"/>
                  <a:ext cx="1116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F9AF0E83-7147-4D9D-B4B5-380B0825EEC6}"/>
                    </a:ext>
                  </a:extLst>
                </p14:cNvPr>
                <p14:cNvContentPartPr/>
                <p14:nvPr/>
              </p14:nvContentPartPr>
              <p14:xfrm>
                <a:off x="8569160" y="6293235"/>
                <a:ext cx="121320" cy="1260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F9AF0E83-7147-4D9D-B4B5-380B0825EEC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564840" y="6288915"/>
                  <a:ext cx="12996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88BC7526-A7EE-4E4F-AEEB-310EC10DACE1}"/>
                  </a:ext>
                </a:extLst>
              </p14:cNvPr>
              <p14:cNvContentPartPr/>
              <p14:nvPr/>
            </p14:nvContentPartPr>
            <p14:xfrm>
              <a:off x="9354320" y="6354435"/>
              <a:ext cx="4320" cy="3456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88BC7526-A7EE-4E4F-AEEB-310EC10DAC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50000" y="6350115"/>
                <a:ext cx="129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AA310ABD-C5D7-4A86-8353-AC64C969C6A1}"/>
                  </a:ext>
                </a:extLst>
              </p14:cNvPr>
              <p14:cNvContentPartPr/>
              <p14:nvPr/>
            </p14:nvContentPartPr>
            <p14:xfrm>
              <a:off x="9155240" y="6266955"/>
              <a:ext cx="10800" cy="1584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AA310ABD-C5D7-4A86-8353-AC64C969C6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150920" y="6262635"/>
                <a:ext cx="194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A0546009-71FD-4D30-9CF6-69BA0EFE7052}"/>
                  </a:ext>
                </a:extLst>
              </p14:cNvPr>
              <p14:cNvContentPartPr/>
              <p14:nvPr/>
            </p14:nvContentPartPr>
            <p14:xfrm>
              <a:off x="6203240" y="1579035"/>
              <a:ext cx="1800" cy="2700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A0546009-71FD-4D30-9CF6-69BA0EFE705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85240" y="1561395"/>
                <a:ext cx="374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35AB8369-9D9B-4DF6-B2F7-5D4BAE7FCDFF}"/>
                  </a:ext>
                </a:extLst>
              </p14:cNvPr>
              <p14:cNvContentPartPr/>
              <p14:nvPr/>
            </p14:nvContentPartPr>
            <p14:xfrm>
              <a:off x="9118520" y="5576835"/>
              <a:ext cx="30240" cy="7200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35AB8369-9D9B-4DF6-B2F7-5D4BAE7FCDF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100520" y="5558835"/>
                <a:ext cx="658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2763A2DF-971E-4223-BE59-54726904ED89}"/>
                  </a:ext>
                </a:extLst>
              </p14:cNvPr>
              <p14:cNvContentPartPr/>
              <p14:nvPr/>
            </p14:nvContentPartPr>
            <p14:xfrm>
              <a:off x="7945693" y="3685242"/>
              <a:ext cx="683640" cy="1865520"/>
            </p14:xfrm>
          </p:contentPart>
        </mc:Choice>
        <mc:Fallback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2763A2DF-971E-4223-BE59-54726904ED8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927693" y="3667242"/>
                <a:ext cx="719280" cy="190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upo 35">
            <a:extLst>
              <a:ext uri="{FF2B5EF4-FFF2-40B4-BE49-F238E27FC236}">
                <a16:creationId xmlns:a16="http://schemas.microsoft.com/office/drawing/2014/main" id="{55B28F44-0B1E-458B-94FA-3030716AF529}"/>
              </a:ext>
            </a:extLst>
          </p:cNvPr>
          <p:cNvGrpSpPr/>
          <p:nvPr/>
        </p:nvGrpSpPr>
        <p:grpSpPr>
          <a:xfrm>
            <a:off x="6349760" y="1560315"/>
            <a:ext cx="1620000" cy="2067480"/>
            <a:chOff x="6349760" y="1560315"/>
            <a:chExt cx="1620000" cy="20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953B183E-C568-43B7-85B5-A03784E38C57}"/>
                    </a:ext>
                  </a:extLst>
                </p14:cNvPr>
                <p14:cNvContentPartPr/>
                <p14:nvPr/>
              </p14:nvContentPartPr>
              <p14:xfrm>
                <a:off x="6349760" y="1560315"/>
                <a:ext cx="62280" cy="81144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953B183E-C568-43B7-85B5-A03784E38C5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332120" y="1542675"/>
                  <a:ext cx="97920" cy="84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0366292B-5EFC-4FED-802D-1C9582473462}"/>
                    </a:ext>
                  </a:extLst>
                </p14:cNvPr>
                <p14:cNvContentPartPr/>
                <p14:nvPr/>
              </p14:nvContentPartPr>
              <p14:xfrm>
                <a:off x="6385400" y="2354475"/>
                <a:ext cx="1584360" cy="127332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0366292B-5EFC-4FED-802D-1C95824734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67760" y="2336835"/>
                  <a:ext cx="1620000" cy="13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4A8E1CE6-BB53-4FE2-A30F-9C38C3C4DDC3}"/>
                    </a:ext>
                  </a:extLst>
                </p14:cNvPr>
                <p14:cNvContentPartPr/>
                <p14:nvPr/>
              </p14:nvContentPartPr>
              <p14:xfrm>
                <a:off x="6367059" y="1618087"/>
                <a:ext cx="74520" cy="881280"/>
              </p14:xfrm>
            </p:contentPart>
          </mc:Choice>
          <mc:Fallback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4A8E1CE6-BB53-4FE2-A30F-9C38C3C4DDC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349419" y="1600087"/>
                  <a:ext cx="110160" cy="91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7" name="Entrada de lápiz 36">
                <a:extLst>
                  <a:ext uri="{FF2B5EF4-FFF2-40B4-BE49-F238E27FC236}">
                    <a16:creationId xmlns:a16="http://schemas.microsoft.com/office/drawing/2014/main" id="{CC17DB0F-F98B-45D6-B4C9-7F73F62643D5}"/>
                  </a:ext>
                </a:extLst>
              </p14:cNvPr>
              <p14:cNvContentPartPr/>
              <p14:nvPr/>
            </p14:nvContentPartPr>
            <p14:xfrm>
              <a:off x="6355539" y="601087"/>
              <a:ext cx="38160" cy="1062720"/>
            </p14:xfrm>
          </p:contentPart>
        </mc:Choice>
        <mc:Fallback>
          <p:pic>
            <p:nvPicPr>
              <p:cNvPr id="37" name="Entrada de lápiz 36">
                <a:extLst>
                  <a:ext uri="{FF2B5EF4-FFF2-40B4-BE49-F238E27FC236}">
                    <a16:creationId xmlns:a16="http://schemas.microsoft.com/office/drawing/2014/main" id="{CC17DB0F-F98B-45D6-B4C9-7F73F62643D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46539" y="592087"/>
                <a:ext cx="55800" cy="108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upo 42">
            <a:extLst>
              <a:ext uri="{FF2B5EF4-FFF2-40B4-BE49-F238E27FC236}">
                <a16:creationId xmlns:a16="http://schemas.microsoft.com/office/drawing/2014/main" id="{46B11491-602D-41FE-AB60-C4C7E28CE0E5}"/>
              </a:ext>
            </a:extLst>
          </p:cNvPr>
          <p:cNvGrpSpPr/>
          <p:nvPr/>
        </p:nvGrpSpPr>
        <p:grpSpPr>
          <a:xfrm>
            <a:off x="3660579" y="2379487"/>
            <a:ext cx="6529320" cy="4296600"/>
            <a:chOff x="3660579" y="2379487"/>
            <a:chExt cx="6529320" cy="429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9E5209C4-5BAD-4C9C-94BD-2991F4C2C3B5}"/>
                    </a:ext>
                  </a:extLst>
                </p14:cNvPr>
                <p14:cNvContentPartPr/>
                <p14:nvPr/>
              </p14:nvContentPartPr>
              <p14:xfrm>
                <a:off x="5534739" y="2379487"/>
                <a:ext cx="4655160" cy="3307320"/>
              </p14:xfrm>
            </p:contentPart>
          </mc:Choice>
          <mc:Fallback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9E5209C4-5BAD-4C9C-94BD-2991F4C2C3B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25739" y="2370487"/>
                  <a:ext cx="4672800" cy="33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49A2182A-AF8D-4C3F-926D-1258F1FE8B5D}"/>
                    </a:ext>
                  </a:extLst>
                </p14:cNvPr>
                <p14:cNvContentPartPr/>
                <p14:nvPr/>
              </p14:nvContentPartPr>
              <p14:xfrm>
                <a:off x="4364739" y="2605567"/>
                <a:ext cx="1213200" cy="1109880"/>
              </p14:xfrm>
            </p:contentPart>
          </mc:Choice>
          <mc:Fallback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49A2182A-AF8D-4C3F-926D-1258F1FE8B5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355739" y="2596567"/>
                  <a:ext cx="1230840" cy="11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36954A10-7EFD-453E-8D8B-6362D2534436}"/>
                    </a:ext>
                  </a:extLst>
                </p14:cNvPr>
                <p14:cNvContentPartPr/>
                <p14:nvPr/>
              </p14:nvContentPartPr>
              <p14:xfrm>
                <a:off x="4306779" y="3705727"/>
                <a:ext cx="828000" cy="2696760"/>
              </p14:xfrm>
            </p:contentPart>
          </mc:Choice>
          <mc:Fallback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36954A10-7EFD-453E-8D8B-6362D253443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97779" y="3696727"/>
                  <a:ext cx="845640" cy="27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539F0663-D953-45F8-90E9-68D72177E526}"/>
                    </a:ext>
                  </a:extLst>
                </p14:cNvPr>
                <p14:cNvContentPartPr/>
                <p14:nvPr/>
              </p14:nvContentPartPr>
              <p14:xfrm>
                <a:off x="3660579" y="5498887"/>
                <a:ext cx="1667520" cy="1177200"/>
              </p14:xfrm>
            </p:contentPart>
          </mc:Choice>
          <mc:Fallback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539F0663-D953-45F8-90E9-68D72177E5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51939" y="5490247"/>
                  <a:ext cx="1685160" cy="119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4" name="Entrada de lápiz 43">
                <a:extLst>
                  <a:ext uri="{FF2B5EF4-FFF2-40B4-BE49-F238E27FC236}">
                    <a16:creationId xmlns:a16="http://schemas.microsoft.com/office/drawing/2014/main" id="{B7DB7665-2D36-4A3F-AE71-46EFED083F44}"/>
                  </a:ext>
                </a:extLst>
              </p14:cNvPr>
              <p14:cNvContentPartPr/>
              <p14:nvPr/>
            </p14:nvContentPartPr>
            <p14:xfrm>
              <a:off x="5269419" y="123367"/>
              <a:ext cx="1966320" cy="1041480"/>
            </p14:xfrm>
          </p:contentPart>
        </mc:Choice>
        <mc:Fallback>
          <p:pic>
            <p:nvPicPr>
              <p:cNvPr id="44" name="Entrada de lápiz 43">
                <a:extLst>
                  <a:ext uri="{FF2B5EF4-FFF2-40B4-BE49-F238E27FC236}">
                    <a16:creationId xmlns:a16="http://schemas.microsoft.com/office/drawing/2014/main" id="{B7DB7665-2D36-4A3F-AE71-46EFED083F4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260419" y="114367"/>
                <a:ext cx="1983960" cy="10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732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7D45A9-A574-4F1F-8615-D0356043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s-MX" sz="4800"/>
              <a:t>Motivaciones</a:t>
            </a:r>
          </a:p>
        </p:txBody>
      </p:sp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Marcador de contenido 2">
            <a:extLst>
              <a:ext uri="{FF2B5EF4-FFF2-40B4-BE49-F238E27FC236}">
                <a16:creationId xmlns:a16="http://schemas.microsoft.com/office/drawing/2014/main" id="{36412B8D-2ACC-492B-848E-B944186890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75142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2372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2E182-6A08-4ECB-8122-5E65FB2E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All</a:t>
            </a:r>
            <a:r>
              <a:rPr lang="es-MX" dirty="0"/>
              <a:t>-c-uses / </a:t>
            </a:r>
            <a:r>
              <a:rPr lang="es-MX" dirty="0" err="1"/>
              <a:t>Some</a:t>
            </a:r>
            <a:r>
              <a:rPr lang="es-MX" dirty="0"/>
              <a:t>-p-uses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0500D2-2EFD-4695-8493-2C598CBDD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X no tiene c-uses</a:t>
            </a:r>
          </a:p>
          <a:p>
            <a:r>
              <a:rPr lang="es-MX" dirty="0"/>
              <a:t>Para cada variable x y para cada nodo i dado que x contenga una definición global en i, selecciona </a:t>
            </a:r>
            <a:r>
              <a:rPr lang="es-MX" dirty="0" err="1"/>
              <a:t>paths</a:t>
            </a:r>
            <a:r>
              <a:rPr lang="es-MX" dirty="0"/>
              <a:t> completos que incluya </a:t>
            </a:r>
            <a:r>
              <a:rPr lang="es-MX" dirty="0" err="1"/>
              <a:t>def-clear</a:t>
            </a:r>
            <a:r>
              <a:rPr lang="es-MX" dirty="0"/>
              <a:t> </a:t>
            </a:r>
            <a:r>
              <a:rPr lang="es-MX" dirty="0" err="1"/>
              <a:t>paths</a:t>
            </a:r>
            <a:r>
              <a:rPr lang="es-MX" dirty="0"/>
              <a:t> desde el nodo i hacia algunas aristas (</a:t>
            </a:r>
            <a:r>
              <a:rPr lang="es-MX" dirty="0" err="1"/>
              <a:t>j,k</a:t>
            </a:r>
            <a:r>
              <a:rPr lang="es-MX" dirty="0"/>
              <a:t>) dado que exista un  p-use de x en (</a:t>
            </a:r>
            <a:r>
              <a:rPr lang="es-MX" dirty="0" err="1"/>
              <a:t>j,k</a:t>
            </a:r>
            <a:r>
              <a:rPr lang="es-MX" dirty="0"/>
              <a:t>)</a:t>
            </a:r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CD13D85-EE60-4DF9-B1DF-6A34691150D4}"/>
                  </a:ext>
                </a:extLst>
              </p14:cNvPr>
              <p14:cNvContentPartPr/>
              <p14:nvPr/>
            </p14:nvContentPartPr>
            <p14:xfrm>
              <a:off x="2388339" y="1455727"/>
              <a:ext cx="1681200" cy="112212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CD13D85-EE60-4DF9-B1DF-6A34691150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9699" y="1446727"/>
                <a:ext cx="1698840" cy="113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6305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C09E0-39A0-4AED-8ACE-216AAEB6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693CCF-CC52-4192-AE8F-783E7998B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601" y="-19985"/>
            <a:ext cx="7702062" cy="67545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CA1A46A5-7CE0-4D6C-8C27-457DFF02817F}"/>
                  </a:ext>
                </a:extLst>
              </p14:cNvPr>
              <p14:cNvContentPartPr/>
              <p14:nvPr/>
            </p14:nvContentPartPr>
            <p14:xfrm>
              <a:off x="5538857" y="574920"/>
              <a:ext cx="293400" cy="255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CA1A46A5-7CE0-4D6C-8C27-457DFF0281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5217" y="467280"/>
                <a:ext cx="40104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ABB7DECC-576E-49C4-A99F-0C313DA2FE78}"/>
                  </a:ext>
                </a:extLst>
              </p14:cNvPr>
              <p14:cNvContentPartPr/>
              <p14:nvPr/>
            </p14:nvContentPartPr>
            <p14:xfrm>
              <a:off x="4611857" y="2798640"/>
              <a:ext cx="140760" cy="9972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ABB7DECC-576E-49C4-A99F-0C313DA2FE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58217" y="2690640"/>
                <a:ext cx="2484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49596B83-F65B-487E-8B22-6F3872146DC1}"/>
                  </a:ext>
                </a:extLst>
              </p14:cNvPr>
              <p14:cNvContentPartPr/>
              <p14:nvPr/>
            </p14:nvContentPartPr>
            <p14:xfrm>
              <a:off x="7579697" y="2836080"/>
              <a:ext cx="175320" cy="432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49596B83-F65B-487E-8B22-6F3872146D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26057" y="2728080"/>
                <a:ext cx="282960" cy="21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8067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6153E-2B05-4783-98A0-C7CC969C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All</a:t>
            </a:r>
            <a:r>
              <a:rPr lang="es-MX" dirty="0"/>
              <a:t> uses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496906-9F8D-4069-BD29-770318F0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Conjunto de </a:t>
            </a:r>
            <a:r>
              <a:rPr lang="es-MX" dirty="0" err="1"/>
              <a:t>all</a:t>
            </a:r>
            <a:r>
              <a:rPr lang="es-MX" dirty="0"/>
              <a:t>-p-uses y </a:t>
            </a:r>
            <a:r>
              <a:rPr lang="es-MX" dirty="0" err="1"/>
              <a:t>all</a:t>
            </a:r>
            <a:r>
              <a:rPr lang="es-MX" dirty="0"/>
              <a:t>-c-uses</a:t>
            </a:r>
          </a:p>
        </p:txBody>
      </p:sp>
    </p:spTree>
    <p:extLst>
      <p:ext uri="{BB962C8B-B14F-4D97-AF65-F5344CB8AC3E}">
        <p14:creationId xmlns:p14="http://schemas.microsoft.com/office/powerpoint/2010/main" val="3909320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DE3E2-51E1-47FC-BBA2-5F48DE81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All</a:t>
            </a:r>
            <a:r>
              <a:rPr lang="es-MX" dirty="0"/>
              <a:t>-du-</a:t>
            </a:r>
            <a:r>
              <a:rPr lang="es-MX" dirty="0" err="1"/>
              <a:t>paths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4EDF9B-7649-427C-B031-BB3571274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cada variable x y para cada nodo i dado que x contenga una definición global en i, selecciona </a:t>
            </a:r>
            <a:r>
              <a:rPr lang="es-MX" dirty="0" err="1"/>
              <a:t>paths</a:t>
            </a:r>
            <a:r>
              <a:rPr lang="es-MX" dirty="0"/>
              <a:t> completos que incluya todos los du-</a:t>
            </a:r>
            <a:r>
              <a:rPr lang="es-MX" dirty="0" err="1"/>
              <a:t>paths</a:t>
            </a:r>
            <a:r>
              <a:rPr lang="es-MX" dirty="0"/>
              <a:t> desde el nodo i hasta</a:t>
            </a:r>
          </a:p>
          <a:p>
            <a:pPr lvl="1"/>
            <a:r>
              <a:rPr lang="es-MX" dirty="0"/>
              <a:t>Todos los nodos j dado que exista un uso global c-use de x en j, y</a:t>
            </a:r>
          </a:p>
          <a:p>
            <a:pPr lvl="1"/>
            <a:r>
              <a:rPr lang="es-MX" dirty="0"/>
              <a:t>Todas las aristas (</a:t>
            </a:r>
            <a:r>
              <a:rPr lang="es-MX" dirty="0" err="1"/>
              <a:t>j,k</a:t>
            </a:r>
            <a:r>
              <a:rPr lang="es-MX" dirty="0"/>
              <a:t>) dado que exista un p-use de x en (</a:t>
            </a:r>
            <a:r>
              <a:rPr lang="es-MX" dirty="0" err="1"/>
              <a:t>j,k</a:t>
            </a:r>
            <a:r>
              <a:rPr lang="es-MX" dirty="0"/>
              <a:t>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2667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4F323F1-2CAB-4BDC-8DA5-AEB28DE90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288" y="188990"/>
            <a:ext cx="7267312" cy="648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7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B6E49C7-D5CF-4782-9FD8-D936BA1B7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38" y="107462"/>
            <a:ext cx="9679457" cy="640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2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411ED3-F741-4A5D-B4B2-0E8EC397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Estático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D4F5AD-029E-4FCA-A323-8D2C0F24E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Flow anomaly: Defectos potenciales de un programa</a:t>
            </a:r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90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41A22B-CA21-4B6A-9280-EEABEFAD1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MX" sz="4800"/>
              <a:t>Dinámico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E032A1-DCA8-4858-AC12-4D6622369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MX" sz="2400" dirty="0"/>
              <a:t>Identificar </a:t>
            </a:r>
            <a:r>
              <a:rPr lang="es-MX" sz="2400" dirty="0" err="1"/>
              <a:t>paths</a:t>
            </a:r>
            <a:r>
              <a:rPr lang="es-MX" sz="2400" dirty="0"/>
              <a:t> de un programa desde el código fuente basado en una clase de criterios de data Flow </a:t>
            </a:r>
            <a:r>
              <a:rPr lang="es-MX" sz="2400" dirty="0" err="1"/>
              <a:t>testing</a:t>
            </a:r>
            <a:endParaRPr lang="es-MX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2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5110D-C698-452D-8BF7-7FEA38E3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s-MX" dirty="0"/>
              <a:t>Control Flow </a:t>
            </a:r>
            <a:r>
              <a:rPr lang="es-MX" dirty="0" err="1"/>
              <a:t>Testing</a:t>
            </a:r>
            <a:r>
              <a:rPr lang="es-MX" dirty="0"/>
              <a:t> V. Data Flow </a:t>
            </a:r>
            <a:r>
              <a:rPr lang="es-MX" dirty="0" err="1"/>
              <a:t>Testing</a:t>
            </a:r>
            <a:endParaRPr lang="es-MX" dirty="0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96FED5DF-A2B7-495C-B180-52B7AD22D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29" r="3237" b="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998EBF74-3706-422C-8F83-9112C8029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283793"/>
              </p:ext>
            </p:extLst>
          </p:nvPr>
        </p:nvGraphicFramePr>
        <p:xfrm>
          <a:off x="762000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2901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BCA6D-A627-41E9-A94B-66CB3353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s-MX" dirty="0"/>
              <a:t>Anomalía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77FB6-EE61-403B-B5A9-51472BA90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26" r="12716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C831281-8753-4057-ADF0-6273E546F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866432"/>
              </p:ext>
            </p:extLst>
          </p:nvPr>
        </p:nvGraphicFramePr>
        <p:xfrm>
          <a:off x="311331" y="2435771"/>
          <a:ext cx="6507480" cy="4069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6132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D1205-0B13-40D8-B64D-105A47F1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1: Definido y después definido otra vez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C59051-1227-40F6-968B-12BEEF083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Primera computación es redundante</a:t>
            </a:r>
          </a:p>
          <a:p>
            <a:r>
              <a:rPr lang="es-MX" dirty="0"/>
              <a:t>Primera computación tiene un error</a:t>
            </a:r>
          </a:p>
          <a:p>
            <a:r>
              <a:rPr lang="es-MX" dirty="0"/>
              <a:t>Segunda computación tiene un error</a:t>
            </a:r>
          </a:p>
          <a:p>
            <a:r>
              <a:rPr lang="es-MX" dirty="0"/>
              <a:t>Computación faltante entre los 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369AA5-7A74-4106-90C3-A1B803F9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49" y="4128868"/>
            <a:ext cx="9200860" cy="264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B359E-2C6D-4E34-B1A5-8975D281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 2: Indefinido pero referenciado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B57AAA-5181-400B-83C4-BD58C710F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02" y="2429870"/>
            <a:ext cx="8272469" cy="330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35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916</Words>
  <Application>Microsoft Office PowerPoint</Application>
  <PresentationFormat>Panorámica</PresentationFormat>
  <Paragraphs>99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Tema de Office</vt:lpstr>
      <vt:lpstr>Data Flow Testing </vt:lpstr>
      <vt:lpstr>Idea general</vt:lpstr>
      <vt:lpstr>Motivaciones</vt:lpstr>
      <vt:lpstr>Estático</vt:lpstr>
      <vt:lpstr>Dinámico</vt:lpstr>
      <vt:lpstr>Control Flow Testing V. Data Flow Testing</vt:lpstr>
      <vt:lpstr>Anomalía</vt:lpstr>
      <vt:lpstr>Tipo 1: Definido y después definido otra vez</vt:lpstr>
      <vt:lpstr>Tipo 2: Indefinido pero referenciado</vt:lpstr>
      <vt:lpstr>Tipo 3: Definido pero no referenciado</vt:lpstr>
      <vt:lpstr>Presentación de PowerPoint</vt:lpstr>
      <vt:lpstr>Dinámico</vt:lpstr>
      <vt:lpstr>Program Path</vt:lpstr>
      <vt:lpstr>Data Flow Graph</vt:lpstr>
      <vt:lpstr>Directed graph</vt:lpstr>
      <vt:lpstr>Presentación de PowerPoint</vt:lpstr>
      <vt:lpstr>Términos del Data Flow</vt:lpstr>
      <vt:lpstr>Presentación de PowerPoint</vt:lpstr>
      <vt:lpstr>Presentación de PowerPoint</vt:lpstr>
      <vt:lpstr>Tipos de paths</vt:lpstr>
      <vt:lpstr>Data Flow Testing Criteria</vt:lpstr>
      <vt:lpstr>All-Defs</vt:lpstr>
      <vt:lpstr>tv</vt:lpstr>
      <vt:lpstr>All C-Uses</vt:lpstr>
      <vt:lpstr>ti</vt:lpstr>
      <vt:lpstr>All p-uses</vt:lpstr>
      <vt:lpstr>tv</vt:lpstr>
      <vt:lpstr>All p-uses / Some c-uses</vt:lpstr>
      <vt:lpstr>i</vt:lpstr>
      <vt:lpstr>All-c-uses / Some-p-uses</vt:lpstr>
      <vt:lpstr>AS</vt:lpstr>
      <vt:lpstr>All uses</vt:lpstr>
      <vt:lpstr>All-du-paths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Testing </dc:title>
  <dc:creator>Carlos Trejo</dc:creator>
  <cp:lastModifiedBy>Carlos Trejo</cp:lastModifiedBy>
  <cp:revision>1</cp:revision>
  <dcterms:created xsi:type="dcterms:W3CDTF">2022-02-21T21:56:53Z</dcterms:created>
  <dcterms:modified xsi:type="dcterms:W3CDTF">2022-03-01T02:33:46Z</dcterms:modified>
</cp:coreProperties>
</file>