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66" r:id="rId26"/>
    <p:sldId id="279" r:id="rId2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58BDC7-3208-4528-87D0-6355BA5B41A9}" v="1" dt="2022-01-27T01:59:58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Trejo" userId="b0663bc17b4728a9" providerId="LiveId" clId="{F958BDC7-3208-4528-87D0-6355BA5B41A9}"/>
    <pc:docChg chg="addSld delSld modSld">
      <pc:chgData name="Carlos Trejo" userId="b0663bc17b4728a9" providerId="LiveId" clId="{F958BDC7-3208-4528-87D0-6355BA5B41A9}" dt="2022-02-02T04:44:58.988" v="20" actId="47"/>
      <pc:docMkLst>
        <pc:docMk/>
      </pc:docMkLst>
      <pc:sldChg chg="modSp mod">
        <pc:chgData name="Carlos Trejo" userId="b0663bc17b4728a9" providerId="LiveId" clId="{F958BDC7-3208-4528-87D0-6355BA5B41A9}" dt="2022-01-27T02:40:35.397" v="1" actId="14100"/>
        <pc:sldMkLst>
          <pc:docMk/>
          <pc:sldMk cId="1999829652" sldId="269"/>
        </pc:sldMkLst>
        <pc:picChg chg="mod">
          <ac:chgData name="Carlos Trejo" userId="b0663bc17b4728a9" providerId="LiveId" clId="{F958BDC7-3208-4528-87D0-6355BA5B41A9}" dt="2022-01-27T02:40:35.397" v="1" actId="14100"/>
          <ac:picMkLst>
            <pc:docMk/>
            <pc:sldMk cId="1999829652" sldId="269"/>
            <ac:picMk id="5" creationId="{9CC639CE-8491-4EAC-9CC6-F6F21440EFF7}"/>
          </ac:picMkLst>
        </pc:picChg>
      </pc:sldChg>
      <pc:sldChg chg="modSp">
        <pc:chgData name="Carlos Trejo" userId="b0663bc17b4728a9" providerId="LiveId" clId="{F958BDC7-3208-4528-87D0-6355BA5B41A9}" dt="2022-01-27T01:59:58.967" v="0" actId="20577"/>
        <pc:sldMkLst>
          <pc:docMk/>
          <pc:sldMk cId="2710576406" sldId="277"/>
        </pc:sldMkLst>
        <pc:graphicFrameChg chg="mod">
          <ac:chgData name="Carlos Trejo" userId="b0663bc17b4728a9" providerId="LiveId" clId="{F958BDC7-3208-4528-87D0-6355BA5B41A9}" dt="2022-01-27T01:59:58.967" v="0" actId="20577"/>
          <ac:graphicFrameMkLst>
            <pc:docMk/>
            <pc:sldMk cId="2710576406" sldId="277"/>
            <ac:graphicFrameMk id="5" creationId="{D302EE02-F37B-460D-AD90-35A8E84E4C74}"/>
          </ac:graphicFrameMkLst>
        </pc:graphicFrameChg>
      </pc:sldChg>
      <pc:sldChg chg="modSp new mod">
        <pc:chgData name="Carlos Trejo" userId="b0663bc17b4728a9" providerId="LiveId" clId="{F958BDC7-3208-4528-87D0-6355BA5B41A9}" dt="2022-01-31T22:42:18.716" v="18" actId="20577"/>
        <pc:sldMkLst>
          <pc:docMk/>
          <pc:sldMk cId="226111598" sldId="281"/>
        </pc:sldMkLst>
        <pc:spChg chg="mod">
          <ac:chgData name="Carlos Trejo" userId="b0663bc17b4728a9" providerId="LiveId" clId="{F958BDC7-3208-4528-87D0-6355BA5B41A9}" dt="2022-01-31T22:42:18.716" v="18" actId="20577"/>
          <ac:spMkLst>
            <pc:docMk/>
            <pc:sldMk cId="226111598" sldId="281"/>
            <ac:spMk id="2" creationId="{DE17B636-5FB9-4518-A585-B49E0D4864EC}"/>
          </ac:spMkLst>
        </pc:spChg>
      </pc:sldChg>
      <pc:sldChg chg="new del">
        <pc:chgData name="Carlos Trejo" userId="b0663bc17b4728a9" providerId="LiveId" clId="{F958BDC7-3208-4528-87D0-6355BA5B41A9}" dt="2022-02-02T04:44:58.988" v="20" actId="47"/>
        <pc:sldMkLst>
          <pc:docMk/>
          <pc:sldMk cId="3118889174" sldId="28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026773-2731-4E6F-A480-787189DE80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CE17A10-03DD-4CB9-A3F0-76A9938B004D}">
      <dgm:prSet/>
      <dgm:spPr/>
      <dgm:t>
        <a:bodyPr/>
        <a:lstStyle/>
        <a:p>
          <a:r>
            <a:rPr lang="es-ES"/>
            <a:t>Planificación</a:t>
          </a:r>
          <a:endParaRPr lang="en-US"/>
        </a:p>
      </dgm:t>
    </dgm:pt>
    <dgm:pt modelId="{D893E202-64AB-45D0-A6F4-FC34B5D2425E}" type="parTrans" cxnId="{C848564D-43D7-448C-8C0D-CA5CD16D8F42}">
      <dgm:prSet/>
      <dgm:spPr/>
      <dgm:t>
        <a:bodyPr/>
        <a:lstStyle/>
        <a:p>
          <a:endParaRPr lang="en-US"/>
        </a:p>
      </dgm:t>
    </dgm:pt>
    <dgm:pt modelId="{B1220B62-ADA9-491B-BF54-BED61D4E3305}" type="sibTrans" cxnId="{C848564D-43D7-448C-8C0D-CA5CD16D8F42}">
      <dgm:prSet/>
      <dgm:spPr/>
      <dgm:t>
        <a:bodyPr/>
        <a:lstStyle/>
        <a:p>
          <a:endParaRPr lang="en-US"/>
        </a:p>
      </dgm:t>
    </dgm:pt>
    <dgm:pt modelId="{2E089812-CB39-4ABB-9FCC-795A6FF9D6B2}">
      <dgm:prSet/>
      <dgm:spPr/>
      <dgm:t>
        <a:bodyPr/>
        <a:lstStyle/>
        <a:p>
          <a:r>
            <a:rPr lang="es-ES"/>
            <a:t>Diseño</a:t>
          </a:r>
          <a:endParaRPr lang="en-US"/>
        </a:p>
      </dgm:t>
    </dgm:pt>
    <dgm:pt modelId="{8C1C6A83-7770-4762-9B23-C6D2FE46F936}" type="parTrans" cxnId="{424E15A8-1BA5-4924-91B4-6E72F6857798}">
      <dgm:prSet/>
      <dgm:spPr/>
      <dgm:t>
        <a:bodyPr/>
        <a:lstStyle/>
        <a:p>
          <a:endParaRPr lang="en-US"/>
        </a:p>
      </dgm:t>
    </dgm:pt>
    <dgm:pt modelId="{E80B4403-FAEF-4B7C-9CB8-ADEF354C9BA6}" type="sibTrans" cxnId="{424E15A8-1BA5-4924-91B4-6E72F6857798}">
      <dgm:prSet/>
      <dgm:spPr/>
      <dgm:t>
        <a:bodyPr/>
        <a:lstStyle/>
        <a:p>
          <a:endParaRPr lang="en-US"/>
        </a:p>
      </dgm:t>
    </dgm:pt>
    <dgm:pt modelId="{611E16F0-7C0B-4411-B318-E7B739C8DD11}">
      <dgm:prSet/>
      <dgm:spPr/>
      <dgm:t>
        <a:bodyPr/>
        <a:lstStyle/>
        <a:p>
          <a:r>
            <a:rPr lang="es-ES"/>
            <a:t>Ejecución</a:t>
          </a:r>
          <a:endParaRPr lang="en-US"/>
        </a:p>
      </dgm:t>
    </dgm:pt>
    <dgm:pt modelId="{3D322133-7947-4F95-AD63-DC77741BF399}" type="parTrans" cxnId="{1FA90A72-F0D4-4EC5-AB36-04139F4610EB}">
      <dgm:prSet/>
      <dgm:spPr/>
      <dgm:t>
        <a:bodyPr/>
        <a:lstStyle/>
        <a:p>
          <a:endParaRPr lang="en-US"/>
        </a:p>
      </dgm:t>
    </dgm:pt>
    <dgm:pt modelId="{9EF19857-C114-4D88-ACFF-03E85501FCA4}" type="sibTrans" cxnId="{1FA90A72-F0D4-4EC5-AB36-04139F4610EB}">
      <dgm:prSet/>
      <dgm:spPr/>
      <dgm:t>
        <a:bodyPr/>
        <a:lstStyle/>
        <a:p>
          <a:endParaRPr lang="en-US"/>
        </a:p>
      </dgm:t>
    </dgm:pt>
    <dgm:pt modelId="{030F59C3-C81A-4875-B8D5-4D92F2172B03}">
      <dgm:prSet/>
      <dgm:spPr/>
      <dgm:t>
        <a:bodyPr/>
        <a:lstStyle/>
        <a:p>
          <a:r>
            <a:rPr lang="es-ES"/>
            <a:t>Resultados</a:t>
          </a:r>
          <a:endParaRPr lang="en-US"/>
        </a:p>
      </dgm:t>
    </dgm:pt>
    <dgm:pt modelId="{331854CF-A6D2-41DD-92EE-45A688D891F8}" type="parTrans" cxnId="{166C5F00-DFD2-4754-96D4-8FBD028CAC05}">
      <dgm:prSet/>
      <dgm:spPr/>
      <dgm:t>
        <a:bodyPr/>
        <a:lstStyle/>
        <a:p>
          <a:endParaRPr lang="en-US"/>
        </a:p>
      </dgm:t>
    </dgm:pt>
    <dgm:pt modelId="{EBDBF8B1-A4F5-4447-B45A-7C83BE0E2DB1}" type="sibTrans" cxnId="{166C5F00-DFD2-4754-96D4-8FBD028CAC05}">
      <dgm:prSet/>
      <dgm:spPr/>
      <dgm:t>
        <a:bodyPr/>
        <a:lstStyle/>
        <a:p>
          <a:endParaRPr lang="en-US"/>
        </a:p>
      </dgm:t>
    </dgm:pt>
    <dgm:pt modelId="{FFACB2E5-4AE9-4EB6-AE24-40A75D803985}" type="pres">
      <dgm:prSet presAssocID="{40026773-2731-4E6F-A480-787189DE8047}" presName="root" presStyleCnt="0">
        <dgm:presLayoutVars>
          <dgm:dir/>
          <dgm:resizeHandles val="exact"/>
        </dgm:presLayoutVars>
      </dgm:prSet>
      <dgm:spPr/>
    </dgm:pt>
    <dgm:pt modelId="{D5C8BF28-A5FD-4E83-8434-7C73505CAAA2}" type="pres">
      <dgm:prSet presAssocID="{DCE17A10-03DD-4CB9-A3F0-76A9938B004D}" presName="compNode" presStyleCnt="0"/>
      <dgm:spPr/>
    </dgm:pt>
    <dgm:pt modelId="{91C55255-37E1-4798-AE92-A3B488DE91DD}" type="pres">
      <dgm:prSet presAssocID="{DCE17A10-03DD-4CB9-A3F0-76A9938B004D}" presName="bgRect" presStyleLbl="bgShp" presStyleIdx="0" presStyleCnt="4"/>
      <dgm:spPr/>
    </dgm:pt>
    <dgm:pt modelId="{AF574E31-467D-4CBF-8E88-8C78D437BE44}" type="pres">
      <dgm:prSet presAssocID="{DCE17A10-03DD-4CB9-A3F0-76A9938B004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11C6196E-F4C9-41FB-B248-D6F0029A2C4A}" type="pres">
      <dgm:prSet presAssocID="{DCE17A10-03DD-4CB9-A3F0-76A9938B004D}" presName="spaceRect" presStyleCnt="0"/>
      <dgm:spPr/>
    </dgm:pt>
    <dgm:pt modelId="{3591B3B8-0C79-4F84-B793-C73AFC6765E6}" type="pres">
      <dgm:prSet presAssocID="{DCE17A10-03DD-4CB9-A3F0-76A9938B004D}" presName="parTx" presStyleLbl="revTx" presStyleIdx="0" presStyleCnt="4">
        <dgm:presLayoutVars>
          <dgm:chMax val="0"/>
          <dgm:chPref val="0"/>
        </dgm:presLayoutVars>
      </dgm:prSet>
      <dgm:spPr/>
    </dgm:pt>
    <dgm:pt modelId="{327465D7-1E0B-499B-8114-E315470DAA5F}" type="pres">
      <dgm:prSet presAssocID="{B1220B62-ADA9-491B-BF54-BED61D4E3305}" presName="sibTrans" presStyleCnt="0"/>
      <dgm:spPr/>
    </dgm:pt>
    <dgm:pt modelId="{BCB70E56-2206-4793-ACCB-87166514C0FA}" type="pres">
      <dgm:prSet presAssocID="{2E089812-CB39-4ABB-9FCC-795A6FF9D6B2}" presName="compNode" presStyleCnt="0"/>
      <dgm:spPr/>
    </dgm:pt>
    <dgm:pt modelId="{FFE41921-9007-4CCB-ADEE-C24E617763AC}" type="pres">
      <dgm:prSet presAssocID="{2E089812-CB39-4ABB-9FCC-795A6FF9D6B2}" presName="bgRect" presStyleLbl="bgShp" presStyleIdx="1" presStyleCnt="4"/>
      <dgm:spPr/>
    </dgm:pt>
    <dgm:pt modelId="{C49B6D16-F08B-428F-88DC-4A102FA84560}" type="pres">
      <dgm:prSet presAssocID="{2E089812-CB39-4ABB-9FCC-795A6FF9D6B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la"/>
        </a:ext>
      </dgm:extLst>
    </dgm:pt>
    <dgm:pt modelId="{BE08CF80-166A-43C1-82B8-EBAC5E5E229E}" type="pres">
      <dgm:prSet presAssocID="{2E089812-CB39-4ABB-9FCC-795A6FF9D6B2}" presName="spaceRect" presStyleCnt="0"/>
      <dgm:spPr/>
    </dgm:pt>
    <dgm:pt modelId="{DCF2C6A3-7AE5-47CC-87CF-1AD9B1D14C35}" type="pres">
      <dgm:prSet presAssocID="{2E089812-CB39-4ABB-9FCC-795A6FF9D6B2}" presName="parTx" presStyleLbl="revTx" presStyleIdx="1" presStyleCnt="4">
        <dgm:presLayoutVars>
          <dgm:chMax val="0"/>
          <dgm:chPref val="0"/>
        </dgm:presLayoutVars>
      </dgm:prSet>
      <dgm:spPr/>
    </dgm:pt>
    <dgm:pt modelId="{4948EBFF-6D43-4ED4-9391-571B595C3D1E}" type="pres">
      <dgm:prSet presAssocID="{E80B4403-FAEF-4B7C-9CB8-ADEF354C9BA6}" presName="sibTrans" presStyleCnt="0"/>
      <dgm:spPr/>
    </dgm:pt>
    <dgm:pt modelId="{5F05A061-AE73-498B-94E3-03E6E04A68AB}" type="pres">
      <dgm:prSet presAssocID="{611E16F0-7C0B-4411-B318-E7B739C8DD11}" presName="compNode" presStyleCnt="0"/>
      <dgm:spPr/>
    </dgm:pt>
    <dgm:pt modelId="{174A381B-709D-43C0-B996-FC8F5591FE5D}" type="pres">
      <dgm:prSet presAssocID="{611E16F0-7C0B-4411-B318-E7B739C8DD11}" presName="bgRect" presStyleLbl="bgShp" presStyleIdx="2" presStyleCnt="4"/>
      <dgm:spPr/>
    </dgm:pt>
    <dgm:pt modelId="{E2A1864B-1D34-4416-9D8C-FC3E695D1168}" type="pres">
      <dgm:prSet presAssocID="{611E16F0-7C0B-4411-B318-E7B739C8DD1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24B36E30-A601-4862-A1FF-541555CF21C8}" type="pres">
      <dgm:prSet presAssocID="{611E16F0-7C0B-4411-B318-E7B739C8DD11}" presName="spaceRect" presStyleCnt="0"/>
      <dgm:spPr/>
    </dgm:pt>
    <dgm:pt modelId="{634B289D-AA19-44AA-8C30-D348D0DA608D}" type="pres">
      <dgm:prSet presAssocID="{611E16F0-7C0B-4411-B318-E7B739C8DD11}" presName="parTx" presStyleLbl="revTx" presStyleIdx="2" presStyleCnt="4">
        <dgm:presLayoutVars>
          <dgm:chMax val="0"/>
          <dgm:chPref val="0"/>
        </dgm:presLayoutVars>
      </dgm:prSet>
      <dgm:spPr/>
    </dgm:pt>
    <dgm:pt modelId="{82E0D76B-03FC-42FE-BFA6-DCC48B7BEF3C}" type="pres">
      <dgm:prSet presAssocID="{9EF19857-C114-4D88-ACFF-03E85501FCA4}" presName="sibTrans" presStyleCnt="0"/>
      <dgm:spPr/>
    </dgm:pt>
    <dgm:pt modelId="{D264806E-1998-4B1F-ADE0-EAFDFFD3741F}" type="pres">
      <dgm:prSet presAssocID="{030F59C3-C81A-4875-B8D5-4D92F2172B03}" presName="compNode" presStyleCnt="0"/>
      <dgm:spPr/>
    </dgm:pt>
    <dgm:pt modelId="{0585FA1F-3823-47D1-ADA7-B2307D615EB9}" type="pres">
      <dgm:prSet presAssocID="{030F59C3-C81A-4875-B8D5-4D92F2172B03}" presName="bgRect" presStyleLbl="bgShp" presStyleIdx="3" presStyleCnt="4"/>
      <dgm:spPr/>
    </dgm:pt>
    <dgm:pt modelId="{CABCDE66-7370-4573-A4B5-AAEC05A6747B}" type="pres">
      <dgm:prSet presAssocID="{030F59C3-C81A-4875-B8D5-4D92F2172B0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DBB17C7-E5F9-4DD6-B0DA-5B95FD5BEB47}" type="pres">
      <dgm:prSet presAssocID="{030F59C3-C81A-4875-B8D5-4D92F2172B03}" presName="spaceRect" presStyleCnt="0"/>
      <dgm:spPr/>
    </dgm:pt>
    <dgm:pt modelId="{53AF2C76-2CF3-4BF7-8EBF-2DF80AF66575}" type="pres">
      <dgm:prSet presAssocID="{030F59C3-C81A-4875-B8D5-4D92F2172B0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66C5F00-DFD2-4754-96D4-8FBD028CAC05}" srcId="{40026773-2731-4E6F-A480-787189DE8047}" destId="{030F59C3-C81A-4875-B8D5-4D92F2172B03}" srcOrd="3" destOrd="0" parTransId="{331854CF-A6D2-41DD-92EE-45A688D891F8}" sibTransId="{EBDBF8B1-A4F5-4447-B45A-7C83BE0E2DB1}"/>
    <dgm:cxn modelId="{301C021B-4FFB-43CE-8F6C-BC8CE1758D9F}" type="presOf" srcId="{2E089812-CB39-4ABB-9FCC-795A6FF9D6B2}" destId="{DCF2C6A3-7AE5-47CC-87CF-1AD9B1D14C35}" srcOrd="0" destOrd="0" presId="urn:microsoft.com/office/officeart/2018/2/layout/IconVerticalSolidList"/>
    <dgm:cxn modelId="{35292769-40FE-4AB6-9636-9FF8D9CEDEBE}" type="presOf" srcId="{DCE17A10-03DD-4CB9-A3F0-76A9938B004D}" destId="{3591B3B8-0C79-4F84-B793-C73AFC6765E6}" srcOrd="0" destOrd="0" presId="urn:microsoft.com/office/officeart/2018/2/layout/IconVerticalSolidList"/>
    <dgm:cxn modelId="{C848564D-43D7-448C-8C0D-CA5CD16D8F42}" srcId="{40026773-2731-4E6F-A480-787189DE8047}" destId="{DCE17A10-03DD-4CB9-A3F0-76A9938B004D}" srcOrd="0" destOrd="0" parTransId="{D893E202-64AB-45D0-A6F4-FC34B5D2425E}" sibTransId="{B1220B62-ADA9-491B-BF54-BED61D4E3305}"/>
    <dgm:cxn modelId="{1FA90A72-F0D4-4EC5-AB36-04139F4610EB}" srcId="{40026773-2731-4E6F-A480-787189DE8047}" destId="{611E16F0-7C0B-4411-B318-E7B739C8DD11}" srcOrd="2" destOrd="0" parTransId="{3D322133-7947-4F95-AD63-DC77741BF399}" sibTransId="{9EF19857-C114-4D88-ACFF-03E85501FCA4}"/>
    <dgm:cxn modelId="{424E15A8-1BA5-4924-91B4-6E72F6857798}" srcId="{40026773-2731-4E6F-A480-787189DE8047}" destId="{2E089812-CB39-4ABB-9FCC-795A6FF9D6B2}" srcOrd="1" destOrd="0" parTransId="{8C1C6A83-7770-4762-9B23-C6D2FE46F936}" sibTransId="{E80B4403-FAEF-4B7C-9CB8-ADEF354C9BA6}"/>
    <dgm:cxn modelId="{9D0BA7E1-9EE3-400B-A05C-0B043587FC31}" type="presOf" srcId="{030F59C3-C81A-4875-B8D5-4D92F2172B03}" destId="{53AF2C76-2CF3-4BF7-8EBF-2DF80AF66575}" srcOrd="0" destOrd="0" presId="urn:microsoft.com/office/officeart/2018/2/layout/IconVerticalSolidList"/>
    <dgm:cxn modelId="{552DAFE7-3086-459F-9836-44AB0B730A9F}" type="presOf" srcId="{40026773-2731-4E6F-A480-787189DE8047}" destId="{FFACB2E5-4AE9-4EB6-AE24-40A75D803985}" srcOrd="0" destOrd="0" presId="urn:microsoft.com/office/officeart/2018/2/layout/IconVerticalSolidList"/>
    <dgm:cxn modelId="{5F1688F6-F978-4B1A-A1D7-F055A90432AB}" type="presOf" srcId="{611E16F0-7C0B-4411-B318-E7B739C8DD11}" destId="{634B289D-AA19-44AA-8C30-D348D0DA608D}" srcOrd="0" destOrd="0" presId="urn:microsoft.com/office/officeart/2018/2/layout/IconVerticalSolidList"/>
    <dgm:cxn modelId="{8DD14639-FA98-4BB5-8D94-C266C2A94F94}" type="presParOf" srcId="{FFACB2E5-4AE9-4EB6-AE24-40A75D803985}" destId="{D5C8BF28-A5FD-4E83-8434-7C73505CAAA2}" srcOrd="0" destOrd="0" presId="urn:microsoft.com/office/officeart/2018/2/layout/IconVerticalSolidList"/>
    <dgm:cxn modelId="{188FD495-C273-474B-A46F-12DFC94E560F}" type="presParOf" srcId="{D5C8BF28-A5FD-4E83-8434-7C73505CAAA2}" destId="{91C55255-37E1-4798-AE92-A3B488DE91DD}" srcOrd="0" destOrd="0" presId="urn:microsoft.com/office/officeart/2018/2/layout/IconVerticalSolidList"/>
    <dgm:cxn modelId="{E4BE50BB-778B-4C1E-A5B5-B58E0C86161D}" type="presParOf" srcId="{D5C8BF28-A5FD-4E83-8434-7C73505CAAA2}" destId="{AF574E31-467D-4CBF-8E88-8C78D437BE44}" srcOrd="1" destOrd="0" presId="urn:microsoft.com/office/officeart/2018/2/layout/IconVerticalSolidList"/>
    <dgm:cxn modelId="{4CA9DA3E-1C5C-440D-9484-D7F275E2B508}" type="presParOf" srcId="{D5C8BF28-A5FD-4E83-8434-7C73505CAAA2}" destId="{11C6196E-F4C9-41FB-B248-D6F0029A2C4A}" srcOrd="2" destOrd="0" presId="urn:microsoft.com/office/officeart/2018/2/layout/IconVerticalSolidList"/>
    <dgm:cxn modelId="{5AAC85B4-D087-4A37-B088-B5240F871653}" type="presParOf" srcId="{D5C8BF28-A5FD-4E83-8434-7C73505CAAA2}" destId="{3591B3B8-0C79-4F84-B793-C73AFC6765E6}" srcOrd="3" destOrd="0" presId="urn:microsoft.com/office/officeart/2018/2/layout/IconVerticalSolidList"/>
    <dgm:cxn modelId="{6EB05A95-22BF-43D7-B932-C922C75FC176}" type="presParOf" srcId="{FFACB2E5-4AE9-4EB6-AE24-40A75D803985}" destId="{327465D7-1E0B-499B-8114-E315470DAA5F}" srcOrd="1" destOrd="0" presId="urn:microsoft.com/office/officeart/2018/2/layout/IconVerticalSolidList"/>
    <dgm:cxn modelId="{5337F668-24DE-419C-9FB8-ADCFA7811664}" type="presParOf" srcId="{FFACB2E5-4AE9-4EB6-AE24-40A75D803985}" destId="{BCB70E56-2206-4793-ACCB-87166514C0FA}" srcOrd="2" destOrd="0" presId="urn:microsoft.com/office/officeart/2018/2/layout/IconVerticalSolidList"/>
    <dgm:cxn modelId="{57CAA24E-7FE1-4860-8D96-1A7555E1E44B}" type="presParOf" srcId="{BCB70E56-2206-4793-ACCB-87166514C0FA}" destId="{FFE41921-9007-4CCB-ADEE-C24E617763AC}" srcOrd="0" destOrd="0" presId="urn:microsoft.com/office/officeart/2018/2/layout/IconVerticalSolidList"/>
    <dgm:cxn modelId="{34EAEAA4-3EC4-44B6-8931-1061AC1BEC13}" type="presParOf" srcId="{BCB70E56-2206-4793-ACCB-87166514C0FA}" destId="{C49B6D16-F08B-428F-88DC-4A102FA84560}" srcOrd="1" destOrd="0" presId="urn:microsoft.com/office/officeart/2018/2/layout/IconVerticalSolidList"/>
    <dgm:cxn modelId="{AD6D1F7E-2C90-4452-8FE8-7758F12D388E}" type="presParOf" srcId="{BCB70E56-2206-4793-ACCB-87166514C0FA}" destId="{BE08CF80-166A-43C1-82B8-EBAC5E5E229E}" srcOrd="2" destOrd="0" presId="urn:microsoft.com/office/officeart/2018/2/layout/IconVerticalSolidList"/>
    <dgm:cxn modelId="{1B36BEFB-D36F-4974-B4E9-294AB9568577}" type="presParOf" srcId="{BCB70E56-2206-4793-ACCB-87166514C0FA}" destId="{DCF2C6A3-7AE5-47CC-87CF-1AD9B1D14C35}" srcOrd="3" destOrd="0" presId="urn:microsoft.com/office/officeart/2018/2/layout/IconVerticalSolidList"/>
    <dgm:cxn modelId="{8895CF74-443B-4618-A930-A9D07ED66C51}" type="presParOf" srcId="{FFACB2E5-4AE9-4EB6-AE24-40A75D803985}" destId="{4948EBFF-6D43-4ED4-9391-571B595C3D1E}" srcOrd="3" destOrd="0" presId="urn:microsoft.com/office/officeart/2018/2/layout/IconVerticalSolidList"/>
    <dgm:cxn modelId="{36C7342C-B396-4BE3-80E6-38E7B7F1ACC7}" type="presParOf" srcId="{FFACB2E5-4AE9-4EB6-AE24-40A75D803985}" destId="{5F05A061-AE73-498B-94E3-03E6E04A68AB}" srcOrd="4" destOrd="0" presId="urn:microsoft.com/office/officeart/2018/2/layout/IconVerticalSolidList"/>
    <dgm:cxn modelId="{0328FEFF-6C87-43D2-9D7B-6FCF2A6381B1}" type="presParOf" srcId="{5F05A061-AE73-498B-94E3-03E6E04A68AB}" destId="{174A381B-709D-43C0-B996-FC8F5591FE5D}" srcOrd="0" destOrd="0" presId="urn:microsoft.com/office/officeart/2018/2/layout/IconVerticalSolidList"/>
    <dgm:cxn modelId="{AAFB58CB-E881-4805-AFD9-4C10BAA67EAF}" type="presParOf" srcId="{5F05A061-AE73-498B-94E3-03E6E04A68AB}" destId="{E2A1864B-1D34-4416-9D8C-FC3E695D1168}" srcOrd="1" destOrd="0" presId="urn:microsoft.com/office/officeart/2018/2/layout/IconVerticalSolidList"/>
    <dgm:cxn modelId="{AA2954E1-B809-4DF2-89BA-95E47AB6EC81}" type="presParOf" srcId="{5F05A061-AE73-498B-94E3-03E6E04A68AB}" destId="{24B36E30-A601-4862-A1FF-541555CF21C8}" srcOrd="2" destOrd="0" presId="urn:microsoft.com/office/officeart/2018/2/layout/IconVerticalSolidList"/>
    <dgm:cxn modelId="{7013F480-C12B-44ED-9DE0-98DEA27FB62B}" type="presParOf" srcId="{5F05A061-AE73-498B-94E3-03E6E04A68AB}" destId="{634B289D-AA19-44AA-8C30-D348D0DA608D}" srcOrd="3" destOrd="0" presId="urn:microsoft.com/office/officeart/2018/2/layout/IconVerticalSolidList"/>
    <dgm:cxn modelId="{7B0486E9-C7FA-480C-887F-5F0725C7DA3E}" type="presParOf" srcId="{FFACB2E5-4AE9-4EB6-AE24-40A75D803985}" destId="{82E0D76B-03FC-42FE-BFA6-DCC48B7BEF3C}" srcOrd="5" destOrd="0" presId="urn:microsoft.com/office/officeart/2018/2/layout/IconVerticalSolidList"/>
    <dgm:cxn modelId="{C888AB62-E588-4093-AB5B-2124C45281E2}" type="presParOf" srcId="{FFACB2E5-4AE9-4EB6-AE24-40A75D803985}" destId="{D264806E-1998-4B1F-ADE0-EAFDFFD3741F}" srcOrd="6" destOrd="0" presId="urn:microsoft.com/office/officeart/2018/2/layout/IconVerticalSolidList"/>
    <dgm:cxn modelId="{4D8EF3EC-F877-460D-B225-D1C0127B3882}" type="presParOf" srcId="{D264806E-1998-4B1F-ADE0-EAFDFFD3741F}" destId="{0585FA1F-3823-47D1-ADA7-B2307D615EB9}" srcOrd="0" destOrd="0" presId="urn:microsoft.com/office/officeart/2018/2/layout/IconVerticalSolidList"/>
    <dgm:cxn modelId="{94EAD5BB-AAA8-4176-98F9-C8727A369C20}" type="presParOf" srcId="{D264806E-1998-4B1F-ADE0-EAFDFFD3741F}" destId="{CABCDE66-7370-4573-A4B5-AAEC05A6747B}" srcOrd="1" destOrd="0" presId="urn:microsoft.com/office/officeart/2018/2/layout/IconVerticalSolidList"/>
    <dgm:cxn modelId="{0EEFC48F-A6C0-4B3D-881C-733683B9F08B}" type="presParOf" srcId="{D264806E-1998-4B1F-ADE0-EAFDFFD3741F}" destId="{8DBB17C7-E5F9-4DD6-B0DA-5B95FD5BEB47}" srcOrd="2" destOrd="0" presId="urn:microsoft.com/office/officeart/2018/2/layout/IconVerticalSolidList"/>
    <dgm:cxn modelId="{3347DF12-0E81-4B8D-8A53-A867AE34069E}" type="presParOf" srcId="{D264806E-1998-4B1F-ADE0-EAFDFFD3741F}" destId="{53AF2C76-2CF3-4BF7-8EBF-2DF80AF665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2B84D4-3079-45C0-A7FE-35CBF7C7807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1C57560-2B09-4E4F-BFF5-437E1A9E4E24}">
      <dgm:prSet/>
      <dgm:spPr/>
      <dgm:t>
        <a:bodyPr/>
        <a:lstStyle/>
        <a:p>
          <a:pPr>
            <a:defRPr cap="all"/>
          </a:pPr>
          <a:r>
            <a:rPr lang="es-ES"/>
            <a:t>Pequeño a grande</a:t>
          </a:r>
          <a:endParaRPr lang="en-US"/>
        </a:p>
      </dgm:t>
    </dgm:pt>
    <dgm:pt modelId="{4AAD9196-E969-4F56-9ACF-F8478CC68110}" type="parTrans" cxnId="{B253B324-63A9-4BCE-B310-C20C7EE51906}">
      <dgm:prSet/>
      <dgm:spPr/>
      <dgm:t>
        <a:bodyPr/>
        <a:lstStyle/>
        <a:p>
          <a:endParaRPr lang="en-US"/>
        </a:p>
      </dgm:t>
    </dgm:pt>
    <dgm:pt modelId="{FD79AC95-B0C0-4257-A09E-408ED0E86A2E}" type="sibTrans" cxnId="{B253B324-63A9-4BCE-B310-C20C7EE51906}">
      <dgm:prSet/>
      <dgm:spPr/>
      <dgm:t>
        <a:bodyPr/>
        <a:lstStyle/>
        <a:p>
          <a:endParaRPr lang="en-US"/>
        </a:p>
      </dgm:t>
    </dgm:pt>
    <dgm:pt modelId="{803FA114-05E6-4E05-8989-0D1B7FD03232}">
      <dgm:prSet/>
      <dgm:spPr/>
      <dgm:t>
        <a:bodyPr/>
        <a:lstStyle/>
        <a:p>
          <a:pPr>
            <a:defRPr cap="all"/>
          </a:pPr>
          <a:r>
            <a:rPr lang="es-ES"/>
            <a:t>Revisiones técnicas</a:t>
          </a:r>
          <a:endParaRPr lang="en-US"/>
        </a:p>
      </dgm:t>
    </dgm:pt>
    <dgm:pt modelId="{FC88F82C-C93F-45D0-AFA6-981EFF317B94}" type="parTrans" cxnId="{F054508F-CB82-47CD-8255-A1EC3E740AEC}">
      <dgm:prSet/>
      <dgm:spPr/>
      <dgm:t>
        <a:bodyPr/>
        <a:lstStyle/>
        <a:p>
          <a:endParaRPr lang="en-US"/>
        </a:p>
      </dgm:t>
    </dgm:pt>
    <dgm:pt modelId="{6767EE47-5F6E-4F91-8AE9-84D1A6ED445E}" type="sibTrans" cxnId="{F054508F-CB82-47CD-8255-A1EC3E740AEC}">
      <dgm:prSet/>
      <dgm:spPr/>
      <dgm:t>
        <a:bodyPr/>
        <a:lstStyle/>
        <a:p>
          <a:endParaRPr lang="en-US"/>
        </a:p>
      </dgm:t>
    </dgm:pt>
    <dgm:pt modelId="{8701EE82-4177-4BDE-9012-3688DC404170}">
      <dgm:prSet/>
      <dgm:spPr/>
      <dgm:t>
        <a:bodyPr/>
        <a:lstStyle/>
        <a:p>
          <a:pPr>
            <a:defRPr cap="all"/>
          </a:pPr>
          <a:r>
            <a:rPr lang="es-ES"/>
            <a:t>Desarrolladores o grupo independiente</a:t>
          </a:r>
          <a:endParaRPr lang="en-US"/>
        </a:p>
      </dgm:t>
    </dgm:pt>
    <dgm:pt modelId="{31F30F0D-5792-45BA-980F-6506F1833075}" type="parTrans" cxnId="{E7068511-5BFF-4EFC-AB13-338C316E034E}">
      <dgm:prSet/>
      <dgm:spPr/>
      <dgm:t>
        <a:bodyPr/>
        <a:lstStyle/>
        <a:p>
          <a:endParaRPr lang="en-US"/>
        </a:p>
      </dgm:t>
    </dgm:pt>
    <dgm:pt modelId="{0E889B92-41C4-49E2-918C-AACED5649631}" type="sibTrans" cxnId="{E7068511-5BFF-4EFC-AB13-338C316E034E}">
      <dgm:prSet/>
      <dgm:spPr/>
      <dgm:t>
        <a:bodyPr/>
        <a:lstStyle/>
        <a:p>
          <a:endParaRPr lang="en-US"/>
        </a:p>
      </dgm:t>
    </dgm:pt>
    <dgm:pt modelId="{38707F97-9A80-4A35-9354-9776EA2C5A9B}">
      <dgm:prSet/>
      <dgm:spPr/>
      <dgm:t>
        <a:bodyPr/>
        <a:lstStyle/>
        <a:p>
          <a:pPr>
            <a:defRPr cap="all"/>
          </a:pPr>
          <a:r>
            <a:rPr lang="es-ES" dirty="0"/>
            <a:t>Prueba y depuración</a:t>
          </a:r>
          <a:endParaRPr lang="en-US" dirty="0"/>
        </a:p>
      </dgm:t>
    </dgm:pt>
    <dgm:pt modelId="{74D82A8C-FE3E-49AC-BB0C-BC2415FBACE9}" type="parTrans" cxnId="{58D8262D-FA46-4194-B900-4129273EEE9C}">
      <dgm:prSet/>
      <dgm:spPr/>
      <dgm:t>
        <a:bodyPr/>
        <a:lstStyle/>
        <a:p>
          <a:endParaRPr lang="en-US"/>
        </a:p>
      </dgm:t>
    </dgm:pt>
    <dgm:pt modelId="{F4078EF0-9C67-4357-8F51-A4D36E52C4ED}" type="sibTrans" cxnId="{58D8262D-FA46-4194-B900-4129273EEE9C}">
      <dgm:prSet/>
      <dgm:spPr/>
      <dgm:t>
        <a:bodyPr/>
        <a:lstStyle/>
        <a:p>
          <a:endParaRPr lang="en-US"/>
        </a:p>
      </dgm:t>
    </dgm:pt>
    <dgm:pt modelId="{1966CE9A-4B29-47B3-8CFD-5290C1A91F77}" type="pres">
      <dgm:prSet presAssocID="{092B84D4-3079-45C0-A7FE-35CBF7C7807F}" presName="root" presStyleCnt="0">
        <dgm:presLayoutVars>
          <dgm:dir/>
          <dgm:resizeHandles val="exact"/>
        </dgm:presLayoutVars>
      </dgm:prSet>
      <dgm:spPr/>
    </dgm:pt>
    <dgm:pt modelId="{DD49E118-57BE-4170-A774-4E47AC27D6DD}" type="pres">
      <dgm:prSet presAssocID="{11C57560-2B09-4E4F-BFF5-437E1A9E4E24}" presName="compNode" presStyleCnt="0"/>
      <dgm:spPr/>
    </dgm:pt>
    <dgm:pt modelId="{BAC8DA60-06CB-42A5-8AAF-461088F0F553}" type="pres">
      <dgm:prSet presAssocID="{11C57560-2B09-4E4F-BFF5-437E1A9E4E24}" presName="iconBgRect" presStyleLbl="bgShp" presStyleIdx="0" presStyleCnt="4"/>
      <dgm:spPr/>
    </dgm:pt>
    <dgm:pt modelId="{EBF075B6-02D4-4D12-B252-424867137D1E}" type="pres">
      <dgm:prSet presAssocID="{11C57560-2B09-4E4F-BFF5-437E1A9E4E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azón"/>
        </a:ext>
      </dgm:extLst>
    </dgm:pt>
    <dgm:pt modelId="{36CE4F63-88CE-4E76-AA68-608D2EB78EE8}" type="pres">
      <dgm:prSet presAssocID="{11C57560-2B09-4E4F-BFF5-437E1A9E4E24}" presName="spaceRect" presStyleCnt="0"/>
      <dgm:spPr/>
    </dgm:pt>
    <dgm:pt modelId="{2584A472-371A-478D-8AD6-8C55D4A827BE}" type="pres">
      <dgm:prSet presAssocID="{11C57560-2B09-4E4F-BFF5-437E1A9E4E24}" presName="textRect" presStyleLbl="revTx" presStyleIdx="0" presStyleCnt="4">
        <dgm:presLayoutVars>
          <dgm:chMax val="1"/>
          <dgm:chPref val="1"/>
        </dgm:presLayoutVars>
      </dgm:prSet>
      <dgm:spPr/>
    </dgm:pt>
    <dgm:pt modelId="{45116848-1569-4018-9457-C585FAD27014}" type="pres">
      <dgm:prSet presAssocID="{FD79AC95-B0C0-4257-A09E-408ED0E86A2E}" presName="sibTrans" presStyleCnt="0"/>
      <dgm:spPr/>
    </dgm:pt>
    <dgm:pt modelId="{CE4590EF-3CB5-46DC-B393-5F8BACB56203}" type="pres">
      <dgm:prSet presAssocID="{803FA114-05E6-4E05-8989-0D1B7FD03232}" presName="compNode" presStyleCnt="0"/>
      <dgm:spPr/>
    </dgm:pt>
    <dgm:pt modelId="{F13964B7-0D71-46CA-B815-E04B2A5A589A}" type="pres">
      <dgm:prSet presAssocID="{803FA114-05E6-4E05-8989-0D1B7FD03232}" presName="iconBgRect" presStyleLbl="bgShp" presStyleIdx="1" presStyleCnt="4"/>
      <dgm:spPr/>
    </dgm:pt>
    <dgm:pt modelId="{2EC24C9C-104A-4976-A9E8-2334AB630821}" type="pres">
      <dgm:prSet presAssocID="{803FA114-05E6-4E05-8989-0D1B7FD0323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ápiz"/>
        </a:ext>
      </dgm:extLst>
    </dgm:pt>
    <dgm:pt modelId="{98BFAF92-E43E-45D7-8E58-92300C94E132}" type="pres">
      <dgm:prSet presAssocID="{803FA114-05E6-4E05-8989-0D1B7FD03232}" presName="spaceRect" presStyleCnt="0"/>
      <dgm:spPr/>
    </dgm:pt>
    <dgm:pt modelId="{C24082CC-C064-4538-8972-44AFF97088C9}" type="pres">
      <dgm:prSet presAssocID="{803FA114-05E6-4E05-8989-0D1B7FD03232}" presName="textRect" presStyleLbl="revTx" presStyleIdx="1" presStyleCnt="4">
        <dgm:presLayoutVars>
          <dgm:chMax val="1"/>
          <dgm:chPref val="1"/>
        </dgm:presLayoutVars>
      </dgm:prSet>
      <dgm:spPr/>
    </dgm:pt>
    <dgm:pt modelId="{3ADD896B-31E2-45DF-9C75-1B4B90ACA1B6}" type="pres">
      <dgm:prSet presAssocID="{6767EE47-5F6E-4F91-8AE9-84D1A6ED445E}" presName="sibTrans" presStyleCnt="0"/>
      <dgm:spPr/>
    </dgm:pt>
    <dgm:pt modelId="{5CBADF6F-9408-4859-8238-96B08C9D34CB}" type="pres">
      <dgm:prSet presAssocID="{8701EE82-4177-4BDE-9012-3688DC404170}" presName="compNode" presStyleCnt="0"/>
      <dgm:spPr/>
    </dgm:pt>
    <dgm:pt modelId="{9FEB864D-0409-45AC-BB41-C131C225C9AA}" type="pres">
      <dgm:prSet presAssocID="{8701EE82-4177-4BDE-9012-3688DC404170}" presName="iconBgRect" presStyleLbl="bgShp" presStyleIdx="2" presStyleCnt="4"/>
      <dgm:spPr/>
    </dgm:pt>
    <dgm:pt modelId="{85E69AF3-6A3D-4CB7-9892-B99843F84E78}" type="pres">
      <dgm:prSet presAssocID="{8701EE82-4177-4BDE-9012-3688DC40417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AAE15B21-C391-47EE-AA3D-0C6D7E07EA65}" type="pres">
      <dgm:prSet presAssocID="{8701EE82-4177-4BDE-9012-3688DC404170}" presName="spaceRect" presStyleCnt="0"/>
      <dgm:spPr/>
    </dgm:pt>
    <dgm:pt modelId="{BF83593C-6C96-4269-9EBA-E95318FD09A0}" type="pres">
      <dgm:prSet presAssocID="{8701EE82-4177-4BDE-9012-3688DC404170}" presName="textRect" presStyleLbl="revTx" presStyleIdx="2" presStyleCnt="4">
        <dgm:presLayoutVars>
          <dgm:chMax val="1"/>
          <dgm:chPref val="1"/>
        </dgm:presLayoutVars>
      </dgm:prSet>
      <dgm:spPr/>
    </dgm:pt>
    <dgm:pt modelId="{A912AD59-305D-4E61-8AC2-94BDA024E3BA}" type="pres">
      <dgm:prSet presAssocID="{0E889B92-41C4-49E2-918C-AACED5649631}" presName="sibTrans" presStyleCnt="0"/>
      <dgm:spPr/>
    </dgm:pt>
    <dgm:pt modelId="{095AF183-204F-44F5-8A20-507DF27027C2}" type="pres">
      <dgm:prSet presAssocID="{38707F97-9A80-4A35-9354-9776EA2C5A9B}" presName="compNode" presStyleCnt="0"/>
      <dgm:spPr/>
    </dgm:pt>
    <dgm:pt modelId="{C5DEF60C-FD68-4076-A4D3-824B8FE5370C}" type="pres">
      <dgm:prSet presAssocID="{38707F97-9A80-4A35-9354-9776EA2C5A9B}" presName="iconBgRect" presStyleLbl="bgShp" presStyleIdx="3" presStyleCnt="4"/>
      <dgm:spPr/>
    </dgm:pt>
    <dgm:pt modelId="{745701B9-C5CE-4ECE-BF27-B9A1535DD367}" type="pres">
      <dgm:prSet presAssocID="{38707F97-9A80-4A35-9354-9776EA2C5A9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D51DDB6F-8537-47A6-85E5-1D047FD94FFD}" type="pres">
      <dgm:prSet presAssocID="{38707F97-9A80-4A35-9354-9776EA2C5A9B}" presName="spaceRect" presStyleCnt="0"/>
      <dgm:spPr/>
    </dgm:pt>
    <dgm:pt modelId="{05D20F42-1B8D-48BA-A067-03A2631BC4C9}" type="pres">
      <dgm:prSet presAssocID="{38707F97-9A80-4A35-9354-9776EA2C5A9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7068511-5BFF-4EFC-AB13-338C316E034E}" srcId="{092B84D4-3079-45C0-A7FE-35CBF7C7807F}" destId="{8701EE82-4177-4BDE-9012-3688DC404170}" srcOrd="2" destOrd="0" parTransId="{31F30F0D-5792-45BA-980F-6506F1833075}" sibTransId="{0E889B92-41C4-49E2-918C-AACED5649631}"/>
    <dgm:cxn modelId="{B253B324-63A9-4BCE-B310-C20C7EE51906}" srcId="{092B84D4-3079-45C0-A7FE-35CBF7C7807F}" destId="{11C57560-2B09-4E4F-BFF5-437E1A9E4E24}" srcOrd="0" destOrd="0" parTransId="{4AAD9196-E969-4F56-9ACF-F8478CC68110}" sibTransId="{FD79AC95-B0C0-4257-A09E-408ED0E86A2E}"/>
    <dgm:cxn modelId="{58D8262D-FA46-4194-B900-4129273EEE9C}" srcId="{092B84D4-3079-45C0-A7FE-35CBF7C7807F}" destId="{38707F97-9A80-4A35-9354-9776EA2C5A9B}" srcOrd="3" destOrd="0" parTransId="{74D82A8C-FE3E-49AC-BB0C-BC2415FBACE9}" sibTransId="{F4078EF0-9C67-4357-8F51-A4D36E52C4ED}"/>
    <dgm:cxn modelId="{FFBB3736-52B8-4A68-87D2-DD2BDCA116FA}" type="presOf" srcId="{8701EE82-4177-4BDE-9012-3688DC404170}" destId="{BF83593C-6C96-4269-9EBA-E95318FD09A0}" srcOrd="0" destOrd="0" presId="urn:microsoft.com/office/officeart/2018/5/layout/IconCircleLabelList"/>
    <dgm:cxn modelId="{15B7B83E-6EAC-4B19-82FF-F98FBE51F9D3}" type="presOf" srcId="{38707F97-9A80-4A35-9354-9776EA2C5A9B}" destId="{05D20F42-1B8D-48BA-A067-03A2631BC4C9}" srcOrd="0" destOrd="0" presId="urn:microsoft.com/office/officeart/2018/5/layout/IconCircleLabelList"/>
    <dgm:cxn modelId="{8EDC2562-7499-4ECB-AB41-3206FFC47500}" type="presOf" srcId="{092B84D4-3079-45C0-A7FE-35CBF7C7807F}" destId="{1966CE9A-4B29-47B3-8CFD-5290C1A91F77}" srcOrd="0" destOrd="0" presId="urn:microsoft.com/office/officeart/2018/5/layout/IconCircleLabelList"/>
    <dgm:cxn modelId="{BFA5AB59-F0F2-4345-B4C8-038143D65218}" type="presOf" srcId="{803FA114-05E6-4E05-8989-0D1B7FD03232}" destId="{C24082CC-C064-4538-8972-44AFF97088C9}" srcOrd="0" destOrd="0" presId="urn:microsoft.com/office/officeart/2018/5/layout/IconCircleLabelList"/>
    <dgm:cxn modelId="{2C4E3F89-F019-41E8-9B3E-B5B1DB1F2CD0}" type="presOf" srcId="{11C57560-2B09-4E4F-BFF5-437E1A9E4E24}" destId="{2584A472-371A-478D-8AD6-8C55D4A827BE}" srcOrd="0" destOrd="0" presId="urn:microsoft.com/office/officeart/2018/5/layout/IconCircleLabelList"/>
    <dgm:cxn modelId="{F054508F-CB82-47CD-8255-A1EC3E740AEC}" srcId="{092B84D4-3079-45C0-A7FE-35CBF7C7807F}" destId="{803FA114-05E6-4E05-8989-0D1B7FD03232}" srcOrd="1" destOrd="0" parTransId="{FC88F82C-C93F-45D0-AFA6-981EFF317B94}" sibTransId="{6767EE47-5F6E-4F91-8AE9-84D1A6ED445E}"/>
    <dgm:cxn modelId="{C5ED0AFB-E4D9-4069-9E79-51EA8D606B01}" type="presParOf" srcId="{1966CE9A-4B29-47B3-8CFD-5290C1A91F77}" destId="{DD49E118-57BE-4170-A774-4E47AC27D6DD}" srcOrd="0" destOrd="0" presId="urn:microsoft.com/office/officeart/2018/5/layout/IconCircleLabelList"/>
    <dgm:cxn modelId="{0CC3041E-D757-401F-BB3C-39FD9047D5FB}" type="presParOf" srcId="{DD49E118-57BE-4170-A774-4E47AC27D6DD}" destId="{BAC8DA60-06CB-42A5-8AAF-461088F0F553}" srcOrd="0" destOrd="0" presId="urn:microsoft.com/office/officeart/2018/5/layout/IconCircleLabelList"/>
    <dgm:cxn modelId="{1D88D557-7CCA-4991-A34A-E120A649267D}" type="presParOf" srcId="{DD49E118-57BE-4170-A774-4E47AC27D6DD}" destId="{EBF075B6-02D4-4D12-B252-424867137D1E}" srcOrd="1" destOrd="0" presId="urn:microsoft.com/office/officeart/2018/5/layout/IconCircleLabelList"/>
    <dgm:cxn modelId="{440FA0A5-FB5D-4B5E-BC80-9E3AA74D2BDB}" type="presParOf" srcId="{DD49E118-57BE-4170-A774-4E47AC27D6DD}" destId="{36CE4F63-88CE-4E76-AA68-608D2EB78EE8}" srcOrd="2" destOrd="0" presId="urn:microsoft.com/office/officeart/2018/5/layout/IconCircleLabelList"/>
    <dgm:cxn modelId="{CBF7FC2E-A390-4870-BDC7-9C298C927EFE}" type="presParOf" srcId="{DD49E118-57BE-4170-A774-4E47AC27D6DD}" destId="{2584A472-371A-478D-8AD6-8C55D4A827BE}" srcOrd="3" destOrd="0" presId="urn:microsoft.com/office/officeart/2018/5/layout/IconCircleLabelList"/>
    <dgm:cxn modelId="{68AE3951-AF29-4D7C-A603-1458E56A6ED3}" type="presParOf" srcId="{1966CE9A-4B29-47B3-8CFD-5290C1A91F77}" destId="{45116848-1569-4018-9457-C585FAD27014}" srcOrd="1" destOrd="0" presId="urn:microsoft.com/office/officeart/2018/5/layout/IconCircleLabelList"/>
    <dgm:cxn modelId="{490F0BAB-77A8-4C7C-9628-CB54D597FB5F}" type="presParOf" srcId="{1966CE9A-4B29-47B3-8CFD-5290C1A91F77}" destId="{CE4590EF-3CB5-46DC-B393-5F8BACB56203}" srcOrd="2" destOrd="0" presId="urn:microsoft.com/office/officeart/2018/5/layout/IconCircleLabelList"/>
    <dgm:cxn modelId="{48710FE2-0944-4CB7-802F-ECF89B6D575D}" type="presParOf" srcId="{CE4590EF-3CB5-46DC-B393-5F8BACB56203}" destId="{F13964B7-0D71-46CA-B815-E04B2A5A589A}" srcOrd="0" destOrd="0" presId="urn:microsoft.com/office/officeart/2018/5/layout/IconCircleLabelList"/>
    <dgm:cxn modelId="{DA33C3BF-F9AB-4FD2-9899-AEFFB43E0A22}" type="presParOf" srcId="{CE4590EF-3CB5-46DC-B393-5F8BACB56203}" destId="{2EC24C9C-104A-4976-A9E8-2334AB630821}" srcOrd="1" destOrd="0" presId="urn:microsoft.com/office/officeart/2018/5/layout/IconCircleLabelList"/>
    <dgm:cxn modelId="{0EE416B2-C493-4371-8288-8383BBE6FD1D}" type="presParOf" srcId="{CE4590EF-3CB5-46DC-B393-5F8BACB56203}" destId="{98BFAF92-E43E-45D7-8E58-92300C94E132}" srcOrd="2" destOrd="0" presId="urn:microsoft.com/office/officeart/2018/5/layout/IconCircleLabelList"/>
    <dgm:cxn modelId="{FD60973B-6E15-4D2B-B843-5508FA766F47}" type="presParOf" srcId="{CE4590EF-3CB5-46DC-B393-5F8BACB56203}" destId="{C24082CC-C064-4538-8972-44AFF97088C9}" srcOrd="3" destOrd="0" presId="urn:microsoft.com/office/officeart/2018/5/layout/IconCircleLabelList"/>
    <dgm:cxn modelId="{2063DE3C-C2F7-4A83-A333-1E6ADB4E1F13}" type="presParOf" srcId="{1966CE9A-4B29-47B3-8CFD-5290C1A91F77}" destId="{3ADD896B-31E2-45DF-9C75-1B4B90ACA1B6}" srcOrd="3" destOrd="0" presId="urn:microsoft.com/office/officeart/2018/5/layout/IconCircleLabelList"/>
    <dgm:cxn modelId="{40200917-0BD1-4C7D-9C52-07CFD6AD2C24}" type="presParOf" srcId="{1966CE9A-4B29-47B3-8CFD-5290C1A91F77}" destId="{5CBADF6F-9408-4859-8238-96B08C9D34CB}" srcOrd="4" destOrd="0" presId="urn:microsoft.com/office/officeart/2018/5/layout/IconCircleLabelList"/>
    <dgm:cxn modelId="{03F8816E-693F-467D-AD2E-35D273D915AA}" type="presParOf" srcId="{5CBADF6F-9408-4859-8238-96B08C9D34CB}" destId="{9FEB864D-0409-45AC-BB41-C131C225C9AA}" srcOrd="0" destOrd="0" presId="urn:microsoft.com/office/officeart/2018/5/layout/IconCircleLabelList"/>
    <dgm:cxn modelId="{4B3F6363-C1DA-4EA1-8FC5-968F3BF03BA1}" type="presParOf" srcId="{5CBADF6F-9408-4859-8238-96B08C9D34CB}" destId="{85E69AF3-6A3D-4CB7-9892-B99843F84E78}" srcOrd="1" destOrd="0" presId="urn:microsoft.com/office/officeart/2018/5/layout/IconCircleLabelList"/>
    <dgm:cxn modelId="{3E303B1A-6C29-46C7-BB6B-8DFCC17C2BCB}" type="presParOf" srcId="{5CBADF6F-9408-4859-8238-96B08C9D34CB}" destId="{AAE15B21-C391-47EE-AA3D-0C6D7E07EA65}" srcOrd="2" destOrd="0" presId="urn:microsoft.com/office/officeart/2018/5/layout/IconCircleLabelList"/>
    <dgm:cxn modelId="{A11E7E48-F46F-4BA8-953F-3584F94FC57A}" type="presParOf" srcId="{5CBADF6F-9408-4859-8238-96B08C9D34CB}" destId="{BF83593C-6C96-4269-9EBA-E95318FD09A0}" srcOrd="3" destOrd="0" presId="urn:microsoft.com/office/officeart/2018/5/layout/IconCircleLabelList"/>
    <dgm:cxn modelId="{6F8A230C-D13E-4B03-93BD-A4599DDE9A28}" type="presParOf" srcId="{1966CE9A-4B29-47B3-8CFD-5290C1A91F77}" destId="{A912AD59-305D-4E61-8AC2-94BDA024E3BA}" srcOrd="5" destOrd="0" presId="urn:microsoft.com/office/officeart/2018/5/layout/IconCircleLabelList"/>
    <dgm:cxn modelId="{BCBA5534-BB4C-42B2-B420-93CE1612BA41}" type="presParOf" srcId="{1966CE9A-4B29-47B3-8CFD-5290C1A91F77}" destId="{095AF183-204F-44F5-8A20-507DF27027C2}" srcOrd="6" destOrd="0" presId="urn:microsoft.com/office/officeart/2018/5/layout/IconCircleLabelList"/>
    <dgm:cxn modelId="{08068844-4903-4492-86C0-1E962803C011}" type="presParOf" srcId="{095AF183-204F-44F5-8A20-507DF27027C2}" destId="{C5DEF60C-FD68-4076-A4D3-824B8FE5370C}" srcOrd="0" destOrd="0" presId="urn:microsoft.com/office/officeart/2018/5/layout/IconCircleLabelList"/>
    <dgm:cxn modelId="{A41B1410-2200-440B-AF3F-5F55D7F053B5}" type="presParOf" srcId="{095AF183-204F-44F5-8A20-507DF27027C2}" destId="{745701B9-C5CE-4ECE-BF27-B9A1535DD367}" srcOrd="1" destOrd="0" presId="urn:microsoft.com/office/officeart/2018/5/layout/IconCircleLabelList"/>
    <dgm:cxn modelId="{21AA0230-CDAB-4B5D-AB30-E10F9BE2DEB2}" type="presParOf" srcId="{095AF183-204F-44F5-8A20-507DF27027C2}" destId="{D51DDB6F-8537-47A6-85E5-1D047FD94FFD}" srcOrd="2" destOrd="0" presId="urn:microsoft.com/office/officeart/2018/5/layout/IconCircleLabelList"/>
    <dgm:cxn modelId="{A8FC058D-0147-49CD-B670-AD86A2866B1C}" type="presParOf" srcId="{095AF183-204F-44F5-8A20-507DF27027C2}" destId="{05D20F42-1B8D-48BA-A067-03A2631BC4C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5B592E-DBB1-4FDC-8C85-28544CFE3E0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915738-F5C5-4051-BFBF-25F2797FA2F7}">
      <dgm:prSet/>
      <dgm:spPr/>
      <dgm:t>
        <a:bodyPr/>
        <a:lstStyle/>
        <a:p>
          <a:r>
            <a:rPr lang="es-ES"/>
            <a:t>Requerimientos cuantificables</a:t>
          </a:r>
          <a:endParaRPr lang="en-US"/>
        </a:p>
      </dgm:t>
    </dgm:pt>
    <dgm:pt modelId="{26362561-984D-4CB6-B194-A640EF660D05}" type="parTrans" cxnId="{C7AAED56-5011-4272-870E-FE1B8A3E3521}">
      <dgm:prSet/>
      <dgm:spPr/>
      <dgm:t>
        <a:bodyPr/>
        <a:lstStyle/>
        <a:p>
          <a:endParaRPr lang="en-US"/>
        </a:p>
      </dgm:t>
    </dgm:pt>
    <dgm:pt modelId="{74660197-9AFC-4799-88C8-F98C0A605C06}" type="sibTrans" cxnId="{C7AAED56-5011-4272-870E-FE1B8A3E3521}">
      <dgm:prSet/>
      <dgm:spPr/>
      <dgm:t>
        <a:bodyPr/>
        <a:lstStyle/>
        <a:p>
          <a:endParaRPr lang="en-US"/>
        </a:p>
      </dgm:t>
    </dgm:pt>
    <dgm:pt modelId="{C5D5B48C-D1F4-4EA8-8669-B11B3A4A9D7D}">
      <dgm:prSet/>
      <dgm:spPr/>
      <dgm:t>
        <a:bodyPr/>
        <a:lstStyle/>
        <a:p>
          <a:r>
            <a:rPr lang="es-ES"/>
            <a:t>Objetivos de las pruebas</a:t>
          </a:r>
          <a:endParaRPr lang="en-US"/>
        </a:p>
      </dgm:t>
    </dgm:pt>
    <dgm:pt modelId="{4CFB9FF9-6EA4-4F7B-8260-4225752D8D06}" type="parTrans" cxnId="{06AE753D-A93E-421E-8D57-5E62E21D2AAF}">
      <dgm:prSet/>
      <dgm:spPr/>
      <dgm:t>
        <a:bodyPr/>
        <a:lstStyle/>
        <a:p>
          <a:endParaRPr lang="en-US"/>
        </a:p>
      </dgm:t>
    </dgm:pt>
    <dgm:pt modelId="{6A40C96B-545F-4D02-8D25-4643D845FB11}" type="sibTrans" cxnId="{06AE753D-A93E-421E-8D57-5E62E21D2AAF}">
      <dgm:prSet/>
      <dgm:spPr/>
      <dgm:t>
        <a:bodyPr/>
        <a:lstStyle/>
        <a:p>
          <a:endParaRPr lang="en-US"/>
        </a:p>
      </dgm:t>
    </dgm:pt>
    <dgm:pt modelId="{FB9DB7A5-180A-44C2-8462-7A94CC9A434B}">
      <dgm:prSet/>
      <dgm:spPr/>
      <dgm:t>
        <a:bodyPr/>
        <a:lstStyle/>
        <a:p>
          <a:r>
            <a:rPr lang="es-ES"/>
            <a:t>Entender a los usuarios</a:t>
          </a:r>
          <a:endParaRPr lang="en-US"/>
        </a:p>
      </dgm:t>
    </dgm:pt>
    <dgm:pt modelId="{886C2B21-4708-41BB-ADFA-374ABBF75171}" type="parTrans" cxnId="{C3C55B5A-1B94-4CC7-B211-A1EBA2800987}">
      <dgm:prSet/>
      <dgm:spPr/>
      <dgm:t>
        <a:bodyPr/>
        <a:lstStyle/>
        <a:p>
          <a:endParaRPr lang="en-US"/>
        </a:p>
      </dgm:t>
    </dgm:pt>
    <dgm:pt modelId="{0D048B8F-5B7A-4F37-8473-71D5D7156DB7}" type="sibTrans" cxnId="{C3C55B5A-1B94-4CC7-B211-A1EBA2800987}">
      <dgm:prSet/>
      <dgm:spPr/>
      <dgm:t>
        <a:bodyPr/>
        <a:lstStyle/>
        <a:p>
          <a:endParaRPr lang="en-US"/>
        </a:p>
      </dgm:t>
    </dgm:pt>
    <dgm:pt modelId="{E86597F7-F3DE-405B-8CC1-234C984477D5}">
      <dgm:prSet/>
      <dgm:spPr/>
      <dgm:t>
        <a:bodyPr/>
        <a:lstStyle/>
        <a:p>
          <a:r>
            <a:rPr lang="es-ES"/>
            <a:t>Software robusto</a:t>
          </a:r>
          <a:endParaRPr lang="en-US"/>
        </a:p>
      </dgm:t>
    </dgm:pt>
    <dgm:pt modelId="{4262D1C9-0BA0-4C31-BC32-618195A600D8}" type="parTrans" cxnId="{69A38036-643F-4702-83AF-602ADE9BF844}">
      <dgm:prSet/>
      <dgm:spPr/>
      <dgm:t>
        <a:bodyPr/>
        <a:lstStyle/>
        <a:p>
          <a:endParaRPr lang="en-US"/>
        </a:p>
      </dgm:t>
    </dgm:pt>
    <dgm:pt modelId="{0FB03EB6-93AD-4A1A-A6E7-3CE56B7A6BC3}" type="sibTrans" cxnId="{69A38036-643F-4702-83AF-602ADE9BF844}">
      <dgm:prSet/>
      <dgm:spPr/>
      <dgm:t>
        <a:bodyPr/>
        <a:lstStyle/>
        <a:p>
          <a:endParaRPr lang="en-US"/>
        </a:p>
      </dgm:t>
    </dgm:pt>
    <dgm:pt modelId="{194BA205-6958-4D55-BABF-FDB7F318003F}">
      <dgm:prSet/>
      <dgm:spPr/>
      <dgm:t>
        <a:bodyPr/>
        <a:lstStyle/>
        <a:p>
          <a:r>
            <a:rPr lang="es-ES"/>
            <a:t>Revisiones técnicas</a:t>
          </a:r>
          <a:endParaRPr lang="en-US"/>
        </a:p>
      </dgm:t>
    </dgm:pt>
    <dgm:pt modelId="{AB0995F2-3097-49F6-B545-9E66A7AB82F4}" type="parTrans" cxnId="{57F7CDAA-0115-46AF-A6AA-2888FD56A970}">
      <dgm:prSet/>
      <dgm:spPr/>
      <dgm:t>
        <a:bodyPr/>
        <a:lstStyle/>
        <a:p>
          <a:endParaRPr lang="en-US"/>
        </a:p>
      </dgm:t>
    </dgm:pt>
    <dgm:pt modelId="{56CAD81C-F808-492C-8328-EA8C93BDB19C}" type="sibTrans" cxnId="{57F7CDAA-0115-46AF-A6AA-2888FD56A970}">
      <dgm:prSet/>
      <dgm:spPr/>
      <dgm:t>
        <a:bodyPr/>
        <a:lstStyle/>
        <a:p>
          <a:endParaRPr lang="en-US"/>
        </a:p>
      </dgm:t>
    </dgm:pt>
    <dgm:pt modelId="{ADC1CB0B-222F-4C40-A8AC-333768113CEA}">
      <dgm:prSet/>
      <dgm:spPr/>
      <dgm:t>
        <a:bodyPr/>
        <a:lstStyle/>
        <a:p>
          <a:r>
            <a:rPr lang="es-ES"/>
            <a:t>Mejora continua</a:t>
          </a:r>
          <a:endParaRPr lang="en-US"/>
        </a:p>
      </dgm:t>
    </dgm:pt>
    <dgm:pt modelId="{57CB133C-0379-4FE5-812B-2DD34B02BE52}" type="parTrans" cxnId="{D15998FE-7878-44B4-9FD1-00A34E397E88}">
      <dgm:prSet/>
      <dgm:spPr/>
      <dgm:t>
        <a:bodyPr/>
        <a:lstStyle/>
        <a:p>
          <a:endParaRPr lang="en-US"/>
        </a:p>
      </dgm:t>
    </dgm:pt>
    <dgm:pt modelId="{24ECFFAA-8966-461B-92CF-4A607211C93F}" type="sibTrans" cxnId="{D15998FE-7878-44B4-9FD1-00A34E397E88}">
      <dgm:prSet/>
      <dgm:spPr/>
      <dgm:t>
        <a:bodyPr/>
        <a:lstStyle/>
        <a:p>
          <a:endParaRPr lang="en-US"/>
        </a:p>
      </dgm:t>
    </dgm:pt>
    <dgm:pt modelId="{ACFE8CD5-4B02-4658-A1ED-C2BC3811ECB4}" type="pres">
      <dgm:prSet presAssocID="{F75B592E-DBB1-4FDC-8C85-28544CFE3E02}" presName="vert0" presStyleCnt="0">
        <dgm:presLayoutVars>
          <dgm:dir/>
          <dgm:animOne val="branch"/>
          <dgm:animLvl val="lvl"/>
        </dgm:presLayoutVars>
      </dgm:prSet>
      <dgm:spPr/>
    </dgm:pt>
    <dgm:pt modelId="{8CD96591-7725-4B25-97A6-81B05D725C4E}" type="pres">
      <dgm:prSet presAssocID="{A3915738-F5C5-4051-BFBF-25F2797FA2F7}" presName="thickLine" presStyleLbl="alignNode1" presStyleIdx="0" presStyleCnt="6"/>
      <dgm:spPr/>
    </dgm:pt>
    <dgm:pt modelId="{DF38640A-B516-4C42-8214-5B164ACDE43B}" type="pres">
      <dgm:prSet presAssocID="{A3915738-F5C5-4051-BFBF-25F2797FA2F7}" presName="horz1" presStyleCnt="0"/>
      <dgm:spPr/>
    </dgm:pt>
    <dgm:pt modelId="{72369EEF-33AB-40D3-9F16-99E1A1EE2529}" type="pres">
      <dgm:prSet presAssocID="{A3915738-F5C5-4051-BFBF-25F2797FA2F7}" presName="tx1" presStyleLbl="revTx" presStyleIdx="0" presStyleCnt="6"/>
      <dgm:spPr/>
    </dgm:pt>
    <dgm:pt modelId="{ABEA2102-ACAC-44CC-98E8-EBFCA1B629E9}" type="pres">
      <dgm:prSet presAssocID="{A3915738-F5C5-4051-BFBF-25F2797FA2F7}" presName="vert1" presStyleCnt="0"/>
      <dgm:spPr/>
    </dgm:pt>
    <dgm:pt modelId="{C4B353A2-AAD3-4AEE-9981-7E1362FCF000}" type="pres">
      <dgm:prSet presAssocID="{C5D5B48C-D1F4-4EA8-8669-B11B3A4A9D7D}" presName="thickLine" presStyleLbl="alignNode1" presStyleIdx="1" presStyleCnt="6"/>
      <dgm:spPr/>
    </dgm:pt>
    <dgm:pt modelId="{C806150D-B638-48A3-9132-15E2A6435AB0}" type="pres">
      <dgm:prSet presAssocID="{C5D5B48C-D1F4-4EA8-8669-B11B3A4A9D7D}" presName="horz1" presStyleCnt="0"/>
      <dgm:spPr/>
    </dgm:pt>
    <dgm:pt modelId="{83D150FE-13A0-4AE1-B6C5-B6FB7739C77C}" type="pres">
      <dgm:prSet presAssocID="{C5D5B48C-D1F4-4EA8-8669-B11B3A4A9D7D}" presName="tx1" presStyleLbl="revTx" presStyleIdx="1" presStyleCnt="6"/>
      <dgm:spPr/>
    </dgm:pt>
    <dgm:pt modelId="{8D83EED5-8953-477C-93FD-EAD5BB5EBECD}" type="pres">
      <dgm:prSet presAssocID="{C5D5B48C-D1F4-4EA8-8669-B11B3A4A9D7D}" presName="vert1" presStyleCnt="0"/>
      <dgm:spPr/>
    </dgm:pt>
    <dgm:pt modelId="{4F6DD9A8-D03C-4667-85C9-D09881709A40}" type="pres">
      <dgm:prSet presAssocID="{FB9DB7A5-180A-44C2-8462-7A94CC9A434B}" presName="thickLine" presStyleLbl="alignNode1" presStyleIdx="2" presStyleCnt="6"/>
      <dgm:spPr/>
    </dgm:pt>
    <dgm:pt modelId="{DAB815AD-9C63-4BCC-ACED-F4C8759D044A}" type="pres">
      <dgm:prSet presAssocID="{FB9DB7A5-180A-44C2-8462-7A94CC9A434B}" presName="horz1" presStyleCnt="0"/>
      <dgm:spPr/>
    </dgm:pt>
    <dgm:pt modelId="{0AE3254E-AF2F-4704-8BE5-0910732EFB48}" type="pres">
      <dgm:prSet presAssocID="{FB9DB7A5-180A-44C2-8462-7A94CC9A434B}" presName="tx1" presStyleLbl="revTx" presStyleIdx="2" presStyleCnt="6"/>
      <dgm:spPr/>
    </dgm:pt>
    <dgm:pt modelId="{723A555D-0980-4369-87F8-6AEE46115FD2}" type="pres">
      <dgm:prSet presAssocID="{FB9DB7A5-180A-44C2-8462-7A94CC9A434B}" presName="vert1" presStyleCnt="0"/>
      <dgm:spPr/>
    </dgm:pt>
    <dgm:pt modelId="{5FB0C93B-F487-4EE8-9E56-D4923F42710E}" type="pres">
      <dgm:prSet presAssocID="{E86597F7-F3DE-405B-8CC1-234C984477D5}" presName="thickLine" presStyleLbl="alignNode1" presStyleIdx="3" presStyleCnt="6"/>
      <dgm:spPr/>
    </dgm:pt>
    <dgm:pt modelId="{8D28745F-7D32-4456-BBB3-A63537ED9DB8}" type="pres">
      <dgm:prSet presAssocID="{E86597F7-F3DE-405B-8CC1-234C984477D5}" presName="horz1" presStyleCnt="0"/>
      <dgm:spPr/>
    </dgm:pt>
    <dgm:pt modelId="{DF975B50-79D1-4DDC-8258-34C914A57C1A}" type="pres">
      <dgm:prSet presAssocID="{E86597F7-F3DE-405B-8CC1-234C984477D5}" presName="tx1" presStyleLbl="revTx" presStyleIdx="3" presStyleCnt="6"/>
      <dgm:spPr/>
    </dgm:pt>
    <dgm:pt modelId="{897AFC2D-5B66-40EF-88B7-C3588CBC0384}" type="pres">
      <dgm:prSet presAssocID="{E86597F7-F3DE-405B-8CC1-234C984477D5}" presName="vert1" presStyleCnt="0"/>
      <dgm:spPr/>
    </dgm:pt>
    <dgm:pt modelId="{A46A0BE9-0AC1-4959-9AFB-1CDCFC74A167}" type="pres">
      <dgm:prSet presAssocID="{194BA205-6958-4D55-BABF-FDB7F318003F}" presName="thickLine" presStyleLbl="alignNode1" presStyleIdx="4" presStyleCnt="6"/>
      <dgm:spPr/>
    </dgm:pt>
    <dgm:pt modelId="{A159F9F9-1A11-4431-A2EC-AA731398A740}" type="pres">
      <dgm:prSet presAssocID="{194BA205-6958-4D55-BABF-FDB7F318003F}" presName="horz1" presStyleCnt="0"/>
      <dgm:spPr/>
    </dgm:pt>
    <dgm:pt modelId="{98C1CC68-2D3A-4599-B3BB-316676F79F18}" type="pres">
      <dgm:prSet presAssocID="{194BA205-6958-4D55-BABF-FDB7F318003F}" presName="tx1" presStyleLbl="revTx" presStyleIdx="4" presStyleCnt="6"/>
      <dgm:spPr/>
    </dgm:pt>
    <dgm:pt modelId="{3F72EA13-35E6-4A80-B4A6-03E0DCCC2C00}" type="pres">
      <dgm:prSet presAssocID="{194BA205-6958-4D55-BABF-FDB7F318003F}" presName="vert1" presStyleCnt="0"/>
      <dgm:spPr/>
    </dgm:pt>
    <dgm:pt modelId="{C84734CF-BBC8-4BDB-82CD-5BBE6C2B7F30}" type="pres">
      <dgm:prSet presAssocID="{ADC1CB0B-222F-4C40-A8AC-333768113CEA}" presName="thickLine" presStyleLbl="alignNode1" presStyleIdx="5" presStyleCnt="6"/>
      <dgm:spPr/>
    </dgm:pt>
    <dgm:pt modelId="{E07DE9C1-A18D-479D-8676-830EBC699199}" type="pres">
      <dgm:prSet presAssocID="{ADC1CB0B-222F-4C40-A8AC-333768113CEA}" presName="horz1" presStyleCnt="0"/>
      <dgm:spPr/>
    </dgm:pt>
    <dgm:pt modelId="{9894DC6A-1161-44B0-BE0C-CA95D26A2002}" type="pres">
      <dgm:prSet presAssocID="{ADC1CB0B-222F-4C40-A8AC-333768113CEA}" presName="tx1" presStyleLbl="revTx" presStyleIdx="5" presStyleCnt="6"/>
      <dgm:spPr/>
    </dgm:pt>
    <dgm:pt modelId="{A2E4EA9E-10B3-4A08-BCB4-F33EA3ADE90A}" type="pres">
      <dgm:prSet presAssocID="{ADC1CB0B-222F-4C40-A8AC-333768113CEA}" presName="vert1" presStyleCnt="0"/>
      <dgm:spPr/>
    </dgm:pt>
  </dgm:ptLst>
  <dgm:cxnLst>
    <dgm:cxn modelId="{69A38036-643F-4702-83AF-602ADE9BF844}" srcId="{F75B592E-DBB1-4FDC-8C85-28544CFE3E02}" destId="{E86597F7-F3DE-405B-8CC1-234C984477D5}" srcOrd="3" destOrd="0" parTransId="{4262D1C9-0BA0-4C31-BC32-618195A600D8}" sibTransId="{0FB03EB6-93AD-4A1A-A6E7-3CE56B7A6BC3}"/>
    <dgm:cxn modelId="{06AE753D-A93E-421E-8D57-5E62E21D2AAF}" srcId="{F75B592E-DBB1-4FDC-8C85-28544CFE3E02}" destId="{C5D5B48C-D1F4-4EA8-8669-B11B3A4A9D7D}" srcOrd="1" destOrd="0" parTransId="{4CFB9FF9-6EA4-4F7B-8260-4225752D8D06}" sibTransId="{6A40C96B-545F-4D02-8D25-4643D845FB11}"/>
    <dgm:cxn modelId="{747B6041-3AD8-439E-AACA-71DA0E26700F}" type="presOf" srcId="{E86597F7-F3DE-405B-8CC1-234C984477D5}" destId="{DF975B50-79D1-4DDC-8258-34C914A57C1A}" srcOrd="0" destOrd="0" presId="urn:microsoft.com/office/officeart/2008/layout/LinedList"/>
    <dgm:cxn modelId="{9313AE65-C3EF-44C4-8DBD-E46064AA767C}" type="presOf" srcId="{F75B592E-DBB1-4FDC-8C85-28544CFE3E02}" destId="{ACFE8CD5-4B02-4658-A1ED-C2BC3811ECB4}" srcOrd="0" destOrd="0" presId="urn:microsoft.com/office/officeart/2008/layout/LinedList"/>
    <dgm:cxn modelId="{C7AAED56-5011-4272-870E-FE1B8A3E3521}" srcId="{F75B592E-DBB1-4FDC-8C85-28544CFE3E02}" destId="{A3915738-F5C5-4051-BFBF-25F2797FA2F7}" srcOrd="0" destOrd="0" parTransId="{26362561-984D-4CB6-B194-A640EF660D05}" sibTransId="{74660197-9AFC-4799-88C8-F98C0A605C06}"/>
    <dgm:cxn modelId="{C3C55B5A-1B94-4CC7-B211-A1EBA2800987}" srcId="{F75B592E-DBB1-4FDC-8C85-28544CFE3E02}" destId="{FB9DB7A5-180A-44C2-8462-7A94CC9A434B}" srcOrd="2" destOrd="0" parTransId="{886C2B21-4708-41BB-ADFA-374ABBF75171}" sibTransId="{0D048B8F-5B7A-4F37-8473-71D5D7156DB7}"/>
    <dgm:cxn modelId="{AD8D34A1-103F-48A1-B553-4022E2FF5475}" type="presOf" srcId="{A3915738-F5C5-4051-BFBF-25F2797FA2F7}" destId="{72369EEF-33AB-40D3-9F16-99E1A1EE2529}" srcOrd="0" destOrd="0" presId="urn:microsoft.com/office/officeart/2008/layout/LinedList"/>
    <dgm:cxn modelId="{75D5E9A9-E01C-4A88-A8CB-894E45EAE333}" type="presOf" srcId="{ADC1CB0B-222F-4C40-A8AC-333768113CEA}" destId="{9894DC6A-1161-44B0-BE0C-CA95D26A2002}" srcOrd="0" destOrd="0" presId="urn:microsoft.com/office/officeart/2008/layout/LinedList"/>
    <dgm:cxn modelId="{57F7CDAA-0115-46AF-A6AA-2888FD56A970}" srcId="{F75B592E-DBB1-4FDC-8C85-28544CFE3E02}" destId="{194BA205-6958-4D55-BABF-FDB7F318003F}" srcOrd="4" destOrd="0" parTransId="{AB0995F2-3097-49F6-B545-9E66A7AB82F4}" sibTransId="{56CAD81C-F808-492C-8328-EA8C93BDB19C}"/>
    <dgm:cxn modelId="{19559AAC-AB12-4D04-8DE9-A4D230A23825}" type="presOf" srcId="{FB9DB7A5-180A-44C2-8462-7A94CC9A434B}" destId="{0AE3254E-AF2F-4704-8BE5-0910732EFB48}" srcOrd="0" destOrd="0" presId="urn:microsoft.com/office/officeart/2008/layout/LinedList"/>
    <dgm:cxn modelId="{DAAC4EAD-A978-499E-B468-736FBDA8494B}" type="presOf" srcId="{194BA205-6958-4D55-BABF-FDB7F318003F}" destId="{98C1CC68-2D3A-4599-B3BB-316676F79F18}" srcOrd="0" destOrd="0" presId="urn:microsoft.com/office/officeart/2008/layout/LinedList"/>
    <dgm:cxn modelId="{56E220D3-CFC8-4916-9FD1-7E533858412F}" type="presOf" srcId="{C5D5B48C-D1F4-4EA8-8669-B11B3A4A9D7D}" destId="{83D150FE-13A0-4AE1-B6C5-B6FB7739C77C}" srcOrd="0" destOrd="0" presId="urn:microsoft.com/office/officeart/2008/layout/LinedList"/>
    <dgm:cxn modelId="{D15998FE-7878-44B4-9FD1-00A34E397E88}" srcId="{F75B592E-DBB1-4FDC-8C85-28544CFE3E02}" destId="{ADC1CB0B-222F-4C40-A8AC-333768113CEA}" srcOrd="5" destOrd="0" parTransId="{57CB133C-0379-4FE5-812B-2DD34B02BE52}" sibTransId="{24ECFFAA-8966-461B-92CF-4A607211C93F}"/>
    <dgm:cxn modelId="{668C68E4-C537-47EB-9558-F733D517EE47}" type="presParOf" srcId="{ACFE8CD5-4B02-4658-A1ED-C2BC3811ECB4}" destId="{8CD96591-7725-4B25-97A6-81B05D725C4E}" srcOrd="0" destOrd="0" presId="urn:microsoft.com/office/officeart/2008/layout/LinedList"/>
    <dgm:cxn modelId="{16B62C6E-C52F-4436-BBBF-4B7CBC000B02}" type="presParOf" srcId="{ACFE8CD5-4B02-4658-A1ED-C2BC3811ECB4}" destId="{DF38640A-B516-4C42-8214-5B164ACDE43B}" srcOrd="1" destOrd="0" presId="urn:microsoft.com/office/officeart/2008/layout/LinedList"/>
    <dgm:cxn modelId="{849BF656-52CD-4063-868A-808CE019146C}" type="presParOf" srcId="{DF38640A-B516-4C42-8214-5B164ACDE43B}" destId="{72369EEF-33AB-40D3-9F16-99E1A1EE2529}" srcOrd="0" destOrd="0" presId="urn:microsoft.com/office/officeart/2008/layout/LinedList"/>
    <dgm:cxn modelId="{953325C2-591C-473C-BF56-A525FE820B82}" type="presParOf" srcId="{DF38640A-B516-4C42-8214-5B164ACDE43B}" destId="{ABEA2102-ACAC-44CC-98E8-EBFCA1B629E9}" srcOrd="1" destOrd="0" presId="urn:microsoft.com/office/officeart/2008/layout/LinedList"/>
    <dgm:cxn modelId="{F0C7DD61-6E9B-438A-AAB5-55F0A9C06467}" type="presParOf" srcId="{ACFE8CD5-4B02-4658-A1ED-C2BC3811ECB4}" destId="{C4B353A2-AAD3-4AEE-9981-7E1362FCF000}" srcOrd="2" destOrd="0" presId="urn:microsoft.com/office/officeart/2008/layout/LinedList"/>
    <dgm:cxn modelId="{F09CCD7E-16DA-4410-B2FE-01FF1469DA04}" type="presParOf" srcId="{ACFE8CD5-4B02-4658-A1ED-C2BC3811ECB4}" destId="{C806150D-B638-48A3-9132-15E2A6435AB0}" srcOrd="3" destOrd="0" presId="urn:microsoft.com/office/officeart/2008/layout/LinedList"/>
    <dgm:cxn modelId="{B3B94968-8035-4EEF-B933-0D5760BE9744}" type="presParOf" srcId="{C806150D-B638-48A3-9132-15E2A6435AB0}" destId="{83D150FE-13A0-4AE1-B6C5-B6FB7739C77C}" srcOrd="0" destOrd="0" presId="urn:microsoft.com/office/officeart/2008/layout/LinedList"/>
    <dgm:cxn modelId="{69B43B27-FA59-4953-94EC-AF0F6F2CAB33}" type="presParOf" srcId="{C806150D-B638-48A3-9132-15E2A6435AB0}" destId="{8D83EED5-8953-477C-93FD-EAD5BB5EBECD}" srcOrd="1" destOrd="0" presId="urn:microsoft.com/office/officeart/2008/layout/LinedList"/>
    <dgm:cxn modelId="{2BADD0AF-92B1-4D1F-A40D-DB54A8F836BB}" type="presParOf" srcId="{ACFE8CD5-4B02-4658-A1ED-C2BC3811ECB4}" destId="{4F6DD9A8-D03C-4667-85C9-D09881709A40}" srcOrd="4" destOrd="0" presId="urn:microsoft.com/office/officeart/2008/layout/LinedList"/>
    <dgm:cxn modelId="{6DD918B4-F653-4905-BF2E-7D8C0CF14C79}" type="presParOf" srcId="{ACFE8CD5-4B02-4658-A1ED-C2BC3811ECB4}" destId="{DAB815AD-9C63-4BCC-ACED-F4C8759D044A}" srcOrd="5" destOrd="0" presId="urn:microsoft.com/office/officeart/2008/layout/LinedList"/>
    <dgm:cxn modelId="{66A13A9F-9F02-4055-B622-AE92CE48FA42}" type="presParOf" srcId="{DAB815AD-9C63-4BCC-ACED-F4C8759D044A}" destId="{0AE3254E-AF2F-4704-8BE5-0910732EFB48}" srcOrd="0" destOrd="0" presId="urn:microsoft.com/office/officeart/2008/layout/LinedList"/>
    <dgm:cxn modelId="{BAC17CEB-E3C8-4594-A80F-E1CE71F4FB38}" type="presParOf" srcId="{DAB815AD-9C63-4BCC-ACED-F4C8759D044A}" destId="{723A555D-0980-4369-87F8-6AEE46115FD2}" srcOrd="1" destOrd="0" presId="urn:microsoft.com/office/officeart/2008/layout/LinedList"/>
    <dgm:cxn modelId="{E0979DAE-3F4A-46B2-B967-BC4C454C7FE5}" type="presParOf" srcId="{ACFE8CD5-4B02-4658-A1ED-C2BC3811ECB4}" destId="{5FB0C93B-F487-4EE8-9E56-D4923F42710E}" srcOrd="6" destOrd="0" presId="urn:microsoft.com/office/officeart/2008/layout/LinedList"/>
    <dgm:cxn modelId="{983D7093-42FC-43D0-839E-B930A9CC2A79}" type="presParOf" srcId="{ACFE8CD5-4B02-4658-A1ED-C2BC3811ECB4}" destId="{8D28745F-7D32-4456-BBB3-A63537ED9DB8}" srcOrd="7" destOrd="0" presId="urn:microsoft.com/office/officeart/2008/layout/LinedList"/>
    <dgm:cxn modelId="{896D6158-5BFB-4FE5-A9FB-251AE4E7307D}" type="presParOf" srcId="{8D28745F-7D32-4456-BBB3-A63537ED9DB8}" destId="{DF975B50-79D1-4DDC-8258-34C914A57C1A}" srcOrd="0" destOrd="0" presId="urn:microsoft.com/office/officeart/2008/layout/LinedList"/>
    <dgm:cxn modelId="{81BF67D2-866A-4CCD-B5D7-BB75D2A75E9F}" type="presParOf" srcId="{8D28745F-7D32-4456-BBB3-A63537ED9DB8}" destId="{897AFC2D-5B66-40EF-88B7-C3588CBC0384}" srcOrd="1" destOrd="0" presId="urn:microsoft.com/office/officeart/2008/layout/LinedList"/>
    <dgm:cxn modelId="{6F2CC051-522A-48FD-A5E9-7AFE7684AC04}" type="presParOf" srcId="{ACFE8CD5-4B02-4658-A1ED-C2BC3811ECB4}" destId="{A46A0BE9-0AC1-4959-9AFB-1CDCFC74A167}" srcOrd="8" destOrd="0" presId="urn:microsoft.com/office/officeart/2008/layout/LinedList"/>
    <dgm:cxn modelId="{1C2391C7-8E6A-4375-8ABC-5A956825663E}" type="presParOf" srcId="{ACFE8CD5-4B02-4658-A1ED-C2BC3811ECB4}" destId="{A159F9F9-1A11-4431-A2EC-AA731398A740}" srcOrd="9" destOrd="0" presId="urn:microsoft.com/office/officeart/2008/layout/LinedList"/>
    <dgm:cxn modelId="{3F2A488C-4974-40C9-9ADA-4580D7D2A14D}" type="presParOf" srcId="{A159F9F9-1A11-4431-A2EC-AA731398A740}" destId="{98C1CC68-2D3A-4599-B3BB-316676F79F18}" srcOrd="0" destOrd="0" presId="urn:microsoft.com/office/officeart/2008/layout/LinedList"/>
    <dgm:cxn modelId="{E92E266E-BE36-4CCF-8205-079906648219}" type="presParOf" srcId="{A159F9F9-1A11-4431-A2EC-AA731398A740}" destId="{3F72EA13-35E6-4A80-B4A6-03E0DCCC2C00}" srcOrd="1" destOrd="0" presId="urn:microsoft.com/office/officeart/2008/layout/LinedList"/>
    <dgm:cxn modelId="{8142FC66-F705-480B-A9D8-EAF1AA5B3CC8}" type="presParOf" srcId="{ACFE8CD5-4B02-4658-A1ED-C2BC3811ECB4}" destId="{C84734CF-BBC8-4BDB-82CD-5BBE6C2B7F30}" srcOrd="10" destOrd="0" presId="urn:microsoft.com/office/officeart/2008/layout/LinedList"/>
    <dgm:cxn modelId="{69811D07-1021-462B-B18F-A92AEE16B598}" type="presParOf" srcId="{ACFE8CD5-4B02-4658-A1ED-C2BC3811ECB4}" destId="{E07DE9C1-A18D-479D-8676-830EBC699199}" srcOrd="11" destOrd="0" presId="urn:microsoft.com/office/officeart/2008/layout/LinedList"/>
    <dgm:cxn modelId="{B40CC3CC-1510-40F7-ABB0-C8530025A317}" type="presParOf" srcId="{E07DE9C1-A18D-479D-8676-830EBC699199}" destId="{9894DC6A-1161-44B0-BE0C-CA95D26A2002}" srcOrd="0" destOrd="0" presId="urn:microsoft.com/office/officeart/2008/layout/LinedList"/>
    <dgm:cxn modelId="{600AD16C-FB9E-4E08-A76C-00941079819C}" type="presParOf" srcId="{E07DE9C1-A18D-479D-8676-830EBC699199}" destId="{A2E4EA9E-10B3-4A08-BCB4-F33EA3ADE90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7B607E-8CCC-447B-BB45-56DA419D747D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743B8C-46AC-4DB8-B6AF-409AF8466741}">
      <dgm:prSet/>
      <dgm:spPr/>
      <dgm:t>
        <a:bodyPr/>
        <a:lstStyle/>
        <a:p>
          <a:r>
            <a:rPr lang="es-ES"/>
            <a:t>Descripción de error</a:t>
          </a:r>
          <a:endParaRPr lang="en-US"/>
        </a:p>
      </dgm:t>
    </dgm:pt>
    <dgm:pt modelId="{DBB93226-BF6A-4ED0-9B84-55D83AB46285}" type="parTrans" cxnId="{9EBFB686-2FB3-4180-9E64-63FD7532BEEC}">
      <dgm:prSet/>
      <dgm:spPr/>
      <dgm:t>
        <a:bodyPr/>
        <a:lstStyle/>
        <a:p>
          <a:endParaRPr lang="en-US"/>
        </a:p>
      </dgm:t>
    </dgm:pt>
    <dgm:pt modelId="{BEAF8430-F48F-440F-A48E-28781319BF4D}" type="sibTrans" cxnId="{9EBFB686-2FB3-4180-9E64-63FD7532BEEC}">
      <dgm:prSet/>
      <dgm:spPr/>
      <dgm:t>
        <a:bodyPr/>
        <a:lstStyle/>
        <a:p>
          <a:endParaRPr lang="en-US"/>
        </a:p>
      </dgm:t>
    </dgm:pt>
    <dgm:pt modelId="{140A55B1-F0F0-4CF3-BF7E-3B999B535179}">
      <dgm:prSet/>
      <dgm:spPr/>
      <dgm:t>
        <a:bodyPr/>
        <a:lstStyle/>
        <a:p>
          <a:r>
            <a:rPr lang="es-ES"/>
            <a:t>Inexistente</a:t>
          </a:r>
          <a:endParaRPr lang="en-US"/>
        </a:p>
      </dgm:t>
    </dgm:pt>
    <dgm:pt modelId="{B2457232-9763-4366-B7C4-97F82ACE9475}" type="parTrans" cxnId="{2DF5D76B-2AE1-49BB-814E-08A7698E2D6C}">
      <dgm:prSet/>
      <dgm:spPr/>
      <dgm:t>
        <a:bodyPr/>
        <a:lstStyle/>
        <a:p>
          <a:endParaRPr lang="en-US"/>
        </a:p>
      </dgm:t>
    </dgm:pt>
    <dgm:pt modelId="{C653800B-C988-47A8-B0E3-D105EFC4C12C}" type="sibTrans" cxnId="{2DF5D76B-2AE1-49BB-814E-08A7698E2D6C}">
      <dgm:prSet/>
      <dgm:spPr/>
      <dgm:t>
        <a:bodyPr/>
        <a:lstStyle/>
        <a:p>
          <a:endParaRPr lang="en-US"/>
        </a:p>
      </dgm:t>
    </dgm:pt>
    <dgm:pt modelId="{BF43B39B-ECEC-4E85-9F54-4232D37AE3BC}">
      <dgm:prSet/>
      <dgm:spPr/>
      <dgm:t>
        <a:bodyPr/>
        <a:lstStyle/>
        <a:p>
          <a:r>
            <a:rPr lang="es-ES"/>
            <a:t>Erróneo</a:t>
          </a:r>
          <a:endParaRPr lang="en-US"/>
        </a:p>
      </dgm:t>
    </dgm:pt>
    <dgm:pt modelId="{B45080B2-71BE-46C9-B02C-85A81C03DB6A}" type="parTrans" cxnId="{09402985-002A-44E0-A6BC-684E40E7E478}">
      <dgm:prSet/>
      <dgm:spPr/>
      <dgm:t>
        <a:bodyPr/>
        <a:lstStyle/>
        <a:p>
          <a:endParaRPr lang="en-US"/>
        </a:p>
      </dgm:t>
    </dgm:pt>
    <dgm:pt modelId="{C5335429-A692-4566-BF05-722E0A126308}" type="sibTrans" cxnId="{09402985-002A-44E0-A6BC-684E40E7E478}">
      <dgm:prSet/>
      <dgm:spPr/>
      <dgm:t>
        <a:bodyPr/>
        <a:lstStyle/>
        <a:p>
          <a:endParaRPr lang="en-US"/>
        </a:p>
      </dgm:t>
    </dgm:pt>
    <dgm:pt modelId="{75A9F955-992E-4866-A4A3-23A108675ABE}">
      <dgm:prSet/>
      <dgm:spPr/>
      <dgm:t>
        <a:bodyPr/>
        <a:lstStyle/>
        <a:p>
          <a:r>
            <a:rPr lang="es-ES"/>
            <a:t>Causa</a:t>
          </a:r>
          <a:endParaRPr lang="en-US"/>
        </a:p>
      </dgm:t>
    </dgm:pt>
    <dgm:pt modelId="{5803EECA-F5D2-413A-B7FD-3D8CA8909AC0}" type="parTrans" cxnId="{3FB9EE4E-F7A4-4B72-ADE2-31C3B6C01368}">
      <dgm:prSet/>
      <dgm:spPr/>
      <dgm:t>
        <a:bodyPr/>
        <a:lstStyle/>
        <a:p>
          <a:endParaRPr lang="en-US"/>
        </a:p>
      </dgm:t>
    </dgm:pt>
    <dgm:pt modelId="{1CC44360-2D11-44BC-B03F-3A8BCE793EAA}" type="sibTrans" cxnId="{3FB9EE4E-F7A4-4B72-ADE2-31C3B6C01368}">
      <dgm:prSet/>
      <dgm:spPr/>
      <dgm:t>
        <a:bodyPr/>
        <a:lstStyle/>
        <a:p>
          <a:endParaRPr lang="en-US"/>
        </a:p>
      </dgm:t>
    </dgm:pt>
    <dgm:pt modelId="{8D92F893-5EF4-4A6D-9720-016FEC697506}">
      <dgm:prSet/>
      <dgm:spPr/>
      <dgm:t>
        <a:bodyPr/>
        <a:lstStyle/>
        <a:p>
          <a:r>
            <a:rPr lang="es-ES"/>
            <a:t>Auxiliar</a:t>
          </a:r>
          <a:endParaRPr lang="en-US"/>
        </a:p>
      </dgm:t>
    </dgm:pt>
    <dgm:pt modelId="{4DF791DD-17C9-4814-9726-F2CC130AF7F4}" type="parTrans" cxnId="{A8043396-2B15-43EE-91BF-35B35F73F7E2}">
      <dgm:prSet/>
      <dgm:spPr/>
      <dgm:t>
        <a:bodyPr/>
        <a:lstStyle/>
        <a:p>
          <a:endParaRPr lang="en-US"/>
        </a:p>
      </dgm:t>
    </dgm:pt>
    <dgm:pt modelId="{1148F953-A018-42C9-A0B9-C4F12B331036}" type="sibTrans" cxnId="{A8043396-2B15-43EE-91BF-35B35F73F7E2}">
      <dgm:prSet/>
      <dgm:spPr/>
      <dgm:t>
        <a:bodyPr/>
        <a:lstStyle/>
        <a:p>
          <a:endParaRPr lang="en-US"/>
        </a:p>
      </dgm:t>
    </dgm:pt>
    <dgm:pt modelId="{9DBF4879-591F-4224-87EB-D6FA76DD9D8C}">
      <dgm:prSet/>
      <dgm:spPr/>
      <dgm:t>
        <a:bodyPr/>
        <a:lstStyle/>
        <a:p>
          <a:r>
            <a:rPr lang="es-MX"/>
            <a:t>El sistema debe manejar el error</a:t>
          </a:r>
          <a:endParaRPr lang="en-US"/>
        </a:p>
      </dgm:t>
    </dgm:pt>
    <dgm:pt modelId="{07A0572C-9F24-420C-BD77-993ECC9E7D20}" type="parTrans" cxnId="{5EE79102-B74E-466C-B8B4-051607DF6545}">
      <dgm:prSet/>
      <dgm:spPr/>
      <dgm:t>
        <a:bodyPr/>
        <a:lstStyle/>
        <a:p>
          <a:endParaRPr lang="en-US"/>
        </a:p>
      </dgm:t>
    </dgm:pt>
    <dgm:pt modelId="{74B6853D-50F9-43DD-A511-DE36450A9DC1}" type="sibTrans" cxnId="{5EE79102-B74E-466C-B8B4-051607DF6545}">
      <dgm:prSet/>
      <dgm:spPr/>
      <dgm:t>
        <a:bodyPr/>
        <a:lstStyle/>
        <a:p>
          <a:endParaRPr lang="en-US"/>
        </a:p>
      </dgm:t>
    </dgm:pt>
    <dgm:pt modelId="{3A458937-F4F5-4587-A429-15AE358175BE}">
      <dgm:prSet/>
      <dgm:spPr/>
      <dgm:t>
        <a:bodyPr/>
        <a:lstStyle/>
        <a:p>
          <a:r>
            <a:rPr lang="es-MX"/>
            <a:t>Procesamiento excepción-condición</a:t>
          </a:r>
          <a:endParaRPr lang="en-US"/>
        </a:p>
      </dgm:t>
    </dgm:pt>
    <dgm:pt modelId="{7E50868E-BDC3-49FD-9C7C-902539BC8ADA}" type="parTrans" cxnId="{D88531AF-70A7-4B3A-8448-25AEEE0D9470}">
      <dgm:prSet/>
      <dgm:spPr/>
      <dgm:t>
        <a:bodyPr/>
        <a:lstStyle/>
        <a:p>
          <a:endParaRPr lang="en-US"/>
        </a:p>
      </dgm:t>
    </dgm:pt>
    <dgm:pt modelId="{4A34DFD3-76F3-475F-86EA-1F8E0DAC6A54}" type="sibTrans" cxnId="{D88531AF-70A7-4B3A-8448-25AEEE0D9470}">
      <dgm:prSet/>
      <dgm:spPr/>
      <dgm:t>
        <a:bodyPr/>
        <a:lstStyle/>
        <a:p>
          <a:endParaRPr lang="en-US"/>
        </a:p>
      </dgm:t>
    </dgm:pt>
    <dgm:pt modelId="{8ECD652C-983E-4C91-8222-9658EC80C894}" type="pres">
      <dgm:prSet presAssocID="{8E7B607E-8CCC-447B-BB45-56DA419D747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4ECAF8-95A5-4D8C-BE52-07C33FFC2841}" type="pres">
      <dgm:prSet presAssocID="{14743B8C-46AC-4DB8-B6AF-409AF8466741}" presName="hierRoot1" presStyleCnt="0">
        <dgm:presLayoutVars>
          <dgm:hierBranch val="init"/>
        </dgm:presLayoutVars>
      </dgm:prSet>
      <dgm:spPr/>
    </dgm:pt>
    <dgm:pt modelId="{8F2C85E4-8E4A-46F9-AC10-2A88C9520E49}" type="pres">
      <dgm:prSet presAssocID="{14743B8C-46AC-4DB8-B6AF-409AF8466741}" presName="rootComposite1" presStyleCnt="0"/>
      <dgm:spPr/>
    </dgm:pt>
    <dgm:pt modelId="{435409B8-4E3F-4999-8DA4-3E337F9B7567}" type="pres">
      <dgm:prSet presAssocID="{14743B8C-46AC-4DB8-B6AF-409AF8466741}" presName="rootText1" presStyleLbl="node0" presStyleIdx="0" presStyleCnt="3">
        <dgm:presLayoutVars>
          <dgm:chPref val="3"/>
        </dgm:presLayoutVars>
      </dgm:prSet>
      <dgm:spPr/>
    </dgm:pt>
    <dgm:pt modelId="{9220BDB5-149C-4297-BA84-0F776C89B484}" type="pres">
      <dgm:prSet presAssocID="{14743B8C-46AC-4DB8-B6AF-409AF8466741}" presName="rootConnector1" presStyleLbl="node1" presStyleIdx="0" presStyleCnt="0"/>
      <dgm:spPr/>
    </dgm:pt>
    <dgm:pt modelId="{1D5E887D-EED2-45FF-8D8A-1633C383ECE8}" type="pres">
      <dgm:prSet presAssocID="{14743B8C-46AC-4DB8-B6AF-409AF8466741}" presName="hierChild2" presStyleCnt="0"/>
      <dgm:spPr/>
    </dgm:pt>
    <dgm:pt modelId="{E10CAD7B-4192-449E-A325-EC3C00A381E4}" type="pres">
      <dgm:prSet presAssocID="{B2457232-9763-4366-B7C4-97F82ACE9475}" presName="Name64" presStyleLbl="parChTrans1D2" presStyleIdx="0" presStyleCnt="4"/>
      <dgm:spPr/>
    </dgm:pt>
    <dgm:pt modelId="{E2EFA2B2-35A0-45F9-9262-B940246EC13B}" type="pres">
      <dgm:prSet presAssocID="{140A55B1-F0F0-4CF3-BF7E-3B999B535179}" presName="hierRoot2" presStyleCnt="0">
        <dgm:presLayoutVars>
          <dgm:hierBranch val="init"/>
        </dgm:presLayoutVars>
      </dgm:prSet>
      <dgm:spPr/>
    </dgm:pt>
    <dgm:pt modelId="{51626E06-0D05-416F-80CD-E9D313D53F62}" type="pres">
      <dgm:prSet presAssocID="{140A55B1-F0F0-4CF3-BF7E-3B999B535179}" presName="rootComposite" presStyleCnt="0"/>
      <dgm:spPr/>
    </dgm:pt>
    <dgm:pt modelId="{BC2E7445-E655-4BA3-95CF-FD7C1E144636}" type="pres">
      <dgm:prSet presAssocID="{140A55B1-F0F0-4CF3-BF7E-3B999B535179}" presName="rootText" presStyleLbl="node2" presStyleIdx="0" presStyleCnt="4">
        <dgm:presLayoutVars>
          <dgm:chPref val="3"/>
        </dgm:presLayoutVars>
      </dgm:prSet>
      <dgm:spPr/>
    </dgm:pt>
    <dgm:pt modelId="{61711A5E-EFDD-4FFB-9FA2-866CD47D002C}" type="pres">
      <dgm:prSet presAssocID="{140A55B1-F0F0-4CF3-BF7E-3B999B535179}" presName="rootConnector" presStyleLbl="node2" presStyleIdx="0" presStyleCnt="4"/>
      <dgm:spPr/>
    </dgm:pt>
    <dgm:pt modelId="{04F9FEA6-AFFA-4F23-B248-0682A90E0250}" type="pres">
      <dgm:prSet presAssocID="{140A55B1-F0F0-4CF3-BF7E-3B999B535179}" presName="hierChild4" presStyleCnt="0"/>
      <dgm:spPr/>
    </dgm:pt>
    <dgm:pt modelId="{EB5BC31C-8E27-4F6A-898E-041D8ADEAF07}" type="pres">
      <dgm:prSet presAssocID="{140A55B1-F0F0-4CF3-BF7E-3B999B535179}" presName="hierChild5" presStyleCnt="0"/>
      <dgm:spPr/>
    </dgm:pt>
    <dgm:pt modelId="{50697C80-6D31-4A59-BE46-B271B5FD5748}" type="pres">
      <dgm:prSet presAssocID="{B45080B2-71BE-46C9-B02C-85A81C03DB6A}" presName="Name64" presStyleLbl="parChTrans1D2" presStyleIdx="1" presStyleCnt="4"/>
      <dgm:spPr/>
    </dgm:pt>
    <dgm:pt modelId="{4ACF323C-0A30-4F5D-957B-E17EAA1B4D36}" type="pres">
      <dgm:prSet presAssocID="{BF43B39B-ECEC-4E85-9F54-4232D37AE3BC}" presName="hierRoot2" presStyleCnt="0">
        <dgm:presLayoutVars>
          <dgm:hierBranch val="init"/>
        </dgm:presLayoutVars>
      </dgm:prSet>
      <dgm:spPr/>
    </dgm:pt>
    <dgm:pt modelId="{7879C030-EF63-4551-AFE1-8F1EF84D816C}" type="pres">
      <dgm:prSet presAssocID="{BF43B39B-ECEC-4E85-9F54-4232D37AE3BC}" presName="rootComposite" presStyleCnt="0"/>
      <dgm:spPr/>
    </dgm:pt>
    <dgm:pt modelId="{6C790DFD-B145-498A-AE5A-B967568A44A3}" type="pres">
      <dgm:prSet presAssocID="{BF43B39B-ECEC-4E85-9F54-4232D37AE3BC}" presName="rootText" presStyleLbl="node2" presStyleIdx="1" presStyleCnt="4">
        <dgm:presLayoutVars>
          <dgm:chPref val="3"/>
        </dgm:presLayoutVars>
      </dgm:prSet>
      <dgm:spPr/>
    </dgm:pt>
    <dgm:pt modelId="{7F417B63-8329-4B62-A179-34E4CA90ADCD}" type="pres">
      <dgm:prSet presAssocID="{BF43B39B-ECEC-4E85-9F54-4232D37AE3BC}" presName="rootConnector" presStyleLbl="node2" presStyleIdx="1" presStyleCnt="4"/>
      <dgm:spPr/>
    </dgm:pt>
    <dgm:pt modelId="{C2A18A9C-5B20-4802-8871-CD1FFD7A517A}" type="pres">
      <dgm:prSet presAssocID="{BF43B39B-ECEC-4E85-9F54-4232D37AE3BC}" presName="hierChild4" presStyleCnt="0"/>
      <dgm:spPr/>
    </dgm:pt>
    <dgm:pt modelId="{0FF56168-B84C-4B53-BB1A-E4A393FD65DD}" type="pres">
      <dgm:prSet presAssocID="{BF43B39B-ECEC-4E85-9F54-4232D37AE3BC}" presName="hierChild5" presStyleCnt="0"/>
      <dgm:spPr/>
    </dgm:pt>
    <dgm:pt modelId="{D562D048-22A9-4DD8-8AB0-59AEADF6B036}" type="pres">
      <dgm:prSet presAssocID="{5803EECA-F5D2-413A-B7FD-3D8CA8909AC0}" presName="Name64" presStyleLbl="parChTrans1D2" presStyleIdx="2" presStyleCnt="4"/>
      <dgm:spPr/>
    </dgm:pt>
    <dgm:pt modelId="{7D461D43-75BB-4061-92DA-CF644C7B699B}" type="pres">
      <dgm:prSet presAssocID="{75A9F955-992E-4866-A4A3-23A108675ABE}" presName="hierRoot2" presStyleCnt="0">
        <dgm:presLayoutVars>
          <dgm:hierBranch val="init"/>
        </dgm:presLayoutVars>
      </dgm:prSet>
      <dgm:spPr/>
    </dgm:pt>
    <dgm:pt modelId="{E186CA1B-3031-4527-A325-72F8E811CE83}" type="pres">
      <dgm:prSet presAssocID="{75A9F955-992E-4866-A4A3-23A108675ABE}" presName="rootComposite" presStyleCnt="0"/>
      <dgm:spPr/>
    </dgm:pt>
    <dgm:pt modelId="{8FA17132-00FD-465A-994F-1001367B07E3}" type="pres">
      <dgm:prSet presAssocID="{75A9F955-992E-4866-A4A3-23A108675ABE}" presName="rootText" presStyleLbl="node2" presStyleIdx="2" presStyleCnt="4">
        <dgm:presLayoutVars>
          <dgm:chPref val="3"/>
        </dgm:presLayoutVars>
      </dgm:prSet>
      <dgm:spPr/>
    </dgm:pt>
    <dgm:pt modelId="{834F31C8-77C9-4E54-A669-346A72CA8210}" type="pres">
      <dgm:prSet presAssocID="{75A9F955-992E-4866-A4A3-23A108675ABE}" presName="rootConnector" presStyleLbl="node2" presStyleIdx="2" presStyleCnt="4"/>
      <dgm:spPr/>
    </dgm:pt>
    <dgm:pt modelId="{B44C4690-1A9E-4A0A-B53B-D85E18857E6C}" type="pres">
      <dgm:prSet presAssocID="{75A9F955-992E-4866-A4A3-23A108675ABE}" presName="hierChild4" presStyleCnt="0"/>
      <dgm:spPr/>
    </dgm:pt>
    <dgm:pt modelId="{8038C0D0-3880-422B-932F-8D2CA78E7F2C}" type="pres">
      <dgm:prSet presAssocID="{75A9F955-992E-4866-A4A3-23A108675ABE}" presName="hierChild5" presStyleCnt="0"/>
      <dgm:spPr/>
    </dgm:pt>
    <dgm:pt modelId="{08F1C0D1-2B4C-4214-8940-351CFDDEBE01}" type="pres">
      <dgm:prSet presAssocID="{4DF791DD-17C9-4814-9726-F2CC130AF7F4}" presName="Name64" presStyleLbl="parChTrans1D2" presStyleIdx="3" presStyleCnt="4"/>
      <dgm:spPr/>
    </dgm:pt>
    <dgm:pt modelId="{E1E37F97-949F-446B-B684-E9D7E1249B74}" type="pres">
      <dgm:prSet presAssocID="{8D92F893-5EF4-4A6D-9720-016FEC697506}" presName="hierRoot2" presStyleCnt="0">
        <dgm:presLayoutVars>
          <dgm:hierBranch val="init"/>
        </dgm:presLayoutVars>
      </dgm:prSet>
      <dgm:spPr/>
    </dgm:pt>
    <dgm:pt modelId="{E1E376AF-4955-49A6-8C30-781A5849B26E}" type="pres">
      <dgm:prSet presAssocID="{8D92F893-5EF4-4A6D-9720-016FEC697506}" presName="rootComposite" presStyleCnt="0"/>
      <dgm:spPr/>
    </dgm:pt>
    <dgm:pt modelId="{2647AFA8-38D6-4BA3-8887-8A3DB1702683}" type="pres">
      <dgm:prSet presAssocID="{8D92F893-5EF4-4A6D-9720-016FEC697506}" presName="rootText" presStyleLbl="node2" presStyleIdx="3" presStyleCnt="4">
        <dgm:presLayoutVars>
          <dgm:chPref val="3"/>
        </dgm:presLayoutVars>
      </dgm:prSet>
      <dgm:spPr/>
    </dgm:pt>
    <dgm:pt modelId="{8D72E310-E285-4A41-B161-C0A4031DE157}" type="pres">
      <dgm:prSet presAssocID="{8D92F893-5EF4-4A6D-9720-016FEC697506}" presName="rootConnector" presStyleLbl="node2" presStyleIdx="3" presStyleCnt="4"/>
      <dgm:spPr/>
    </dgm:pt>
    <dgm:pt modelId="{926B5F6D-48C9-4792-8C13-0B3473646AB1}" type="pres">
      <dgm:prSet presAssocID="{8D92F893-5EF4-4A6D-9720-016FEC697506}" presName="hierChild4" presStyleCnt="0"/>
      <dgm:spPr/>
    </dgm:pt>
    <dgm:pt modelId="{81776107-F188-499D-87F8-11F51691D186}" type="pres">
      <dgm:prSet presAssocID="{8D92F893-5EF4-4A6D-9720-016FEC697506}" presName="hierChild5" presStyleCnt="0"/>
      <dgm:spPr/>
    </dgm:pt>
    <dgm:pt modelId="{686FEFDE-9C73-4FBF-B381-00E554C1AB3C}" type="pres">
      <dgm:prSet presAssocID="{14743B8C-46AC-4DB8-B6AF-409AF8466741}" presName="hierChild3" presStyleCnt="0"/>
      <dgm:spPr/>
    </dgm:pt>
    <dgm:pt modelId="{A46A037C-B4CB-426D-A8BA-5CF5694228BE}" type="pres">
      <dgm:prSet presAssocID="{9DBF4879-591F-4224-87EB-D6FA76DD9D8C}" presName="hierRoot1" presStyleCnt="0">
        <dgm:presLayoutVars>
          <dgm:hierBranch val="init"/>
        </dgm:presLayoutVars>
      </dgm:prSet>
      <dgm:spPr/>
    </dgm:pt>
    <dgm:pt modelId="{1A63CDC0-440A-4D7D-B986-3012FB412EAE}" type="pres">
      <dgm:prSet presAssocID="{9DBF4879-591F-4224-87EB-D6FA76DD9D8C}" presName="rootComposite1" presStyleCnt="0"/>
      <dgm:spPr/>
    </dgm:pt>
    <dgm:pt modelId="{1E68F85D-BBC4-4BC3-800E-356D070CC83F}" type="pres">
      <dgm:prSet presAssocID="{9DBF4879-591F-4224-87EB-D6FA76DD9D8C}" presName="rootText1" presStyleLbl="node0" presStyleIdx="1" presStyleCnt="3">
        <dgm:presLayoutVars>
          <dgm:chPref val="3"/>
        </dgm:presLayoutVars>
      </dgm:prSet>
      <dgm:spPr/>
    </dgm:pt>
    <dgm:pt modelId="{2ABF4A71-A189-43AC-84CA-D9FF30196BA9}" type="pres">
      <dgm:prSet presAssocID="{9DBF4879-591F-4224-87EB-D6FA76DD9D8C}" presName="rootConnector1" presStyleLbl="node1" presStyleIdx="0" presStyleCnt="0"/>
      <dgm:spPr/>
    </dgm:pt>
    <dgm:pt modelId="{D0D9F941-365E-4F48-8F62-C6AAC0A39A17}" type="pres">
      <dgm:prSet presAssocID="{9DBF4879-591F-4224-87EB-D6FA76DD9D8C}" presName="hierChild2" presStyleCnt="0"/>
      <dgm:spPr/>
    </dgm:pt>
    <dgm:pt modelId="{72404D78-ABDD-4D4D-BB23-0F33980F5329}" type="pres">
      <dgm:prSet presAssocID="{9DBF4879-591F-4224-87EB-D6FA76DD9D8C}" presName="hierChild3" presStyleCnt="0"/>
      <dgm:spPr/>
    </dgm:pt>
    <dgm:pt modelId="{B6114A3D-8152-481F-9D4D-95FCB1D91E13}" type="pres">
      <dgm:prSet presAssocID="{3A458937-F4F5-4587-A429-15AE358175BE}" presName="hierRoot1" presStyleCnt="0">
        <dgm:presLayoutVars>
          <dgm:hierBranch val="init"/>
        </dgm:presLayoutVars>
      </dgm:prSet>
      <dgm:spPr/>
    </dgm:pt>
    <dgm:pt modelId="{BB753523-48A1-4D58-B6DA-271C134F39D7}" type="pres">
      <dgm:prSet presAssocID="{3A458937-F4F5-4587-A429-15AE358175BE}" presName="rootComposite1" presStyleCnt="0"/>
      <dgm:spPr/>
    </dgm:pt>
    <dgm:pt modelId="{F17A85F5-9CE6-4C7E-9C76-98B07E8F81E3}" type="pres">
      <dgm:prSet presAssocID="{3A458937-F4F5-4587-A429-15AE358175BE}" presName="rootText1" presStyleLbl="node0" presStyleIdx="2" presStyleCnt="3">
        <dgm:presLayoutVars>
          <dgm:chPref val="3"/>
        </dgm:presLayoutVars>
      </dgm:prSet>
      <dgm:spPr/>
    </dgm:pt>
    <dgm:pt modelId="{35EF20D8-677A-487E-B9C8-EDD6D1ADEE17}" type="pres">
      <dgm:prSet presAssocID="{3A458937-F4F5-4587-A429-15AE358175BE}" presName="rootConnector1" presStyleLbl="node1" presStyleIdx="0" presStyleCnt="0"/>
      <dgm:spPr/>
    </dgm:pt>
    <dgm:pt modelId="{D731DAE1-E098-4CA5-800D-D2D9A69E0D69}" type="pres">
      <dgm:prSet presAssocID="{3A458937-F4F5-4587-A429-15AE358175BE}" presName="hierChild2" presStyleCnt="0"/>
      <dgm:spPr/>
    </dgm:pt>
    <dgm:pt modelId="{2CC9DB16-D0B6-49F2-B339-4F5B1AA08BEB}" type="pres">
      <dgm:prSet presAssocID="{3A458937-F4F5-4587-A429-15AE358175BE}" presName="hierChild3" presStyleCnt="0"/>
      <dgm:spPr/>
    </dgm:pt>
  </dgm:ptLst>
  <dgm:cxnLst>
    <dgm:cxn modelId="{5EE79102-B74E-466C-B8B4-051607DF6545}" srcId="{8E7B607E-8CCC-447B-BB45-56DA419D747D}" destId="{9DBF4879-591F-4224-87EB-D6FA76DD9D8C}" srcOrd="1" destOrd="0" parTransId="{07A0572C-9F24-420C-BD77-993ECC9E7D20}" sibTransId="{74B6853D-50F9-43DD-A511-DE36450A9DC1}"/>
    <dgm:cxn modelId="{8009A015-ABCC-4AB5-B9F7-4A40C17A3AE6}" type="presOf" srcId="{BF43B39B-ECEC-4E85-9F54-4232D37AE3BC}" destId="{7F417B63-8329-4B62-A179-34E4CA90ADCD}" srcOrd="1" destOrd="0" presId="urn:microsoft.com/office/officeart/2009/3/layout/HorizontalOrganizationChart"/>
    <dgm:cxn modelId="{4E00223C-232A-48B7-A951-C0AA81C6D8DA}" type="presOf" srcId="{14743B8C-46AC-4DB8-B6AF-409AF8466741}" destId="{9220BDB5-149C-4297-BA84-0F776C89B484}" srcOrd="1" destOrd="0" presId="urn:microsoft.com/office/officeart/2009/3/layout/HorizontalOrganizationChart"/>
    <dgm:cxn modelId="{E3FCBB3E-D896-4298-A20F-C1B6B8BF48A6}" type="presOf" srcId="{4DF791DD-17C9-4814-9726-F2CC130AF7F4}" destId="{08F1C0D1-2B4C-4214-8940-351CFDDEBE01}" srcOrd="0" destOrd="0" presId="urn:microsoft.com/office/officeart/2009/3/layout/HorizontalOrganizationChart"/>
    <dgm:cxn modelId="{40C1795F-DDE1-4933-859D-5F28C2910D9F}" type="presOf" srcId="{3A458937-F4F5-4587-A429-15AE358175BE}" destId="{F17A85F5-9CE6-4C7E-9C76-98B07E8F81E3}" srcOrd="0" destOrd="0" presId="urn:microsoft.com/office/officeart/2009/3/layout/HorizontalOrganizationChart"/>
    <dgm:cxn modelId="{31279141-C159-40E1-8057-E92C514E654C}" type="presOf" srcId="{75A9F955-992E-4866-A4A3-23A108675ABE}" destId="{834F31C8-77C9-4E54-A669-346A72CA8210}" srcOrd="1" destOrd="0" presId="urn:microsoft.com/office/officeart/2009/3/layout/HorizontalOrganizationChart"/>
    <dgm:cxn modelId="{2DF5D76B-2AE1-49BB-814E-08A7698E2D6C}" srcId="{14743B8C-46AC-4DB8-B6AF-409AF8466741}" destId="{140A55B1-F0F0-4CF3-BF7E-3B999B535179}" srcOrd="0" destOrd="0" parTransId="{B2457232-9763-4366-B7C4-97F82ACE9475}" sibTransId="{C653800B-C988-47A8-B0E3-D105EFC4C12C}"/>
    <dgm:cxn modelId="{8D21326C-BD72-4F05-BB0C-639842479CE2}" type="presOf" srcId="{8D92F893-5EF4-4A6D-9720-016FEC697506}" destId="{8D72E310-E285-4A41-B161-C0A4031DE157}" srcOrd="1" destOrd="0" presId="urn:microsoft.com/office/officeart/2009/3/layout/HorizontalOrganizationChart"/>
    <dgm:cxn modelId="{3FB9EE4E-F7A4-4B72-ADE2-31C3B6C01368}" srcId="{14743B8C-46AC-4DB8-B6AF-409AF8466741}" destId="{75A9F955-992E-4866-A4A3-23A108675ABE}" srcOrd="2" destOrd="0" parTransId="{5803EECA-F5D2-413A-B7FD-3D8CA8909AC0}" sibTransId="{1CC44360-2D11-44BC-B03F-3A8BCE793EAA}"/>
    <dgm:cxn modelId="{63260E76-B491-4718-9417-75C88C7BA1C8}" type="presOf" srcId="{8D92F893-5EF4-4A6D-9720-016FEC697506}" destId="{2647AFA8-38D6-4BA3-8887-8A3DB1702683}" srcOrd="0" destOrd="0" presId="urn:microsoft.com/office/officeart/2009/3/layout/HorizontalOrganizationChart"/>
    <dgm:cxn modelId="{09402985-002A-44E0-A6BC-684E40E7E478}" srcId="{14743B8C-46AC-4DB8-B6AF-409AF8466741}" destId="{BF43B39B-ECEC-4E85-9F54-4232D37AE3BC}" srcOrd="1" destOrd="0" parTransId="{B45080B2-71BE-46C9-B02C-85A81C03DB6A}" sibTransId="{C5335429-A692-4566-BF05-722E0A126308}"/>
    <dgm:cxn modelId="{9EBFB686-2FB3-4180-9E64-63FD7532BEEC}" srcId="{8E7B607E-8CCC-447B-BB45-56DA419D747D}" destId="{14743B8C-46AC-4DB8-B6AF-409AF8466741}" srcOrd="0" destOrd="0" parTransId="{DBB93226-BF6A-4ED0-9B84-55D83AB46285}" sibTransId="{BEAF8430-F48F-440F-A48E-28781319BF4D}"/>
    <dgm:cxn modelId="{AE63488D-C3FB-4831-97D3-5D4E4302E94B}" type="presOf" srcId="{8E7B607E-8CCC-447B-BB45-56DA419D747D}" destId="{8ECD652C-983E-4C91-8222-9658EC80C894}" srcOrd="0" destOrd="0" presId="urn:microsoft.com/office/officeart/2009/3/layout/HorizontalOrganizationChart"/>
    <dgm:cxn modelId="{0EE9D38E-7B7B-4AB3-9BB2-D64CB049F52C}" type="presOf" srcId="{B2457232-9763-4366-B7C4-97F82ACE9475}" destId="{E10CAD7B-4192-449E-A325-EC3C00A381E4}" srcOrd="0" destOrd="0" presId="urn:microsoft.com/office/officeart/2009/3/layout/HorizontalOrganizationChart"/>
    <dgm:cxn modelId="{A8043396-2B15-43EE-91BF-35B35F73F7E2}" srcId="{14743B8C-46AC-4DB8-B6AF-409AF8466741}" destId="{8D92F893-5EF4-4A6D-9720-016FEC697506}" srcOrd="3" destOrd="0" parTransId="{4DF791DD-17C9-4814-9726-F2CC130AF7F4}" sibTransId="{1148F953-A018-42C9-A0B9-C4F12B331036}"/>
    <dgm:cxn modelId="{33E8479A-1B19-4618-82A8-CABD48A7D07C}" type="presOf" srcId="{BF43B39B-ECEC-4E85-9F54-4232D37AE3BC}" destId="{6C790DFD-B145-498A-AE5A-B967568A44A3}" srcOrd="0" destOrd="0" presId="urn:microsoft.com/office/officeart/2009/3/layout/HorizontalOrganizationChart"/>
    <dgm:cxn modelId="{8A0B7DA1-C551-4688-9740-96FF9DCBAF18}" type="presOf" srcId="{14743B8C-46AC-4DB8-B6AF-409AF8466741}" destId="{435409B8-4E3F-4999-8DA4-3E337F9B7567}" srcOrd="0" destOrd="0" presId="urn:microsoft.com/office/officeart/2009/3/layout/HorizontalOrganizationChart"/>
    <dgm:cxn modelId="{A215C7A3-F53E-4FEB-BA46-9E9825E42ECC}" type="presOf" srcId="{140A55B1-F0F0-4CF3-BF7E-3B999B535179}" destId="{BC2E7445-E655-4BA3-95CF-FD7C1E144636}" srcOrd="0" destOrd="0" presId="urn:microsoft.com/office/officeart/2009/3/layout/HorizontalOrganizationChart"/>
    <dgm:cxn modelId="{EAFB21AF-1B1E-4B9F-A1D2-024332A2E005}" type="presOf" srcId="{3A458937-F4F5-4587-A429-15AE358175BE}" destId="{35EF20D8-677A-487E-B9C8-EDD6D1ADEE17}" srcOrd="1" destOrd="0" presId="urn:microsoft.com/office/officeart/2009/3/layout/HorizontalOrganizationChart"/>
    <dgm:cxn modelId="{D88531AF-70A7-4B3A-8448-25AEEE0D9470}" srcId="{8E7B607E-8CCC-447B-BB45-56DA419D747D}" destId="{3A458937-F4F5-4587-A429-15AE358175BE}" srcOrd="2" destOrd="0" parTransId="{7E50868E-BDC3-49FD-9C7C-902539BC8ADA}" sibTransId="{4A34DFD3-76F3-475F-86EA-1F8E0DAC6A54}"/>
    <dgm:cxn modelId="{53B338B0-854D-4341-9943-192C92A7E741}" type="presOf" srcId="{B45080B2-71BE-46C9-B02C-85A81C03DB6A}" destId="{50697C80-6D31-4A59-BE46-B271B5FD5748}" srcOrd="0" destOrd="0" presId="urn:microsoft.com/office/officeart/2009/3/layout/HorizontalOrganizationChart"/>
    <dgm:cxn modelId="{45FBFABD-A8B5-4015-A824-7A4B58FBA49C}" type="presOf" srcId="{5803EECA-F5D2-413A-B7FD-3D8CA8909AC0}" destId="{D562D048-22A9-4DD8-8AB0-59AEADF6B036}" srcOrd="0" destOrd="0" presId="urn:microsoft.com/office/officeart/2009/3/layout/HorizontalOrganizationChart"/>
    <dgm:cxn modelId="{555929D3-B323-4872-9E2B-D91721503DA8}" type="presOf" srcId="{75A9F955-992E-4866-A4A3-23A108675ABE}" destId="{8FA17132-00FD-465A-994F-1001367B07E3}" srcOrd="0" destOrd="0" presId="urn:microsoft.com/office/officeart/2009/3/layout/HorizontalOrganizationChart"/>
    <dgm:cxn modelId="{4BF9C2DF-29BD-4431-843F-6A2715AB71D6}" type="presOf" srcId="{9DBF4879-591F-4224-87EB-D6FA76DD9D8C}" destId="{1E68F85D-BBC4-4BC3-800E-356D070CC83F}" srcOrd="0" destOrd="0" presId="urn:microsoft.com/office/officeart/2009/3/layout/HorizontalOrganizationChart"/>
    <dgm:cxn modelId="{44DAC6E9-D972-4E11-998A-9E2BE2AABA75}" type="presOf" srcId="{9DBF4879-591F-4224-87EB-D6FA76DD9D8C}" destId="{2ABF4A71-A189-43AC-84CA-D9FF30196BA9}" srcOrd="1" destOrd="0" presId="urn:microsoft.com/office/officeart/2009/3/layout/HorizontalOrganizationChart"/>
    <dgm:cxn modelId="{6E27A8F8-B089-43B5-891C-AE0552FA7E37}" type="presOf" srcId="{140A55B1-F0F0-4CF3-BF7E-3B999B535179}" destId="{61711A5E-EFDD-4FFB-9FA2-866CD47D002C}" srcOrd="1" destOrd="0" presId="urn:microsoft.com/office/officeart/2009/3/layout/HorizontalOrganizationChart"/>
    <dgm:cxn modelId="{F7F06FEF-45AE-4142-A029-7C5A5EE38E15}" type="presParOf" srcId="{8ECD652C-983E-4C91-8222-9658EC80C894}" destId="{314ECAF8-95A5-4D8C-BE52-07C33FFC2841}" srcOrd="0" destOrd="0" presId="urn:microsoft.com/office/officeart/2009/3/layout/HorizontalOrganizationChart"/>
    <dgm:cxn modelId="{D6C9FEB5-702C-4E9C-A1FE-8306E2391CBC}" type="presParOf" srcId="{314ECAF8-95A5-4D8C-BE52-07C33FFC2841}" destId="{8F2C85E4-8E4A-46F9-AC10-2A88C9520E49}" srcOrd="0" destOrd="0" presId="urn:microsoft.com/office/officeart/2009/3/layout/HorizontalOrganizationChart"/>
    <dgm:cxn modelId="{AEED4FB9-D8C6-43F6-8787-6BAA94B19EA2}" type="presParOf" srcId="{8F2C85E4-8E4A-46F9-AC10-2A88C9520E49}" destId="{435409B8-4E3F-4999-8DA4-3E337F9B7567}" srcOrd="0" destOrd="0" presId="urn:microsoft.com/office/officeart/2009/3/layout/HorizontalOrganizationChart"/>
    <dgm:cxn modelId="{0602E9CC-46C7-44CB-9E00-5D9C3C6E0551}" type="presParOf" srcId="{8F2C85E4-8E4A-46F9-AC10-2A88C9520E49}" destId="{9220BDB5-149C-4297-BA84-0F776C89B484}" srcOrd="1" destOrd="0" presId="urn:microsoft.com/office/officeart/2009/3/layout/HorizontalOrganizationChart"/>
    <dgm:cxn modelId="{655ED865-4FA3-4EAA-A71C-59460F031614}" type="presParOf" srcId="{314ECAF8-95A5-4D8C-BE52-07C33FFC2841}" destId="{1D5E887D-EED2-45FF-8D8A-1633C383ECE8}" srcOrd="1" destOrd="0" presId="urn:microsoft.com/office/officeart/2009/3/layout/HorizontalOrganizationChart"/>
    <dgm:cxn modelId="{52F45B19-3A4C-47A2-AC74-096B05A921F7}" type="presParOf" srcId="{1D5E887D-EED2-45FF-8D8A-1633C383ECE8}" destId="{E10CAD7B-4192-449E-A325-EC3C00A381E4}" srcOrd="0" destOrd="0" presId="urn:microsoft.com/office/officeart/2009/3/layout/HorizontalOrganizationChart"/>
    <dgm:cxn modelId="{3D4A6747-A8B7-4BF0-AEEF-2F38920970C3}" type="presParOf" srcId="{1D5E887D-EED2-45FF-8D8A-1633C383ECE8}" destId="{E2EFA2B2-35A0-45F9-9262-B940246EC13B}" srcOrd="1" destOrd="0" presId="urn:microsoft.com/office/officeart/2009/3/layout/HorizontalOrganizationChart"/>
    <dgm:cxn modelId="{1CC412DF-75D1-42A6-BBD3-0B2E23BA0CDA}" type="presParOf" srcId="{E2EFA2B2-35A0-45F9-9262-B940246EC13B}" destId="{51626E06-0D05-416F-80CD-E9D313D53F62}" srcOrd="0" destOrd="0" presId="urn:microsoft.com/office/officeart/2009/3/layout/HorizontalOrganizationChart"/>
    <dgm:cxn modelId="{7909BECD-991D-4CA5-BE4A-30FEB0F96C79}" type="presParOf" srcId="{51626E06-0D05-416F-80CD-E9D313D53F62}" destId="{BC2E7445-E655-4BA3-95CF-FD7C1E144636}" srcOrd="0" destOrd="0" presId="urn:microsoft.com/office/officeart/2009/3/layout/HorizontalOrganizationChart"/>
    <dgm:cxn modelId="{FDCB236C-E1AA-489A-BE66-1DB20F4BA536}" type="presParOf" srcId="{51626E06-0D05-416F-80CD-E9D313D53F62}" destId="{61711A5E-EFDD-4FFB-9FA2-866CD47D002C}" srcOrd="1" destOrd="0" presId="urn:microsoft.com/office/officeart/2009/3/layout/HorizontalOrganizationChart"/>
    <dgm:cxn modelId="{EC8484DE-8390-42C9-BE34-A8B92CDEDFC8}" type="presParOf" srcId="{E2EFA2B2-35A0-45F9-9262-B940246EC13B}" destId="{04F9FEA6-AFFA-4F23-B248-0682A90E0250}" srcOrd="1" destOrd="0" presId="urn:microsoft.com/office/officeart/2009/3/layout/HorizontalOrganizationChart"/>
    <dgm:cxn modelId="{31AA326B-6B67-4B1F-A378-F2D6FE1BDAD2}" type="presParOf" srcId="{E2EFA2B2-35A0-45F9-9262-B940246EC13B}" destId="{EB5BC31C-8E27-4F6A-898E-041D8ADEAF07}" srcOrd="2" destOrd="0" presId="urn:microsoft.com/office/officeart/2009/3/layout/HorizontalOrganizationChart"/>
    <dgm:cxn modelId="{A3C75CD9-0B46-4E83-89E4-FF884A003CFF}" type="presParOf" srcId="{1D5E887D-EED2-45FF-8D8A-1633C383ECE8}" destId="{50697C80-6D31-4A59-BE46-B271B5FD5748}" srcOrd="2" destOrd="0" presId="urn:microsoft.com/office/officeart/2009/3/layout/HorizontalOrganizationChart"/>
    <dgm:cxn modelId="{F9E2C7BA-9A4A-4E2A-AB6F-1D4D2C46802E}" type="presParOf" srcId="{1D5E887D-EED2-45FF-8D8A-1633C383ECE8}" destId="{4ACF323C-0A30-4F5D-957B-E17EAA1B4D36}" srcOrd="3" destOrd="0" presId="urn:microsoft.com/office/officeart/2009/3/layout/HorizontalOrganizationChart"/>
    <dgm:cxn modelId="{42A6C5AC-3D7D-4079-BA6A-E3C9142C1789}" type="presParOf" srcId="{4ACF323C-0A30-4F5D-957B-E17EAA1B4D36}" destId="{7879C030-EF63-4551-AFE1-8F1EF84D816C}" srcOrd="0" destOrd="0" presId="urn:microsoft.com/office/officeart/2009/3/layout/HorizontalOrganizationChart"/>
    <dgm:cxn modelId="{2EBAC469-7270-4D4D-8CDD-1230B37C2CFF}" type="presParOf" srcId="{7879C030-EF63-4551-AFE1-8F1EF84D816C}" destId="{6C790DFD-B145-498A-AE5A-B967568A44A3}" srcOrd="0" destOrd="0" presId="urn:microsoft.com/office/officeart/2009/3/layout/HorizontalOrganizationChart"/>
    <dgm:cxn modelId="{34B5E258-512F-4CA2-9998-2747EA4CB7F2}" type="presParOf" srcId="{7879C030-EF63-4551-AFE1-8F1EF84D816C}" destId="{7F417B63-8329-4B62-A179-34E4CA90ADCD}" srcOrd="1" destOrd="0" presId="urn:microsoft.com/office/officeart/2009/3/layout/HorizontalOrganizationChart"/>
    <dgm:cxn modelId="{AE5B6393-2A45-47E6-8C23-15F474657230}" type="presParOf" srcId="{4ACF323C-0A30-4F5D-957B-E17EAA1B4D36}" destId="{C2A18A9C-5B20-4802-8871-CD1FFD7A517A}" srcOrd="1" destOrd="0" presId="urn:microsoft.com/office/officeart/2009/3/layout/HorizontalOrganizationChart"/>
    <dgm:cxn modelId="{B1A03F03-EE60-4FCC-B3E2-EC1E6A4E501F}" type="presParOf" srcId="{4ACF323C-0A30-4F5D-957B-E17EAA1B4D36}" destId="{0FF56168-B84C-4B53-BB1A-E4A393FD65DD}" srcOrd="2" destOrd="0" presId="urn:microsoft.com/office/officeart/2009/3/layout/HorizontalOrganizationChart"/>
    <dgm:cxn modelId="{7B5C65E5-64C4-48A5-8397-FB88FACF54E6}" type="presParOf" srcId="{1D5E887D-EED2-45FF-8D8A-1633C383ECE8}" destId="{D562D048-22A9-4DD8-8AB0-59AEADF6B036}" srcOrd="4" destOrd="0" presId="urn:microsoft.com/office/officeart/2009/3/layout/HorizontalOrganizationChart"/>
    <dgm:cxn modelId="{EF8BA9DB-72D7-47C4-AB60-D0CE42C2B9FD}" type="presParOf" srcId="{1D5E887D-EED2-45FF-8D8A-1633C383ECE8}" destId="{7D461D43-75BB-4061-92DA-CF644C7B699B}" srcOrd="5" destOrd="0" presId="urn:microsoft.com/office/officeart/2009/3/layout/HorizontalOrganizationChart"/>
    <dgm:cxn modelId="{51DFDC85-9E77-49B3-8F7D-E50719CB82E6}" type="presParOf" srcId="{7D461D43-75BB-4061-92DA-CF644C7B699B}" destId="{E186CA1B-3031-4527-A325-72F8E811CE83}" srcOrd="0" destOrd="0" presId="urn:microsoft.com/office/officeart/2009/3/layout/HorizontalOrganizationChart"/>
    <dgm:cxn modelId="{26AD13B1-13E6-4297-9758-D28E018A4A8F}" type="presParOf" srcId="{E186CA1B-3031-4527-A325-72F8E811CE83}" destId="{8FA17132-00FD-465A-994F-1001367B07E3}" srcOrd="0" destOrd="0" presId="urn:microsoft.com/office/officeart/2009/3/layout/HorizontalOrganizationChart"/>
    <dgm:cxn modelId="{E2263B60-22AC-4060-9614-8A0A2EE92218}" type="presParOf" srcId="{E186CA1B-3031-4527-A325-72F8E811CE83}" destId="{834F31C8-77C9-4E54-A669-346A72CA8210}" srcOrd="1" destOrd="0" presId="urn:microsoft.com/office/officeart/2009/3/layout/HorizontalOrganizationChart"/>
    <dgm:cxn modelId="{694BED92-A222-41C5-ADCB-AA62906F9DFD}" type="presParOf" srcId="{7D461D43-75BB-4061-92DA-CF644C7B699B}" destId="{B44C4690-1A9E-4A0A-B53B-D85E18857E6C}" srcOrd="1" destOrd="0" presId="urn:microsoft.com/office/officeart/2009/3/layout/HorizontalOrganizationChart"/>
    <dgm:cxn modelId="{632E1233-9D3E-43E7-AFAD-7DC6033A37AB}" type="presParOf" srcId="{7D461D43-75BB-4061-92DA-CF644C7B699B}" destId="{8038C0D0-3880-422B-932F-8D2CA78E7F2C}" srcOrd="2" destOrd="0" presId="urn:microsoft.com/office/officeart/2009/3/layout/HorizontalOrganizationChart"/>
    <dgm:cxn modelId="{98BC7C31-362D-47D8-8C64-495561205DC4}" type="presParOf" srcId="{1D5E887D-EED2-45FF-8D8A-1633C383ECE8}" destId="{08F1C0D1-2B4C-4214-8940-351CFDDEBE01}" srcOrd="6" destOrd="0" presId="urn:microsoft.com/office/officeart/2009/3/layout/HorizontalOrganizationChart"/>
    <dgm:cxn modelId="{129DD611-132A-46B2-BAF9-D8B91F031919}" type="presParOf" srcId="{1D5E887D-EED2-45FF-8D8A-1633C383ECE8}" destId="{E1E37F97-949F-446B-B684-E9D7E1249B74}" srcOrd="7" destOrd="0" presId="urn:microsoft.com/office/officeart/2009/3/layout/HorizontalOrganizationChart"/>
    <dgm:cxn modelId="{12B5ABE3-5DD1-4924-95E4-A6A068F8713F}" type="presParOf" srcId="{E1E37F97-949F-446B-B684-E9D7E1249B74}" destId="{E1E376AF-4955-49A6-8C30-781A5849B26E}" srcOrd="0" destOrd="0" presId="urn:microsoft.com/office/officeart/2009/3/layout/HorizontalOrganizationChart"/>
    <dgm:cxn modelId="{78AFDA17-A561-4505-AD7A-FB45AE1AA857}" type="presParOf" srcId="{E1E376AF-4955-49A6-8C30-781A5849B26E}" destId="{2647AFA8-38D6-4BA3-8887-8A3DB1702683}" srcOrd="0" destOrd="0" presId="urn:microsoft.com/office/officeart/2009/3/layout/HorizontalOrganizationChart"/>
    <dgm:cxn modelId="{ABF73737-EC39-4715-90EF-776D9208031C}" type="presParOf" srcId="{E1E376AF-4955-49A6-8C30-781A5849B26E}" destId="{8D72E310-E285-4A41-B161-C0A4031DE157}" srcOrd="1" destOrd="0" presId="urn:microsoft.com/office/officeart/2009/3/layout/HorizontalOrganizationChart"/>
    <dgm:cxn modelId="{A1DB72D9-ADC9-49C5-9803-4EF6657983E9}" type="presParOf" srcId="{E1E37F97-949F-446B-B684-E9D7E1249B74}" destId="{926B5F6D-48C9-4792-8C13-0B3473646AB1}" srcOrd="1" destOrd="0" presId="urn:microsoft.com/office/officeart/2009/3/layout/HorizontalOrganizationChart"/>
    <dgm:cxn modelId="{8B2CCBC4-1FCE-416A-A932-BC64F63896D5}" type="presParOf" srcId="{E1E37F97-949F-446B-B684-E9D7E1249B74}" destId="{81776107-F188-499D-87F8-11F51691D186}" srcOrd="2" destOrd="0" presId="urn:microsoft.com/office/officeart/2009/3/layout/HorizontalOrganizationChart"/>
    <dgm:cxn modelId="{80F4A371-5989-4383-8A89-2E4315EA4BF5}" type="presParOf" srcId="{314ECAF8-95A5-4D8C-BE52-07C33FFC2841}" destId="{686FEFDE-9C73-4FBF-B381-00E554C1AB3C}" srcOrd="2" destOrd="0" presId="urn:microsoft.com/office/officeart/2009/3/layout/HorizontalOrganizationChart"/>
    <dgm:cxn modelId="{C8F2B84D-D27D-485B-BFBA-3AF8BB6391E6}" type="presParOf" srcId="{8ECD652C-983E-4C91-8222-9658EC80C894}" destId="{A46A037C-B4CB-426D-A8BA-5CF5694228BE}" srcOrd="1" destOrd="0" presId="urn:microsoft.com/office/officeart/2009/3/layout/HorizontalOrganizationChart"/>
    <dgm:cxn modelId="{460EADBD-5AC4-46C1-8C58-5A9C9CF5E34C}" type="presParOf" srcId="{A46A037C-B4CB-426D-A8BA-5CF5694228BE}" destId="{1A63CDC0-440A-4D7D-B986-3012FB412EAE}" srcOrd="0" destOrd="0" presId="urn:microsoft.com/office/officeart/2009/3/layout/HorizontalOrganizationChart"/>
    <dgm:cxn modelId="{F19579F8-C7F3-47F9-817B-F026714A81EB}" type="presParOf" srcId="{1A63CDC0-440A-4D7D-B986-3012FB412EAE}" destId="{1E68F85D-BBC4-4BC3-800E-356D070CC83F}" srcOrd="0" destOrd="0" presId="urn:microsoft.com/office/officeart/2009/3/layout/HorizontalOrganizationChart"/>
    <dgm:cxn modelId="{915F482F-8CD0-492E-B270-553C64820FE0}" type="presParOf" srcId="{1A63CDC0-440A-4D7D-B986-3012FB412EAE}" destId="{2ABF4A71-A189-43AC-84CA-D9FF30196BA9}" srcOrd="1" destOrd="0" presId="urn:microsoft.com/office/officeart/2009/3/layout/HorizontalOrganizationChart"/>
    <dgm:cxn modelId="{B9BC4870-5B59-4BA0-94B8-F15D12AA2640}" type="presParOf" srcId="{A46A037C-B4CB-426D-A8BA-5CF5694228BE}" destId="{D0D9F941-365E-4F48-8F62-C6AAC0A39A17}" srcOrd="1" destOrd="0" presId="urn:microsoft.com/office/officeart/2009/3/layout/HorizontalOrganizationChart"/>
    <dgm:cxn modelId="{31E440A1-89CE-435E-AB28-087ABD452B49}" type="presParOf" srcId="{A46A037C-B4CB-426D-A8BA-5CF5694228BE}" destId="{72404D78-ABDD-4D4D-BB23-0F33980F5329}" srcOrd="2" destOrd="0" presId="urn:microsoft.com/office/officeart/2009/3/layout/HorizontalOrganizationChart"/>
    <dgm:cxn modelId="{C4FD38D8-F67D-450F-AB69-7FCBC2528F56}" type="presParOf" srcId="{8ECD652C-983E-4C91-8222-9658EC80C894}" destId="{B6114A3D-8152-481F-9D4D-95FCB1D91E13}" srcOrd="2" destOrd="0" presId="urn:microsoft.com/office/officeart/2009/3/layout/HorizontalOrganizationChart"/>
    <dgm:cxn modelId="{64AFB960-1242-4B8B-B893-E7EE5FBB57AF}" type="presParOf" srcId="{B6114A3D-8152-481F-9D4D-95FCB1D91E13}" destId="{BB753523-48A1-4D58-B6DA-271C134F39D7}" srcOrd="0" destOrd="0" presId="urn:microsoft.com/office/officeart/2009/3/layout/HorizontalOrganizationChart"/>
    <dgm:cxn modelId="{F9B02974-9AC2-4C8D-B128-CBDBDE033C69}" type="presParOf" srcId="{BB753523-48A1-4D58-B6DA-271C134F39D7}" destId="{F17A85F5-9CE6-4C7E-9C76-98B07E8F81E3}" srcOrd="0" destOrd="0" presId="urn:microsoft.com/office/officeart/2009/3/layout/HorizontalOrganizationChart"/>
    <dgm:cxn modelId="{F5AF0BD8-EBCA-4F5B-B17C-E0B44AB83D93}" type="presParOf" srcId="{BB753523-48A1-4D58-B6DA-271C134F39D7}" destId="{35EF20D8-677A-487E-B9C8-EDD6D1ADEE17}" srcOrd="1" destOrd="0" presId="urn:microsoft.com/office/officeart/2009/3/layout/HorizontalOrganizationChart"/>
    <dgm:cxn modelId="{3E1D0743-A9B1-40BE-809C-1EE66FDCB1B6}" type="presParOf" srcId="{B6114A3D-8152-481F-9D4D-95FCB1D91E13}" destId="{D731DAE1-E098-4CA5-800D-D2D9A69E0D69}" srcOrd="1" destOrd="0" presId="urn:microsoft.com/office/officeart/2009/3/layout/HorizontalOrganizationChart"/>
    <dgm:cxn modelId="{1664E278-50B0-47B7-8DF7-AC99A73FEC6E}" type="presParOf" srcId="{B6114A3D-8152-481F-9D4D-95FCB1D91E13}" destId="{2CC9DB16-D0B6-49F2-B339-4F5B1AA08BE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2041AA-98C8-48FB-B3CD-06CE8135020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8E45E45-B574-416A-B8B9-4F61F3515CD1}">
      <dgm:prSet/>
      <dgm:spPr/>
      <dgm:t>
        <a:bodyPr/>
        <a:lstStyle/>
        <a:p>
          <a:r>
            <a:rPr lang="es-ES"/>
            <a:t>Código no se ejecuta</a:t>
          </a:r>
          <a:endParaRPr lang="en-US"/>
        </a:p>
      </dgm:t>
    </dgm:pt>
    <dgm:pt modelId="{61FA48F3-88D5-41F9-9F1F-B70A0BE06818}" type="parTrans" cxnId="{3FD85C71-9EEB-4622-BA63-4B9D8E05C41F}">
      <dgm:prSet/>
      <dgm:spPr/>
      <dgm:t>
        <a:bodyPr/>
        <a:lstStyle/>
        <a:p>
          <a:endParaRPr lang="en-US"/>
        </a:p>
      </dgm:t>
    </dgm:pt>
    <dgm:pt modelId="{D617F55F-8BDE-4D06-B97D-2DB3724AF2C6}" type="sibTrans" cxnId="{3FD85C71-9EEB-4622-BA63-4B9D8E05C41F}">
      <dgm:prSet/>
      <dgm:spPr/>
      <dgm:t>
        <a:bodyPr/>
        <a:lstStyle/>
        <a:p>
          <a:endParaRPr lang="en-US"/>
        </a:p>
      </dgm:t>
    </dgm:pt>
    <dgm:pt modelId="{5F19B0CA-139B-4BC7-A9D9-AE884E19A822}">
      <dgm:prSet/>
      <dgm:spPr/>
      <dgm:t>
        <a:bodyPr/>
        <a:lstStyle/>
        <a:p>
          <a:r>
            <a:rPr lang="es-MX"/>
            <a:t>Problemas potenciales</a:t>
          </a:r>
          <a:endParaRPr lang="en-US"/>
        </a:p>
      </dgm:t>
    </dgm:pt>
    <dgm:pt modelId="{7CB78054-0DAC-49D2-AF58-C090681B8C95}" type="parTrans" cxnId="{2B6540B0-1FD6-4F56-AA2B-CF9CA95615FD}">
      <dgm:prSet/>
      <dgm:spPr/>
      <dgm:t>
        <a:bodyPr/>
        <a:lstStyle/>
        <a:p>
          <a:endParaRPr lang="en-US"/>
        </a:p>
      </dgm:t>
    </dgm:pt>
    <dgm:pt modelId="{33DC6832-3F57-43C5-8321-6C43752BE233}" type="sibTrans" cxnId="{2B6540B0-1FD6-4F56-AA2B-CF9CA95615FD}">
      <dgm:prSet/>
      <dgm:spPr/>
      <dgm:t>
        <a:bodyPr/>
        <a:lstStyle/>
        <a:p>
          <a:endParaRPr lang="en-US"/>
        </a:p>
      </dgm:t>
    </dgm:pt>
    <dgm:pt modelId="{58516682-0C4F-4647-807A-66EC4754D7FF}">
      <dgm:prSet/>
      <dgm:spPr/>
      <dgm:t>
        <a:bodyPr/>
        <a:lstStyle/>
        <a:p>
          <a:r>
            <a:rPr lang="es-MX"/>
            <a:t>Inspección: Revisión grupal paso a paso donde cada uno es revisado a través de un criterio definido </a:t>
          </a:r>
          <a:endParaRPr lang="en-US"/>
        </a:p>
      </dgm:t>
    </dgm:pt>
    <dgm:pt modelId="{BBE95125-9F0C-4F55-BB12-7F72539A84EA}" type="parTrans" cxnId="{C3BB1452-6911-4A7C-B2F2-BC805A40AD32}">
      <dgm:prSet/>
      <dgm:spPr/>
      <dgm:t>
        <a:bodyPr/>
        <a:lstStyle/>
        <a:p>
          <a:endParaRPr lang="en-US"/>
        </a:p>
      </dgm:t>
    </dgm:pt>
    <dgm:pt modelId="{C9548FC9-3549-499D-95D7-1727EE8BE50A}" type="sibTrans" cxnId="{C3BB1452-6911-4A7C-B2F2-BC805A40AD32}">
      <dgm:prSet/>
      <dgm:spPr/>
      <dgm:t>
        <a:bodyPr/>
        <a:lstStyle/>
        <a:p>
          <a:endParaRPr lang="en-US"/>
        </a:p>
      </dgm:t>
    </dgm:pt>
    <dgm:pt modelId="{6B0A4161-74A3-477D-8B31-80813FDE0A8E}">
      <dgm:prSet/>
      <dgm:spPr/>
      <dgm:t>
        <a:bodyPr/>
        <a:lstStyle/>
        <a:p>
          <a:r>
            <a:rPr lang="es-MX"/>
            <a:t>Walkthrough: El autor explica al equipo la ejecución de su código usando escenario definidos</a:t>
          </a:r>
          <a:endParaRPr lang="en-US"/>
        </a:p>
      </dgm:t>
    </dgm:pt>
    <dgm:pt modelId="{DA357D5D-4CA1-49A5-9D5E-D2299ADADC0E}" type="parTrans" cxnId="{55C7B00F-2B60-49BE-9903-E441B0ECA5BE}">
      <dgm:prSet/>
      <dgm:spPr/>
      <dgm:t>
        <a:bodyPr/>
        <a:lstStyle/>
        <a:p>
          <a:endParaRPr lang="en-US"/>
        </a:p>
      </dgm:t>
    </dgm:pt>
    <dgm:pt modelId="{FFD18040-AE6C-41B4-9653-1E91C9515C51}" type="sibTrans" cxnId="{55C7B00F-2B60-49BE-9903-E441B0ECA5BE}">
      <dgm:prSet/>
      <dgm:spPr/>
      <dgm:t>
        <a:bodyPr/>
        <a:lstStyle/>
        <a:p>
          <a:endParaRPr lang="en-US"/>
        </a:p>
      </dgm:t>
    </dgm:pt>
    <dgm:pt modelId="{82A286F8-EB96-43BC-8527-5B4E7CDF63CA}" type="pres">
      <dgm:prSet presAssocID="{F32041AA-98C8-48FB-B3CD-06CE81350201}" presName="linear" presStyleCnt="0">
        <dgm:presLayoutVars>
          <dgm:animLvl val="lvl"/>
          <dgm:resizeHandles val="exact"/>
        </dgm:presLayoutVars>
      </dgm:prSet>
      <dgm:spPr/>
    </dgm:pt>
    <dgm:pt modelId="{9444D2C8-51E1-44CA-B7AD-CF8D7339C04A}" type="pres">
      <dgm:prSet presAssocID="{58E45E45-B574-416A-B8B9-4F61F3515CD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6B7A0AF-20F4-4DFC-B4DC-A484F78609CF}" type="pres">
      <dgm:prSet presAssocID="{D617F55F-8BDE-4D06-B97D-2DB3724AF2C6}" presName="spacer" presStyleCnt="0"/>
      <dgm:spPr/>
    </dgm:pt>
    <dgm:pt modelId="{1BEF4386-5A58-4C11-9812-E7595B6AB338}" type="pres">
      <dgm:prSet presAssocID="{5F19B0CA-139B-4BC7-A9D9-AE884E19A82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246AA5C-8A72-4FF3-8199-9F9A256B63A8}" type="pres">
      <dgm:prSet presAssocID="{33DC6832-3F57-43C5-8321-6C43752BE233}" presName="spacer" presStyleCnt="0"/>
      <dgm:spPr/>
    </dgm:pt>
    <dgm:pt modelId="{8EA1F2A5-12ED-4AF0-93AE-0924B3CBFA51}" type="pres">
      <dgm:prSet presAssocID="{58516682-0C4F-4647-807A-66EC4754D7F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F70F58-EAE4-4EB0-8ED0-A33764540C70}" type="pres">
      <dgm:prSet presAssocID="{C9548FC9-3549-499D-95D7-1727EE8BE50A}" presName="spacer" presStyleCnt="0"/>
      <dgm:spPr/>
    </dgm:pt>
    <dgm:pt modelId="{94149BB9-A56C-4468-812E-0D6C94492AFE}" type="pres">
      <dgm:prSet presAssocID="{6B0A4161-74A3-477D-8B31-80813FDE0A8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5C7B00F-2B60-49BE-9903-E441B0ECA5BE}" srcId="{F32041AA-98C8-48FB-B3CD-06CE81350201}" destId="{6B0A4161-74A3-477D-8B31-80813FDE0A8E}" srcOrd="3" destOrd="0" parTransId="{DA357D5D-4CA1-49A5-9D5E-D2299ADADC0E}" sibTransId="{FFD18040-AE6C-41B4-9653-1E91C9515C51}"/>
    <dgm:cxn modelId="{1ABEA542-C7C4-47C3-9204-93011D546208}" type="presOf" srcId="{5F19B0CA-139B-4BC7-A9D9-AE884E19A822}" destId="{1BEF4386-5A58-4C11-9812-E7595B6AB338}" srcOrd="0" destOrd="0" presId="urn:microsoft.com/office/officeart/2005/8/layout/vList2"/>
    <dgm:cxn modelId="{3FD85C71-9EEB-4622-BA63-4B9D8E05C41F}" srcId="{F32041AA-98C8-48FB-B3CD-06CE81350201}" destId="{58E45E45-B574-416A-B8B9-4F61F3515CD1}" srcOrd="0" destOrd="0" parTransId="{61FA48F3-88D5-41F9-9F1F-B70A0BE06818}" sibTransId="{D617F55F-8BDE-4D06-B97D-2DB3724AF2C6}"/>
    <dgm:cxn modelId="{C3BB1452-6911-4A7C-B2F2-BC805A40AD32}" srcId="{F32041AA-98C8-48FB-B3CD-06CE81350201}" destId="{58516682-0C4F-4647-807A-66EC4754D7FF}" srcOrd="2" destOrd="0" parTransId="{BBE95125-9F0C-4F55-BB12-7F72539A84EA}" sibTransId="{C9548FC9-3549-499D-95D7-1727EE8BE50A}"/>
    <dgm:cxn modelId="{6913F396-F0C6-4C8D-B969-EC31D4ED7C43}" type="presOf" srcId="{58E45E45-B574-416A-B8B9-4F61F3515CD1}" destId="{9444D2C8-51E1-44CA-B7AD-CF8D7339C04A}" srcOrd="0" destOrd="0" presId="urn:microsoft.com/office/officeart/2005/8/layout/vList2"/>
    <dgm:cxn modelId="{831961A6-B614-4698-B8F5-60242810C15C}" type="presOf" srcId="{F32041AA-98C8-48FB-B3CD-06CE81350201}" destId="{82A286F8-EB96-43BC-8527-5B4E7CDF63CA}" srcOrd="0" destOrd="0" presId="urn:microsoft.com/office/officeart/2005/8/layout/vList2"/>
    <dgm:cxn modelId="{2B6540B0-1FD6-4F56-AA2B-CF9CA95615FD}" srcId="{F32041AA-98C8-48FB-B3CD-06CE81350201}" destId="{5F19B0CA-139B-4BC7-A9D9-AE884E19A822}" srcOrd="1" destOrd="0" parTransId="{7CB78054-0DAC-49D2-AF58-C090681B8C95}" sibTransId="{33DC6832-3F57-43C5-8321-6C43752BE233}"/>
    <dgm:cxn modelId="{7EECB1DA-0E81-4D86-B9C1-3A72E522CE3F}" type="presOf" srcId="{58516682-0C4F-4647-807A-66EC4754D7FF}" destId="{8EA1F2A5-12ED-4AF0-93AE-0924B3CBFA51}" srcOrd="0" destOrd="0" presId="urn:microsoft.com/office/officeart/2005/8/layout/vList2"/>
    <dgm:cxn modelId="{4664B1DD-2B5D-4402-A760-9E79743D6515}" type="presOf" srcId="{6B0A4161-74A3-477D-8B31-80813FDE0A8E}" destId="{94149BB9-A56C-4468-812E-0D6C94492AFE}" srcOrd="0" destOrd="0" presId="urn:microsoft.com/office/officeart/2005/8/layout/vList2"/>
    <dgm:cxn modelId="{80C991FE-153F-486D-99B9-E6FBBCE0742C}" type="presParOf" srcId="{82A286F8-EB96-43BC-8527-5B4E7CDF63CA}" destId="{9444D2C8-51E1-44CA-B7AD-CF8D7339C04A}" srcOrd="0" destOrd="0" presId="urn:microsoft.com/office/officeart/2005/8/layout/vList2"/>
    <dgm:cxn modelId="{EDBFAC0C-2F16-4113-9547-BB17E1356B06}" type="presParOf" srcId="{82A286F8-EB96-43BC-8527-5B4E7CDF63CA}" destId="{76B7A0AF-20F4-4DFC-B4DC-A484F78609CF}" srcOrd="1" destOrd="0" presId="urn:microsoft.com/office/officeart/2005/8/layout/vList2"/>
    <dgm:cxn modelId="{EF0F0296-3871-47FB-8EEF-3D4ADF1821F6}" type="presParOf" srcId="{82A286F8-EB96-43BC-8527-5B4E7CDF63CA}" destId="{1BEF4386-5A58-4C11-9812-E7595B6AB338}" srcOrd="2" destOrd="0" presId="urn:microsoft.com/office/officeart/2005/8/layout/vList2"/>
    <dgm:cxn modelId="{9BCCCD13-440C-4709-B93E-5E27D9590F21}" type="presParOf" srcId="{82A286F8-EB96-43BC-8527-5B4E7CDF63CA}" destId="{9246AA5C-8A72-4FF3-8199-9F9A256B63A8}" srcOrd="3" destOrd="0" presId="urn:microsoft.com/office/officeart/2005/8/layout/vList2"/>
    <dgm:cxn modelId="{5F1D1BE7-C107-41FD-8DD2-D88BF6F416BD}" type="presParOf" srcId="{82A286F8-EB96-43BC-8527-5B4E7CDF63CA}" destId="{8EA1F2A5-12ED-4AF0-93AE-0924B3CBFA51}" srcOrd="4" destOrd="0" presId="urn:microsoft.com/office/officeart/2005/8/layout/vList2"/>
    <dgm:cxn modelId="{BB214172-424E-4ABB-8FFE-CBD841D6AE34}" type="presParOf" srcId="{82A286F8-EB96-43BC-8527-5B4E7CDF63CA}" destId="{BDF70F58-EAE4-4EB0-8ED0-A33764540C70}" srcOrd="5" destOrd="0" presId="urn:microsoft.com/office/officeart/2005/8/layout/vList2"/>
    <dgm:cxn modelId="{D2934774-55E6-41F3-819A-24138A503790}" type="presParOf" srcId="{82A286F8-EB96-43BC-8527-5B4E7CDF63CA}" destId="{94149BB9-A56C-4468-812E-0D6C94492AF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60855F-E983-4EDD-ACF0-7D08E188C41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139CCB8-624C-4B10-967F-A9E1A2C0ED8F}">
      <dgm:prSet/>
      <dgm:spPr/>
      <dgm:t>
        <a:bodyPr/>
        <a:lstStyle/>
        <a:p>
          <a:r>
            <a:rPr lang="es-ES"/>
            <a:t>Moderador</a:t>
          </a:r>
          <a:endParaRPr lang="en-US"/>
        </a:p>
      </dgm:t>
    </dgm:pt>
    <dgm:pt modelId="{827BA1D0-DC34-4DA3-95BF-EC6B5DAB20BF}" type="parTrans" cxnId="{25619CCB-C46D-40C1-A116-7F2EDE218963}">
      <dgm:prSet/>
      <dgm:spPr/>
      <dgm:t>
        <a:bodyPr/>
        <a:lstStyle/>
        <a:p>
          <a:endParaRPr lang="en-US"/>
        </a:p>
      </dgm:t>
    </dgm:pt>
    <dgm:pt modelId="{14B2379B-569D-4B20-BACE-9020C0CA9D19}" type="sibTrans" cxnId="{25619CCB-C46D-40C1-A116-7F2EDE218963}">
      <dgm:prSet/>
      <dgm:spPr/>
      <dgm:t>
        <a:bodyPr/>
        <a:lstStyle/>
        <a:p>
          <a:endParaRPr lang="en-US"/>
        </a:p>
      </dgm:t>
    </dgm:pt>
    <dgm:pt modelId="{ADEB521A-EC5A-4277-B911-168B7EADFF7E}">
      <dgm:prSet/>
      <dgm:spPr/>
      <dgm:t>
        <a:bodyPr/>
        <a:lstStyle/>
        <a:p>
          <a:r>
            <a:rPr lang="es-ES"/>
            <a:t>Autor</a:t>
          </a:r>
          <a:endParaRPr lang="en-US"/>
        </a:p>
      </dgm:t>
    </dgm:pt>
    <dgm:pt modelId="{365D995D-7D9D-40D8-B158-60AA89B03C0C}" type="parTrans" cxnId="{D67A27EC-CD59-4ABF-BA91-79D615EF5C9F}">
      <dgm:prSet/>
      <dgm:spPr/>
      <dgm:t>
        <a:bodyPr/>
        <a:lstStyle/>
        <a:p>
          <a:endParaRPr lang="en-US"/>
        </a:p>
      </dgm:t>
    </dgm:pt>
    <dgm:pt modelId="{401BD4C9-F90F-473E-AD70-AB45495F16F2}" type="sibTrans" cxnId="{D67A27EC-CD59-4ABF-BA91-79D615EF5C9F}">
      <dgm:prSet/>
      <dgm:spPr/>
      <dgm:t>
        <a:bodyPr/>
        <a:lstStyle/>
        <a:p>
          <a:endParaRPr lang="en-US"/>
        </a:p>
      </dgm:t>
    </dgm:pt>
    <dgm:pt modelId="{D01E2D0A-EB3D-4868-99E1-0B240E875C87}">
      <dgm:prSet/>
      <dgm:spPr/>
      <dgm:t>
        <a:bodyPr/>
        <a:lstStyle/>
        <a:p>
          <a:r>
            <a:rPr lang="es-ES"/>
            <a:t>Presentador</a:t>
          </a:r>
          <a:endParaRPr lang="en-US"/>
        </a:p>
      </dgm:t>
    </dgm:pt>
    <dgm:pt modelId="{7D83D9C6-F9A6-48BA-9765-E7738B1B7E3C}" type="parTrans" cxnId="{0A557977-E8CD-4362-B017-CF9CD4D8F68F}">
      <dgm:prSet/>
      <dgm:spPr/>
      <dgm:t>
        <a:bodyPr/>
        <a:lstStyle/>
        <a:p>
          <a:endParaRPr lang="en-US"/>
        </a:p>
      </dgm:t>
    </dgm:pt>
    <dgm:pt modelId="{56E90814-2E91-47AE-8FE5-F9AB6EE35442}" type="sibTrans" cxnId="{0A557977-E8CD-4362-B017-CF9CD4D8F68F}">
      <dgm:prSet/>
      <dgm:spPr/>
      <dgm:t>
        <a:bodyPr/>
        <a:lstStyle/>
        <a:p>
          <a:endParaRPr lang="en-US"/>
        </a:p>
      </dgm:t>
    </dgm:pt>
    <dgm:pt modelId="{EF85A502-CE2D-4DB0-A2F5-D62362A976F2}">
      <dgm:prSet/>
      <dgm:spPr/>
      <dgm:t>
        <a:bodyPr/>
        <a:lstStyle/>
        <a:p>
          <a:r>
            <a:rPr lang="es-MX"/>
            <a:t>Registrador</a:t>
          </a:r>
          <a:endParaRPr lang="en-US"/>
        </a:p>
      </dgm:t>
    </dgm:pt>
    <dgm:pt modelId="{88F405D3-7B76-446D-AE3F-C590469F857C}" type="parTrans" cxnId="{703B5B33-F70E-4585-99F8-86C74F0CBDEC}">
      <dgm:prSet/>
      <dgm:spPr/>
      <dgm:t>
        <a:bodyPr/>
        <a:lstStyle/>
        <a:p>
          <a:endParaRPr lang="en-US"/>
        </a:p>
      </dgm:t>
    </dgm:pt>
    <dgm:pt modelId="{9CEB9C81-73AF-4D97-AF99-221C16730A94}" type="sibTrans" cxnId="{703B5B33-F70E-4585-99F8-86C74F0CBDEC}">
      <dgm:prSet/>
      <dgm:spPr/>
      <dgm:t>
        <a:bodyPr/>
        <a:lstStyle/>
        <a:p>
          <a:endParaRPr lang="en-US"/>
        </a:p>
      </dgm:t>
    </dgm:pt>
    <dgm:pt modelId="{19C1E31E-666B-4D0D-A22F-43D72F2A55C9}">
      <dgm:prSet/>
      <dgm:spPr/>
      <dgm:t>
        <a:bodyPr/>
        <a:lstStyle/>
        <a:p>
          <a:r>
            <a:rPr lang="es-MX"/>
            <a:t>Reseñadores</a:t>
          </a:r>
          <a:endParaRPr lang="en-US"/>
        </a:p>
      </dgm:t>
    </dgm:pt>
    <dgm:pt modelId="{F6D5CA74-B794-4992-9AE9-F8A1A2F6FEAC}" type="parTrans" cxnId="{55C0E2C2-210D-4267-97D2-C08FE15FF30A}">
      <dgm:prSet/>
      <dgm:spPr/>
      <dgm:t>
        <a:bodyPr/>
        <a:lstStyle/>
        <a:p>
          <a:endParaRPr lang="en-US"/>
        </a:p>
      </dgm:t>
    </dgm:pt>
    <dgm:pt modelId="{3C2962B4-A99B-44DA-A55E-0BD6962E0094}" type="sibTrans" cxnId="{55C0E2C2-210D-4267-97D2-C08FE15FF30A}">
      <dgm:prSet/>
      <dgm:spPr/>
      <dgm:t>
        <a:bodyPr/>
        <a:lstStyle/>
        <a:p>
          <a:endParaRPr lang="en-US"/>
        </a:p>
      </dgm:t>
    </dgm:pt>
    <dgm:pt modelId="{0D4EF416-621F-4DC4-8059-1C7AF4800CA7}">
      <dgm:prSet/>
      <dgm:spPr/>
      <dgm:t>
        <a:bodyPr/>
        <a:lstStyle/>
        <a:p>
          <a:r>
            <a:rPr lang="es-MX"/>
            <a:t>Observadores</a:t>
          </a:r>
          <a:endParaRPr lang="en-US"/>
        </a:p>
      </dgm:t>
    </dgm:pt>
    <dgm:pt modelId="{5E70DB41-F637-467F-94A1-4E3FC5321434}" type="parTrans" cxnId="{056AA105-ACB7-4B17-8F0B-2DA98AABE4D1}">
      <dgm:prSet/>
      <dgm:spPr/>
      <dgm:t>
        <a:bodyPr/>
        <a:lstStyle/>
        <a:p>
          <a:endParaRPr lang="en-US"/>
        </a:p>
      </dgm:t>
    </dgm:pt>
    <dgm:pt modelId="{71CB9D60-B67D-420C-85DA-EC737869973B}" type="sibTrans" cxnId="{056AA105-ACB7-4B17-8F0B-2DA98AABE4D1}">
      <dgm:prSet/>
      <dgm:spPr/>
      <dgm:t>
        <a:bodyPr/>
        <a:lstStyle/>
        <a:p>
          <a:endParaRPr lang="en-US"/>
        </a:p>
      </dgm:t>
    </dgm:pt>
    <dgm:pt modelId="{A38B6151-F2F3-45E3-A21C-D18A7F9B968A}" type="pres">
      <dgm:prSet presAssocID="{7E60855F-E983-4EDD-ACF0-7D08E188C41E}" presName="diagram" presStyleCnt="0">
        <dgm:presLayoutVars>
          <dgm:dir/>
          <dgm:resizeHandles val="exact"/>
        </dgm:presLayoutVars>
      </dgm:prSet>
      <dgm:spPr/>
    </dgm:pt>
    <dgm:pt modelId="{E411D111-0674-4239-8D4B-4A12D489B5A4}" type="pres">
      <dgm:prSet presAssocID="{C139CCB8-624C-4B10-967F-A9E1A2C0ED8F}" presName="node" presStyleLbl="node1" presStyleIdx="0" presStyleCnt="6">
        <dgm:presLayoutVars>
          <dgm:bulletEnabled val="1"/>
        </dgm:presLayoutVars>
      </dgm:prSet>
      <dgm:spPr/>
    </dgm:pt>
    <dgm:pt modelId="{D5BFEA88-E2F3-4EFE-981E-11145FFB2D00}" type="pres">
      <dgm:prSet presAssocID="{14B2379B-569D-4B20-BACE-9020C0CA9D19}" presName="sibTrans" presStyleCnt="0"/>
      <dgm:spPr/>
    </dgm:pt>
    <dgm:pt modelId="{73A065DA-5B9E-4875-BCA7-ADDA2BE08232}" type="pres">
      <dgm:prSet presAssocID="{ADEB521A-EC5A-4277-B911-168B7EADFF7E}" presName="node" presStyleLbl="node1" presStyleIdx="1" presStyleCnt="6">
        <dgm:presLayoutVars>
          <dgm:bulletEnabled val="1"/>
        </dgm:presLayoutVars>
      </dgm:prSet>
      <dgm:spPr/>
    </dgm:pt>
    <dgm:pt modelId="{A879DBC1-0134-459D-AB70-9F3BD49D4D1C}" type="pres">
      <dgm:prSet presAssocID="{401BD4C9-F90F-473E-AD70-AB45495F16F2}" presName="sibTrans" presStyleCnt="0"/>
      <dgm:spPr/>
    </dgm:pt>
    <dgm:pt modelId="{032C595C-3B7C-442A-A572-3BB3349A9432}" type="pres">
      <dgm:prSet presAssocID="{D01E2D0A-EB3D-4868-99E1-0B240E875C87}" presName="node" presStyleLbl="node1" presStyleIdx="2" presStyleCnt="6">
        <dgm:presLayoutVars>
          <dgm:bulletEnabled val="1"/>
        </dgm:presLayoutVars>
      </dgm:prSet>
      <dgm:spPr/>
    </dgm:pt>
    <dgm:pt modelId="{DAC4041E-9BD7-4259-AA03-88282F181803}" type="pres">
      <dgm:prSet presAssocID="{56E90814-2E91-47AE-8FE5-F9AB6EE35442}" presName="sibTrans" presStyleCnt="0"/>
      <dgm:spPr/>
    </dgm:pt>
    <dgm:pt modelId="{EA64609D-238C-4A1A-83D9-7D953233B45A}" type="pres">
      <dgm:prSet presAssocID="{EF85A502-CE2D-4DB0-A2F5-D62362A976F2}" presName="node" presStyleLbl="node1" presStyleIdx="3" presStyleCnt="6">
        <dgm:presLayoutVars>
          <dgm:bulletEnabled val="1"/>
        </dgm:presLayoutVars>
      </dgm:prSet>
      <dgm:spPr/>
    </dgm:pt>
    <dgm:pt modelId="{A6911377-2B93-4241-851C-42EAFD0110FC}" type="pres">
      <dgm:prSet presAssocID="{9CEB9C81-73AF-4D97-AF99-221C16730A94}" presName="sibTrans" presStyleCnt="0"/>
      <dgm:spPr/>
    </dgm:pt>
    <dgm:pt modelId="{F389E3EC-13E3-46AD-8C39-8FED8C87A567}" type="pres">
      <dgm:prSet presAssocID="{19C1E31E-666B-4D0D-A22F-43D72F2A55C9}" presName="node" presStyleLbl="node1" presStyleIdx="4" presStyleCnt="6">
        <dgm:presLayoutVars>
          <dgm:bulletEnabled val="1"/>
        </dgm:presLayoutVars>
      </dgm:prSet>
      <dgm:spPr/>
    </dgm:pt>
    <dgm:pt modelId="{FF486AB6-4C04-47F4-BFB5-47A8F686A5D0}" type="pres">
      <dgm:prSet presAssocID="{3C2962B4-A99B-44DA-A55E-0BD6962E0094}" presName="sibTrans" presStyleCnt="0"/>
      <dgm:spPr/>
    </dgm:pt>
    <dgm:pt modelId="{A4024FE5-2DE2-4EE4-8D14-9ACB1DD69833}" type="pres">
      <dgm:prSet presAssocID="{0D4EF416-621F-4DC4-8059-1C7AF4800CA7}" presName="node" presStyleLbl="node1" presStyleIdx="5" presStyleCnt="6">
        <dgm:presLayoutVars>
          <dgm:bulletEnabled val="1"/>
        </dgm:presLayoutVars>
      </dgm:prSet>
      <dgm:spPr/>
    </dgm:pt>
  </dgm:ptLst>
  <dgm:cxnLst>
    <dgm:cxn modelId="{056AA105-ACB7-4B17-8F0B-2DA98AABE4D1}" srcId="{7E60855F-E983-4EDD-ACF0-7D08E188C41E}" destId="{0D4EF416-621F-4DC4-8059-1C7AF4800CA7}" srcOrd="5" destOrd="0" parTransId="{5E70DB41-F637-467F-94A1-4E3FC5321434}" sibTransId="{71CB9D60-B67D-420C-85DA-EC737869973B}"/>
    <dgm:cxn modelId="{C713AD22-C495-4A4B-A3E2-4BED7AE3CCDC}" type="presOf" srcId="{EF85A502-CE2D-4DB0-A2F5-D62362A976F2}" destId="{EA64609D-238C-4A1A-83D9-7D953233B45A}" srcOrd="0" destOrd="0" presId="urn:microsoft.com/office/officeart/2005/8/layout/default"/>
    <dgm:cxn modelId="{7ADA562A-191F-451A-8B87-E55DA61E9A15}" type="presOf" srcId="{19C1E31E-666B-4D0D-A22F-43D72F2A55C9}" destId="{F389E3EC-13E3-46AD-8C39-8FED8C87A567}" srcOrd="0" destOrd="0" presId="urn:microsoft.com/office/officeart/2005/8/layout/default"/>
    <dgm:cxn modelId="{703B5B33-F70E-4585-99F8-86C74F0CBDEC}" srcId="{7E60855F-E983-4EDD-ACF0-7D08E188C41E}" destId="{EF85A502-CE2D-4DB0-A2F5-D62362A976F2}" srcOrd="3" destOrd="0" parTransId="{88F405D3-7B76-446D-AE3F-C590469F857C}" sibTransId="{9CEB9C81-73AF-4D97-AF99-221C16730A94}"/>
    <dgm:cxn modelId="{E46AB24A-361C-49C8-BEA6-857D7499C326}" type="presOf" srcId="{0D4EF416-621F-4DC4-8059-1C7AF4800CA7}" destId="{A4024FE5-2DE2-4EE4-8D14-9ACB1DD69833}" srcOrd="0" destOrd="0" presId="urn:microsoft.com/office/officeart/2005/8/layout/default"/>
    <dgm:cxn modelId="{0A557977-E8CD-4362-B017-CF9CD4D8F68F}" srcId="{7E60855F-E983-4EDD-ACF0-7D08E188C41E}" destId="{D01E2D0A-EB3D-4868-99E1-0B240E875C87}" srcOrd="2" destOrd="0" parTransId="{7D83D9C6-F9A6-48BA-9765-E7738B1B7E3C}" sibTransId="{56E90814-2E91-47AE-8FE5-F9AB6EE35442}"/>
    <dgm:cxn modelId="{3FD18A80-FDC9-4C94-A069-862DA8832E4F}" type="presOf" srcId="{C139CCB8-624C-4B10-967F-A9E1A2C0ED8F}" destId="{E411D111-0674-4239-8D4B-4A12D489B5A4}" srcOrd="0" destOrd="0" presId="urn:microsoft.com/office/officeart/2005/8/layout/default"/>
    <dgm:cxn modelId="{F0F49AA4-0005-434E-BB85-1C79F159B836}" type="presOf" srcId="{ADEB521A-EC5A-4277-B911-168B7EADFF7E}" destId="{73A065DA-5B9E-4875-BCA7-ADDA2BE08232}" srcOrd="0" destOrd="0" presId="urn:microsoft.com/office/officeart/2005/8/layout/default"/>
    <dgm:cxn modelId="{455362C1-30DB-47BA-A4AB-6AC51C206863}" type="presOf" srcId="{7E60855F-E983-4EDD-ACF0-7D08E188C41E}" destId="{A38B6151-F2F3-45E3-A21C-D18A7F9B968A}" srcOrd="0" destOrd="0" presId="urn:microsoft.com/office/officeart/2005/8/layout/default"/>
    <dgm:cxn modelId="{55C0E2C2-210D-4267-97D2-C08FE15FF30A}" srcId="{7E60855F-E983-4EDD-ACF0-7D08E188C41E}" destId="{19C1E31E-666B-4D0D-A22F-43D72F2A55C9}" srcOrd="4" destOrd="0" parTransId="{F6D5CA74-B794-4992-9AE9-F8A1A2F6FEAC}" sibTransId="{3C2962B4-A99B-44DA-A55E-0BD6962E0094}"/>
    <dgm:cxn modelId="{25619CCB-C46D-40C1-A116-7F2EDE218963}" srcId="{7E60855F-E983-4EDD-ACF0-7D08E188C41E}" destId="{C139CCB8-624C-4B10-967F-A9E1A2C0ED8F}" srcOrd="0" destOrd="0" parTransId="{827BA1D0-DC34-4DA3-95BF-EC6B5DAB20BF}" sibTransId="{14B2379B-569D-4B20-BACE-9020C0CA9D19}"/>
    <dgm:cxn modelId="{CB2B30E8-055E-4101-A2EE-774A42302196}" type="presOf" srcId="{D01E2D0A-EB3D-4868-99E1-0B240E875C87}" destId="{032C595C-3B7C-442A-A572-3BB3349A9432}" srcOrd="0" destOrd="0" presId="urn:microsoft.com/office/officeart/2005/8/layout/default"/>
    <dgm:cxn modelId="{D67A27EC-CD59-4ABF-BA91-79D615EF5C9F}" srcId="{7E60855F-E983-4EDD-ACF0-7D08E188C41E}" destId="{ADEB521A-EC5A-4277-B911-168B7EADFF7E}" srcOrd="1" destOrd="0" parTransId="{365D995D-7D9D-40D8-B158-60AA89B03C0C}" sibTransId="{401BD4C9-F90F-473E-AD70-AB45495F16F2}"/>
    <dgm:cxn modelId="{E65D6E0D-EC9E-4417-AE5E-460AE43F76A7}" type="presParOf" srcId="{A38B6151-F2F3-45E3-A21C-D18A7F9B968A}" destId="{E411D111-0674-4239-8D4B-4A12D489B5A4}" srcOrd="0" destOrd="0" presId="urn:microsoft.com/office/officeart/2005/8/layout/default"/>
    <dgm:cxn modelId="{74FDE1A7-34CA-4A5A-B6CC-40A623A4BC4E}" type="presParOf" srcId="{A38B6151-F2F3-45E3-A21C-D18A7F9B968A}" destId="{D5BFEA88-E2F3-4EFE-981E-11145FFB2D00}" srcOrd="1" destOrd="0" presId="urn:microsoft.com/office/officeart/2005/8/layout/default"/>
    <dgm:cxn modelId="{E1CC723F-2E7F-47F8-837A-8F3B4C8C01E6}" type="presParOf" srcId="{A38B6151-F2F3-45E3-A21C-D18A7F9B968A}" destId="{73A065DA-5B9E-4875-BCA7-ADDA2BE08232}" srcOrd="2" destOrd="0" presId="urn:microsoft.com/office/officeart/2005/8/layout/default"/>
    <dgm:cxn modelId="{AC571153-CF24-4B52-B188-ED085CC6F9E3}" type="presParOf" srcId="{A38B6151-F2F3-45E3-A21C-D18A7F9B968A}" destId="{A879DBC1-0134-459D-AB70-9F3BD49D4D1C}" srcOrd="3" destOrd="0" presId="urn:microsoft.com/office/officeart/2005/8/layout/default"/>
    <dgm:cxn modelId="{B2B326E9-6DD9-452E-91DB-317F9C7BC9D9}" type="presParOf" srcId="{A38B6151-F2F3-45E3-A21C-D18A7F9B968A}" destId="{032C595C-3B7C-442A-A572-3BB3349A9432}" srcOrd="4" destOrd="0" presId="urn:microsoft.com/office/officeart/2005/8/layout/default"/>
    <dgm:cxn modelId="{635132B4-36E7-4499-BE73-6366CC0A9800}" type="presParOf" srcId="{A38B6151-F2F3-45E3-A21C-D18A7F9B968A}" destId="{DAC4041E-9BD7-4259-AA03-88282F181803}" srcOrd="5" destOrd="0" presId="urn:microsoft.com/office/officeart/2005/8/layout/default"/>
    <dgm:cxn modelId="{D0BF5E05-4B1F-4FBE-A66E-96CDD435F3E1}" type="presParOf" srcId="{A38B6151-F2F3-45E3-A21C-D18A7F9B968A}" destId="{EA64609D-238C-4A1A-83D9-7D953233B45A}" srcOrd="6" destOrd="0" presId="urn:microsoft.com/office/officeart/2005/8/layout/default"/>
    <dgm:cxn modelId="{B4A0A504-A8A6-4D95-97F3-FCB3A7FFE696}" type="presParOf" srcId="{A38B6151-F2F3-45E3-A21C-D18A7F9B968A}" destId="{A6911377-2B93-4241-851C-42EAFD0110FC}" srcOrd="7" destOrd="0" presId="urn:microsoft.com/office/officeart/2005/8/layout/default"/>
    <dgm:cxn modelId="{06E204D2-48CA-4B32-9624-4C7D2167C4A9}" type="presParOf" srcId="{A38B6151-F2F3-45E3-A21C-D18A7F9B968A}" destId="{F389E3EC-13E3-46AD-8C39-8FED8C87A567}" srcOrd="8" destOrd="0" presId="urn:microsoft.com/office/officeart/2005/8/layout/default"/>
    <dgm:cxn modelId="{45EAC862-47B3-4C9B-98FB-C1320CF0D15B}" type="presParOf" srcId="{A38B6151-F2F3-45E3-A21C-D18A7F9B968A}" destId="{FF486AB6-4C04-47F4-BFB5-47A8F686A5D0}" srcOrd="9" destOrd="0" presId="urn:microsoft.com/office/officeart/2005/8/layout/default"/>
    <dgm:cxn modelId="{B4564237-55FF-4934-956E-10C526E8B7FC}" type="presParOf" srcId="{A38B6151-F2F3-45E3-A21C-D18A7F9B968A}" destId="{A4024FE5-2DE2-4EE4-8D14-9ACB1DD6983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3E531C-0A92-4F6B-98B6-C838D69E215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074C4636-BD40-4B04-AF36-B01F895D89E9}">
      <dgm:prSet phldrT="[Texto]"/>
      <dgm:spPr/>
      <dgm:t>
        <a:bodyPr/>
        <a:lstStyle/>
        <a:p>
          <a:r>
            <a:rPr lang="es-ES" dirty="0"/>
            <a:t>Autor presenta la </a:t>
          </a:r>
          <a:r>
            <a:rPr lang="es-ES" dirty="0" err="1"/>
            <a:t>logica</a:t>
          </a:r>
          <a:endParaRPr lang="es-MX" dirty="0"/>
        </a:p>
      </dgm:t>
    </dgm:pt>
    <dgm:pt modelId="{1B0FB2E0-A460-49ED-8BB3-195E34E5D314}" type="parTrans" cxnId="{A33BA451-EBF6-4D37-A2ED-0E21CFBA716F}">
      <dgm:prSet/>
      <dgm:spPr/>
      <dgm:t>
        <a:bodyPr/>
        <a:lstStyle/>
        <a:p>
          <a:endParaRPr lang="es-MX"/>
        </a:p>
      </dgm:t>
    </dgm:pt>
    <dgm:pt modelId="{A76ADF5E-0DC4-4145-9E36-34238F1481A8}" type="sibTrans" cxnId="{A33BA451-EBF6-4D37-A2ED-0E21CFBA716F}">
      <dgm:prSet/>
      <dgm:spPr/>
      <dgm:t>
        <a:bodyPr/>
        <a:lstStyle/>
        <a:p>
          <a:endParaRPr lang="es-MX"/>
        </a:p>
      </dgm:t>
    </dgm:pt>
    <dgm:pt modelId="{0F3E0AF8-C5EE-46B9-95E4-92C5512EC247}">
      <dgm:prSet phldrT="[Texto]"/>
      <dgm:spPr/>
      <dgm:t>
        <a:bodyPr/>
        <a:lstStyle/>
        <a:p>
          <a:r>
            <a:rPr lang="es-ES" dirty="0"/>
            <a:t>Presentador lee línea por línea</a:t>
          </a:r>
          <a:endParaRPr lang="es-MX" dirty="0"/>
        </a:p>
      </dgm:t>
    </dgm:pt>
    <dgm:pt modelId="{6FE00813-F824-4963-A448-D2F92CFDC419}" type="parTrans" cxnId="{4DD4B0F5-A2FF-46FF-BA69-E7B408ABFC49}">
      <dgm:prSet/>
      <dgm:spPr/>
      <dgm:t>
        <a:bodyPr/>
        <a:lstStyle/>
        <a:p>
          <a:endParaRPr lang="es-MX"/>
        </a:p>
      </dgm:t>
    </dgm:pt>
    <dgm:pt modelId="{00A32FFD-EF9C-43CF-8A63-3DD6EFD8F267}" type="sibTrans" cxnId="{4DD4B0F5-A2FF-46FF-BA69-E7B408ABFC49}">
      <dgm:prSet/>
      <dgm:spPr/>
      <dgm:t>
        <a:bodyPr/>
        <a:lstStyle/>
        <a:p>
          <a:endParaRPr lang="es-MX"/>
        </a:p>
      </dgm:t>
    </dgm:pt>
    <dgm:pt modelId="{47E28FC7-A7B4-4203-A2C0-699C07BA0F62}">
      <dgm:prSet phldrT="[Texto]"/>
      <dgm:spPr/>
      <dgm:t>
        <a:bodyPr/>
        <a:lstStyle/>
        <a:p>
          <a:r>
            <a:rPr lang="es-ES" dirty="0"/>
            <a:t>Registrador documenta CR y sugerencias</a:t>
          </a:r>
          <a:endParaRPr lang="es-MX" dirty="0"/>
        </a:p>
      </dgm:t>
    </dgm:pt>
    <dgm:pt modelId="{41EAC653-BEE9-4423-9D7E-5F36CC64531D}" type="parTrans" cxnId="{20168467-F2C8-4EE2-A020-1BAD54B3EFFA}">
      <dgm:prSet/>
      <dgm:spPr/>
      <dgm:t>
        <a:bodyPr/>
        <a:lstStyle/>
        <a:p>
          <a:endParaRPr lang="es-MX"/>
        </a:p>
      </dgm:t>
    </dgm:pt>
    <dgm:pt modelId="{ED02ACCA-516F-43F9-8F19-FFF296C3EF70}" type="sibTrans" cxnId="{20168467-F2C8-4EE2-A020-1BAD54B3EFFA}">
      <dgm:prSet/>
      <dgm:spPr/>
      <dgm:t>
        <a:bodyPr/>
        <a:lstStyle/>
        <a:p>
          <a:endParaRPr lang="es-MX"/>
        </a:p>
      </dgm:t>
    </dgm:pt>
    <dgm:pt modelId="{AB1E0D3E-53DB-4844-ABFA-48BE5BC11B73}">
      <dgm:prSet phldrT="[Texto]"/>
      <dgm:spPr/>
      <dgm:t>
        <a:bodyPr/>
        <a:lstStyle/>
        <a:p>
          <a:r>
            <a:rPr lang="es-ES" dirty="0"/>
            <a:t>Moderador se asegura de mantener enfoque</a:t>
          </a:r>
          <a:endParaRPr lang="es-MX" dirty="0"/>
        </a:p>
      </dgm:t>
    </dgm:pt>
    <dgm:pt modelId="{C20025ED-6830-4DE8-9DED-F211373EE8B9}" type="parTrans" cxnId="{C84442D4-9E16-450B-8A0F-9D3A865F71B0}">
      <dgm:prSet/>
      <dgm:spPr/>
      <dgm:t>
        <a:bodyPr/>
        <a:lstStyle/>
        <a:p>
          <a:endParaRPr lang="es-MX"/>
        </a:p>
      </dgm:t>
    </dgm:pt>
    <dgm:pt modelId="{C32C36D5-EFCF-4BA4-AF27-D9DF0F20FB99}" type="sibTrans" cxnId="{C84442D4-9E16-450B-8A0F-9D3A865F71B0}">
      <dgm:prSet/>
      <dgm:spPr/>
      <dgm:t>
        <a:bodyPr/>
        <a:lstStyle/>
        <a:p>
          <a:endParaRPr lang="es-MX"/>
        </a:p>
      </dgm:t>
    </dgm:pt>
    <dgm:pt modelId="{BAD0863E-1387-42A9-9CDC-8960A14CB537}">
      <dgm:prSet phldrT="[Texto]"/>
      <dgm:spPr/>
      <dgm:t>
        <a:bodyPr/>
        <a:lstStyle/>
        <a:p>
          <a:r>
            <a:rPr lang="es-ES" dirty="0"/>
            <a:t>Se determina si se requiere una segunda revisión</a:t>
          </a:r>
          <a:endParaRPr lang="es-MX" dirty="0"/>
        </a:p>
      </dgm:t>
    </dgm:pt>
    <dgm:pt modelId="{BB7B5515-ADD3-43FD-A643-4AE0B5072C3C}" type="parTrans" cxnId="{69368F2A-F4FB-4A59-B360-B0456AE8678F}">
      <dgm:prSet/>
      <dgm:spPr/>
      <dgm:t>
        <a:bodyPr/>
        <a:lstStyle/>
        <a:p>
          <a:endParaRPr lang="es-MX"/>
        </a:p>
      </dgm:t>
    </dgm:pt>
    <dgm:pt modelId="{E073C87A-FFF2-42AE-94A0-3D3613D62FDC}" type="sibTrans" cxnId="{69368F2A-F4FB-4A59-B360-B0456AE8678F}">
      <dgm:prSet/>
      <dgm:spPr/>
      <dgm:t>
        <a:bodyPr/>
        <a:lstStyle/>
        <a:p>
          <a:endParaRPr lang="es-MX"/>
        </a:p>
      </dgm:t>
    </dgm:pt>
    <dgm:pt modelId="{94CE4A72-D6E6-4F14-8FC4-F650A975F0F5}">
      <dgm:prSet phldrT="[Texto]"/>
      <dgm:spPr/>
      <dgm:t>
        <a:bodyPr/>
        <a:lstStyle/>
        <a:p>
          <a:r>
            <a:rPr lang="es-ES" dirty="0"/>
            <a:t>Reseñadores preguntan</a:t>
          </a:r>
          <a:endParaRPr lang="es-MX" dirty="0"/>
        </a:p>
      </dgm:t>
    </dgm:pt>
    <dgm:pt modelId="{C92CD9A2-295E-46D2-A8F0-5EF70A202658}" type="parTrans" cxnId="{F4CB20D5-B84B-4DE9-8D6C-6DFD3CBCA2ED}">
      <dgm:prSet/>
      <dgm:spPr/>
      <dgm:t>
        <a:bodyPr/>
        <a:lstStyle/>
        <a:p>
          <a:endParaRPr lang="es-MX"/>
        </a:p>
      </dgm:t>
    </dgm:pt>
    <dgm:pt modelId="{2AA0040B-69E9-4A1D-9902-08C0C78EA051}" type="sibTrans" cxnId="{F4CB20D5-B84B-4DE9-8D6C-6DFD3CBCA2ED}">
      <dgm:prSet/>
      <dgm:spPr/>
      <dgm:t>
        <a:bodyPr/>
        <a:lstStyle/>
        <a:p>
          <a:endParaRPr lang="en-US"/>
        </a:p>
        <a:p>
          <a:endParaRPr lang="es-MX"/>
        </a:p>
      </dgm:t>
    </dgm:pt>
    <dgm:pt modelId="{1A100E1D-1DC7-4554-A3E5-54CD36D3B1A0}" type="pres">
      <dgm:prSet presAssocID="{353E531C-0A92-4F6B-98B6-C838D69E2151}" presName="Name0" presStyleCnt="0">
        <dgm:presLayoutVars>
          <dgm:dir/>
          <dgm:resizeHandles val="exact"/>
        </dgm:presLayoutVars>
      </dgm:prSet>
      <dgm:spPr/>
    </dgm:pt>
    <dgm:pt modelId="{1EEBD679-1A7D-423F-B85E-406D6B0B4E42}" type="pres">
      <dgm:prSet presAssocID="{074C4636-BD40-4B04-AF36-B01F895D89E9}" presName="node" presStyleLbl="node1" presStyleIdx="0" presStyleCnt="6">
        <dgm:presLayoutVars>
          <dgm:bulletEnabled val="1"/>
        </dgm:presLayoutVars>
      </dgm:prSet>
      <dgm:spPr/>
    </dgm:pt>
    <dgm:pt modelId="{8A4D2FEA-AB42-4CC0-8C2E-78F9D7A1FA11}" type="pres">
      <dgm:prSet presAssocID="{A76ADF5E-0DC4-4145-9E36-34238F1481A8}" presName="sibTrans" presStyleLbl="sibTrans1D1" presStyleIdx="0" presStyleCnt="5"/>
      <dgm:spPr/>
    </dgm:pt>
    <dgm:pt modelId="{B26F3E56-1F51-4A4B-8219-B563A7A054A6}" type="pres">
      <dgm:prSet presAssocID="{A76ADF5E-0DC4-4145-9E36-34238F1481A8}" presName="connectorText" presStyleLbl="sibTrans1D1" presStyleIdx="0" presStyleCnt="5"/>
      <dgm:spPr/>
    </dgm:pt>
    <dgm:pt modelId="{31581F07-466A-448F-BBC7-269D5AE2D5A5}" type="pres">
      <dgm:prSet presAssocID="{0F3E0AF8-C5EE-46B9-95E4-92C5512EC247}" presName="node" presStyleLbl="node1" presStyleIdx="1" presStyleCnt="6">
        <dgm:presLayoutVars>
          <dgm:bulletEnabled val="1"/>
        </dgm:presLayoutVars>
      </dgm:prSet>
      <dgm:spPr/>
    </dgm:pt>
    <dgm:pt modelId="{3C02A415-5A31-48F7-ABA2-7551D6E7DEBE}" type="pres">
      <dgm:prSet presAssocID="{00A32FFD-EF9C-43CF-8A63-3DD6EFD8F267}" presName="sibTrans" presStyleLbl="sibTrans1D1" presStyleIdx="1" presStyleCnt="5"/>
      <dgm:spPr/>
    </dgm:pt>
    <dgm:pt modelId="{2AE2E8CC-3DA7-4D86-8042-9400998E4AB4}" type="pres">
      <dgm:prSet presAssocID="{00A32FFD-EF9C-43CF-8A63-3DD6EFD8F267}" presName="connectorText" presStyleLbl="sibTrans1D1" presStyleIdx="1" presStyleCnt="5"/>
      <dgm:spPr/>
    </dgm:pt>
    <dgm:pt modelId="{0DF19E11-F234-45D3-AB5B-E864398407CA}" type="pres">
      <dgm:prSet presAssocID="{94CE4A72-D6E6-4F14-8FC4-F650A975F0F5}" presName="node" presStyleLbl="node1" presStyleIdx="2" presStyleCnt="6">
        <dgm:presLayoutVars>
          <dgm:bulletEnabled val="1"/>
        </dgm:presLayoutVars>
      </dgm:prSet>
      <dgm:spPr/>
    </dgm:pt>
    <dgm:pt modelId="{457D3EE3-79CA-4AE5-8713-D509B2550ED6}" type="pres">
      <dgm:prSet presAssocID="{2AA0040B-69E9-4A1D-9902-08C0C78EA051}" presName="sibTrans" presStyleLbl="sibTrans1D1" presStyleIdx="2" presStyleCnt="5"/>
      <dgm:spPr/>
    </dgm:pt>
    <dgm:pt modelId="{0B8BE2E6-D9B7-442F-8002-D9F4C0481689}" type="pres">
      <dgm:prSet presAssocID="{2AA0040B-69E9-4A1D-9902-08C0C78EA051}" presName="connectorText" presStyleLbl="sibTrans1D1" presStyleIdx="2" presStyleCnt="5"/>
      <dgm:spPr/>
    </dgm:pt>
    <dgm:pt modelId="{4DE48EBC-48B5-463E-B6BF-38B953D4AD77}" type="pres">
      <dgm:prSet presAssocID="{47E28FC7-A7B4-4203-A2C0-699C07BA0F62}" presName="node" presStyleLbl="node1" presStyleIdx="3" presStyleCnt="6">
        <dgm:presLayoutVars>
          <dgm:bulletEnabled val="1"/>
        </dgm:presLayoutVars>
      </dgm:prSet>
      <dgm:spPr/>
    </dgm:pt>
    <dgm:pt modelId="{F390CDF9-15F8-4F99-AA8E-B8AABAC3D147}" type="pres">
      <dgm:prSet presAssocID="{ED02ACCA-516F-43F9-8F19-FFF296C3EF70}" presName="sibTrans" presStyleLbl="sibTrans1D1" presStyleIdx="3" presStyleCnt="5"/>
      <dgm:spPr/>
    </dgm:pt>
    <dgm:pt modelId="{8FA9EFA7-30CB-449E-BAC5-0C59D4F04BC3}" type="pres">
      <dgm:prSet presAssocID="{ED02ACCA-516F-43F9-8F19-FFF296C3EF70}" presName="connectorText" presStyleLbl="sibTrans1D1" presStyleIdx="3" presStyleCnt="5"/>
      <dgm:spPr/>
    </dgm:pt>
    <dgm:pt modelId="{BE1E2506-8C80-40AB-B6DC-65CA6ADEDFDA}" type="pres">
      <dgm:prSet presAssocID="{AB1E0D3E-53DB-4844-ABFA-48BE5BC11B73}" presName="node" presStyleLbl="node1" presStyleIdx="4" presStyleCnt="6">
        <dgm:presLayoutVars>
          <dgm:bulletEnabled val="1"/>
        </dgm:presLayoutVars>
      </dgm:prSet>
      <dgm:spPr/>
    </dgm:pt>
    <dgm:pt modelId="{5A896F2D-773B-47D2-950C-3AB14E32469C}" type="pres">
      <dgm:prSet presAssocID="{C32C36D5-EFCF-4BA4-AF27-D9DF0F20FB99}" presName="sibTrans" presStyleLbl="sibTrans1D1" presStyleIdx="4" presStyleCnt="5"/>
      <dgm:spPr/>
    </dgm:pt>
    <dgm:pt modelId="{7FCF9397-14CC-4F14-99A3-E2E05E9E84BB}" type="pres">
      <dgm:prSet presAssocID="{C32C36D5-EFCF-4BA4-AF27-D9DF0F20FB99}" presName="connectorText" presStyleLbl="sibTrans1D1" presStyleIdx="4" presStyleCnt="5"/>
      <dgm:spPr/>
    </dgm:pt>
    <dgm:pt modelId="{2352138D-9D08-429B-8A3F-6E027908A468}" type="pres">
      <dgm:prSet presAssocID="{BAD0863E-1387-42A9-9CDC-8960A14CB537}" presName="node" presStyleLbl="node1" presStyleIdx="5" presStyleCnt="6">
        <dgm:presLayoutVars>
          <dgm:bulletEnabled val="1"/>
        </dgm:presLayoutVars>
      </dgm:prSet>
      <dgm:spPr/>
    </dgm:pt>
  </dgm:ptLst>
  <dgm:cxnLst>
    <dgm:cxn modelId="{6EF1A115-4494-4160-942C-E72BDA839B9A}" type="presOf" srcId="{ED02ACCA-516F-43F9-8F19-FFF296C3EF70}" destId="{8FA9EFA7-30CB-449E-BAC5-0C59D4F04BC3}" srcOrd="1" destOrd="0" presId="urn:microsoft.com/office/officeart/2016/7/layout/RepeatingBendingProcessNew"/>
    <dgm:cxn modelId="{69368F2A-F4FB-4A59-B360-B0456AE8678F}" srcId="{353E531C-0A92-4F6B-98B6-C838D69E2151}" destId="{BAD0863E-1387-42A9-9CDC-8960A14CB537}" srcOrd="5" destOrd="0" parTransId="{BB7B5515-ADD3-43FD-A643-4AE0B5072C3C}" sibTransId="{E073C87A-FFF2-42AE-94A0-3D3613D62FDC}"/>
    <dgm:cxn modelId="{2CA2872D-7D5D-4AC5-A7AC-EAA4353000E0}" type="presOf" srcId="{C32C36D5-EFCF-4BA4-AF27-D9DF0F20FB99}" destId="{5A896F2D-773B-47D2-950C-3AB14E32469C}" srcOrd="0" destOrd="0" presId="urn:microsoft.com/office/officeart/2016/7/layout/RepeatingBendingProcessNew"/>
    <dgm:cxn modelId="{A754753F-7907-4682-9E72-FA68D65B72D9}" type="presOf" srcId="{00A32FFD-EF9C-43CF-8A63-3DD6EFD8F267}" destId="{2AE2E8CC-3DA7-4D86-8042-9400998E4AB4}" srcOrd="1" destOrd="0" presId="urn:microsoft.com/office/officeart/2016/7/layout/RepeatingBendingProcessNew"/>
    <dgm:cxn modelId="{4D7BF85E-B367-4204-ADCF-243AF93B1D82}" type="presOf" srcId="{ED02ACCA-516F-43F9-8F19-FFF296C3EF70}" destId="{F390CDF9-15F8-4F99-AA8E-B8AABAC3D147}" srcOrd="0" destOrd="0" presId="urn:microsoft.com/office/officeart/2016/7/layout/RepeatingBendingProcessNew"/>
    <dgm:cxn modelId="{CCC76843-407B-44B8-8820-7F6796099D76}" type="presOf" srcId="{353E531C-0A92-4F6B-98B6-C838D69E2151}" destId="{1A100E1D-1DC7-4554-A3E5-54CD36D3B1A0}" srcOrd="0" destOrd="0" presId="urn:microsoft.com/office/officeart/2016/7/layout/RepeatingBendingProcessNew"/>
    <dgm:cxn modelId="{20168467-F2C8-4EE2-A020-1BAD54B3EFFA}" srcId="{353E531C-0A92-4F6B-98B6-C838D69E2151}" destId="{47E28FC7-A7B4-4203-A2C0-699C07BA0F62}" srcOrd="3" destOrd="0" parTransId="{41EAC653-BEE9-4423-9D7E-5F36CC64531D}" sibTransId="{ED02ACCA-516F-43F9-8F19-FFF296C3EF70}"/>
    <dgm:cxn modelId="{83E7D969-6329-437B-A611-2C0F3DE2CA09}" type="presOf" srcId="{2AA0040B-69E9-4A1D-9902-08C0C78EA051}" destId="{0B8BE2E6-D9B7-442F-8002-D9F4C0481689}" srcOrd="1" destOrd="0" presId="urn:microsoft.com/office/officeart/2016/7/layout/RepeatingBendingProcessNew"/>
    <dgm:cxn modelId="{FD40844D-611B-485A-8854-8180BB669608}" type="presOf" srcId="{A76ADF5E-0DC4-4145-9E36-34238F1481A8}" destId="{8A4D2FEA-AB42-4CC0-8C2E-78F9D7A1FA11}" srcOrd="0" destOrd="0" presId="urn:microsoft.com/office/officeart/2016/7/layout/RepeatingBendingProcessNew"/>
    <dgm:cxn modelId="{11D9176F-FE36-4E70-876D-D7527E053A30}" type="presOf" srcId="{AB1E0D3E-53DB-4844-ABFA-48BE5BC11B73}" destId="{BE1E2506-8C80-40AB-B6DC-65CA6ADEDFDA}" srcOrd="0" destOrd="0" presId="urn:microsoft.com/office/officeart/2016/7/layout/RepeatingBendingProcessNew"/>
    <dgm:cxn modelId="{A33BA451-EBF6-4D37-A2ED-0E21CFBA716F}" srcId="{353E531C-0A92-4F6B-98B6-C838D69E2151}" destId="{074C4636-BD40-4B04-AF36-B01F895D89E9}" srcOrd="0" destOrd="0" parTransId="{1B0FB2E0-A460-49ED-8BB3-195E34E5D314}" sibTransId="{A76ADF5E-0DC4-4145-9E36-34238F1481A8}"/>
    <dgm:cxn modelId="{3609D777-3E52-4662-94AD-875412C82F39}" type="presOf" srcId="{94CE4A72-D6E6-4F14-8FC4-F650A975F0F5}" destId="{0DF19E11-F234-45D3-AB5B-E864398407CA}" srcOrd="0" destOrd="0" presId="urn:microsoft.com/office/officeart/2016/7/layout/RepeatingBendingProcessNew"/>
    <dgm:cxn modelId="{F94AD882-DA8C-4777-84BE-2082848C81EE}" type="presOf" srcId="{A76ADF5E-0DC4-4145-9E36-34238F1481A8}" destId="{B26F3E56-1F51-4A4B-8219-B563A7A054A6}" srcOrd="1" destOrd="0" presId="urn:microsoft.com/office/officeart/2016/7/layout/RepeatingBendingProcessNew"/>
    <dgm:cxn modelId="{85B9509D-E34C-4334-9FA2-D46C4A094ABE}" type="presOf" srcId="{C32C36D5-EFCF-4BA4-AF27-D9DF0F20FB99}" destId="{7FCF9397-14CC-4F14-99A3-E2E05E9E84BB}" srcOrd="1" destOrd="0" presId="urn:microsoft.com/office/officeart/2016/7/layout/RepeatingBendingProcessNew"/>
    <dgm:cxn modelId="{7209D9BA-E505-4560-B8C8-94F4ECE72735}" type="presOf" srcId="{00A32FFD-EF9C-43CF-8A63-3DD6EFD8F267}" destId="{3C02A415-5A31-48F7-ABA2-7551D6E7DEBE}" srcOrd="0" destOrd="0" presId="urn:microsoft.com/office/officeart/2016/7/layout/RepeatingBendingProcessNew"/>
    <dgm:cxn modelId="{7887E4BB-334D-432F-BCC7-9D1ED6CF59C7}" type="presOf" srcId="{0F3E0AF8-C5EE-46B9-95E4-92C5512EC247}" destId="{31581F07-466A-448F-BBC7-269D5AE2D5A5}" srcOrd="0" destOrd="0" presId="urn:microsoft.com/office/officeart/2016/7/layout/RepeatingBendingProcessNew"/>
    <dgm:cxn modelId="{C84442D4-9E16-450B-8A0F-9D3A865F71B0}" srcId="{353E531C-0A92-4F6B-98B6-C838D69E2151}" destId="{AB1E0D3E-53DB-4844-ABFA-48BE5BC11B73}" srcOrd="4" destOrd="0" parTransId="{C20025ED-6830-4DE8-9DED-F211373EE8B9}" sibTransId="{C32C36D5-EFCF-4BA4-AF27-D9DF0F20FB99}"/>
    <dgm:cxn modelId="{8EA751D4-66D5-4A99-8422-6A3E71BB115E}" type="presOf" srcId="{2AA0040B-69E9-4A1D-9902-08C0C78EA051}" destId="{457D3EE3-79CA-4AE5-8713-D509B2550ED6}" srcOrd="0" destOrd="0" presId="urn:microsoft.com/office/officeart/2016/7/layout/RepeatingBendingProcessNew"/>
    <dgm:cxn modelId="{F4CB20D5-B84B-4DE9-8D6C-6DFD3CBCA2ED}" srcId="{353E531C-0A92-4F6B-98B6-C838D69E2151}" destId="{94CE4A72-D6E6-4F14-8FC4-F650A975F0F5}" srcOrd="2" destOrd="0" parTransId="{C92CD9A2-295E-46D2-A8F0-5EF70A202658}" sibTransId="{2AA0040B-69E9-4A1D-9902-08C0C78EA051}"/>
    <dgm:cxn modelId="{A3ECB8E0-9F98-4239-90D5-F61379975C1B}" type="presOf" srcId="{47E28FC7-A7B4-4203-A2C0-699C07BA0F62}" destId="{4DE48EBC-48B5-463E-B6BF-38B953D4AD77}" srcOrd="0" destOrd="0" presId="urn:microsoft.com/office/officeart/2016/7/layout/RepeatingBendingProcessNew"/>
    <dgm:cxn modelId="{41F4C8F0-A8AD-4FE5-B326-5F04D76434DB}" type="presOf" srcId="{074C4636-BD40-4B04-AF36-B01F895D89E9}" destId="{1EEBD679-1A7D-423F-B85E-406D6B0B4E42}" srcOrd="0" destOrd="0" presId="urn:microsoft.com/office/officeart/2016/7/layout/RepeatingBendingProcessNew"/>
    <dgm:cxn modelId="{4DD4B0F5-A2FF-46FF-BA69-E7B408ABFC49}" srcId="{353E531C-0A92-4F6B-98B6-C838D69E2151}" destId="{0F3E0AF8-C5EE-46B9-95E4-92C5512EC247}" srcOrd="1" destOrd="0" parTransId="{6FE00813-F824-4963-A448-D2F92CFDC419}" sibTransId="{00A32FFD-EF9C-43CF-8A63-3DD6EFD8F267}"/>
    <dgm:cxn modelId="{CA6FF5FE-9B36-4258-925C-D26E095DB573}" type="presOf" srcId="{BAD0863E-1387-42A9-9CDC-8960A14CB537}" destId="{2352138D-9D08-429B-8A3F-6E027908A468}" srcOrd="0" destOrd="0" presId="urn:microsoft.com/office/officeart/2016/7/layout/RepeatingBendingProcessNew"/>
    <dgm:cxn modelId="{CA543F2C-FC81-42C8-A98E-8D83F1915F6D}" type="presParOf" srcId="{1A100E1D-1DC7-4554-A3E5-54CD36D3B1A0}" destId="{1EEBD679-1A7D-423F-B85E-406D6B0B4E42}" srcOrd="0" destOrd="0" presId="urn:microsoft.com/office/officeart/2016/7/layout/RepeatingBendingProcessNew"/>
    <dgm:cxn modelId="{124D8D0C-CC97-454B-A203-0D2E87528717}" type="presParOf" srcId="{1A100E1D-1DC7-4554-A3E5-54CD36D3B1A0}" destId="{8A4D2FEA-AB42-4CC0-8C2E-78F9D7A1FA11}" srcOrd="1" destOrd="0" presId="urn:microsoft.com/office/officeart/2016/7/layout/RepeatingBendingProcessNew"/>
    <dgm:cxn modelId="{D0CE5EE2-8B9B-4B7F-88ED-A9E26D20D6FA}" type="presParOf" srcId="{8A4D2FEA-AB42-4CC0-8C2E-78F9D7A1FA11}" destId="{B26F3E56-1F51-4A4B-8219-B563A7A054A6}" srcOrd="0" destOrd="0" presId="urn:microsoft.com/office/officeart/2016/7/layout/RepeatingBendingProcessNew"/>
    <dgm:cxn modelId="{F2DB4707-CE6D-4FCD-9165-AEC0A3991273}" type="presParOf" srcId="{1A100E1D-1DC7-4554-A3E5-54CD36D3B1A0}" destId="{31581F07-466A-448F-BBC7-269D5AE2D5A5}" srcOrd="2" destOrd="0" presId="urn:microsoft.com/office/officeart/2016/7/layout/RepeatingBendingProcessNew"/>
    <dgm:cxn modelId="{E9478BD0-7126-46BD-B5E5-F1785E9266F7}" type="presParOf" srcId="{1A100E1D-1DC7-4554-A3E5-54CD36D3B1A0}" destId="{3C02A415-5A31-48F7-ABA2-7551D6E7DEBE}" srcOrd="3" destOrd="0" presId="urn:microsoft.com/office/officeart/2016/7/layout/RepeatingBendingProcessNew"/>
    <dgm:cxn modelId="{D757C7EC-417A-4589-84E9-21058C52F575}" type="presParOf" srcId="{3C02A415-5A31-48F7-ABA2-7551D6E7DEBE}" destId="{2AE2E8CC-3DA7-4D86-8042-9400998E4AB4}" srcOrd="0" destOrd="0" presId="urn:microsoft.com/office/officeart/2016/7/layout/RepeatingBendingProcessNew"/>
    <dgm:cxn modelId="{A56EF4C4-2B5D-44C6-BB0B-64BF8AA17B90}" type="presParOf" srcId="{1A100E1D-1DC7-4554-A3E5-54CD36D3B1A0}" destId="{0DF19E11-F234-45D3-AB5B-E864398407CA}" srcOrd="4" destOrd="0" presId="urn:microsoft.com/office/officeart/2016/7/layout/RepeatingBendingProcessNew"/>
    <dgm:cxn modelId="{13FF9FED-B4C2-4728-8AC6-0A3688BDB0AF}" type="presParOf" srcId="{1A100E1D-1DC7-4554-A3E5-54CD36D3B1A0}" destId="{457D3EE3-79CA-4AE5-8713-D509B2550ED6}" srcOrd="5" destOrd="0" presId="urn:microsoft.com/office/officeart/2016/7/layout/RepeatingBendingProcessNew"/>
    <dgm:cxn modelId="{6CD304AF-A6A2-4182-942D-891695B3B4A3}" type="presParOf" srcId="{457D3EE3-79CA-4AE5-8713-D509B2550ED6}" destId="{0B8BE2E6-D9B7-442F-8002-D9F4C0481689}" srcOrd="0" destOrd="0" presId="urn:microsoft.com/office/officeart/2016/7/layout/RepeatingBendingProcessNew"/>
    <dgm:cxn modelId="{8E8A1D4A-5449-4A4B-B327-F0538B105417}" type="presParOf" srcId="{1A100E1D-1DC7-4554-A3E5-54CD36D3B1A0}" destId="{4DE48EBC-48B5-463E-B6BF-38B953D4AD77}" srcOrd="6" destOrd="0" presId="urn:microsoft.com/office/officeart/2016/7/layout/RepeatingBendingProcessNew"/>
    <dgm:cxn modelId="{B4E35706-3EB0-485F-86ED-2A1B83E9C352}" type="presParOf" srcId="{1A100E1D-1DC7-4554-A3E5-54CD36D3B1A0}" destId="{F390CDF9-15F8-4F99-AA8E-B8AABAC3D147}" srcOrd="7" destOrd="0" presId="urn:microsoft.com/office/officeart/2016/7/layout/RepeatingBendingProcessNew"/>
    <dgm:cxn modelId="{E70C2CD0-D963-4949-8A17-D2C8F4573A08}" type="presParOf" srcId="{F390CDF9-15F8-4F99-AA8E-B8AABAC3D147}" destId="{8FA9EFA7-30CB-449E-BAC5-0C59D4F04BC3}" srcOrd="0" destOrd="0" presId="urn:microsoft.com/office/officeart/2016/7/layout/RepeatingBendingProcessNew"/>
    <dgm:cxn modelId="{36931506-2E92-45EF-AD87-F8AB5542344B}" type="presParOf" srcId="{1A100E1D-1DC7-4554-A3E5-54CD36D3B1A0}" destId="{BE1E2506-8C80-40AB-B6DC-65CA6ADEDFDA}" srcOrd="8" destOrd="0" presId="urn:microsoft.com/office/officeart/2016/7/layout/RepeatingBendingProcessNew"/>
    <dgm:cxn modelId="{370AB263-A235-41AE-BE57-A9ECF634FCA1}" type="presParOf" srcId="{1A100E1D-1DC7-4554-A3E5-54CD36D3B1A0}" destId="{5A896F2D-773B-47D2-950C-3AB14E32469C}" srcOrd="9" destOrd="0" presId="urn:microsoft.com/office/officeart/2016/7/layout/RepeatingBendingProcessNew"/>
    <dgm:cxn modelId="{88D0FC01-8B54-44AF-94E1-559E537A1E98}" type="presParOf" srcId="{5A896F2D-773B-47D2-950C-3AB14E32469C}" destId="{7FCF9397-14CC-4F14-99A3-E2E05E9E84BB}" srcOrd="0" destOrd="0" presId="urn:microsoft.com/office/officeart/2016/7/layout/RepeatingBendingProcessNew"/>
    <dgm:cxn modelId="{438801FC-B72A-40EC-8CCD-A955D66976FC}" type="presParOf" srcId="{1A100E1D-1DC7-4554-A3E5-54CD36D3B1A0}" destId="{2352138D-9D08-429B-8A3F-6E027908A468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343700-9F15-43A7-A111-0C74E42C8DA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97190FC-2CD6-45EF-99D2-E7EC60191AE9}">
      <dgm:prSet/>
      <dgm:spPr/>
      <dgm:t>
        <a:bodyPr/>
        <a:lstStyle/>
        <a:p>
          <a:r>
            <a:rPr lang="es-ES"/>
            <a:t>Cada línea fue revisada</a:t>
          </a:r>
          <a:endParaRPr lang="en-US"/>
        </a:p>
      </dgm:t>
    </dgm:pt>
    <dgm:pt modelId="{586A5DA9-29EE-4F1B-8A3B-73AED7C5F03F}" type="parTrans" cxnId="{5417EAAE-7EA9-43C4-8557-E461CFA8B48A}">
      <dgm:prSet/>
      <dgm:spPr/>
      <dgm:t>
        <a:bodyPr/>
        <a:lstStyle/>
        <a:p>
          <a:endParaRPr lang="en-US"/>
        </a:p>
      </dgm:t>
    </dgm:pt>
    <dgm:pt modelId="{608477C1-74E1-462C-9A7D-A99750398C7B}" type="sibTrans" cxnId="{5417EAAE-7EA9-43C4-8557-E461CFA8B48A}">
      <dgm:prSet/>
      <dgm:spPr/>
      <dgm:t>
        <a:bodyPr/>
        <a:lstStyle/>
        <a:p>
          <a:endParaRPr lang="en-US"/>
        </a:p>
      </dgm:t>
    </dgm:pt>
    <dgm:pt modelId="{3D5F6FE1-47EB-4536-B299-8D73FD4C3654}">
      <dgm:prSet/>
      <dgm:spPr/>
      <dgm:t>
        <a:bodyPr/>
        <a:lstStyle/>
        <a:p>
          <a:r>
            <a:rPr lang="es-ES"/>
            <a:t>Consenso</a:t>
          </a:r>
          <a:endParaRPr lang="en-US"/>
        </a:p>
      </dgm:t>
    </dgm:pt>
    <dgm:pt modelId="{F3B0A456-61ED-4540-B7A8-26A2B795C751}" type="parTrans" cxnId="{94A54677-9707-49FF-BE7C-BFE3830931C1}">
      <dgm:prSet/>
      <dgm:spPr/>
      <dgm:t>
        <a:bodyPr/>
        <a:lstStyle/>
        <a:p>
          <a:endParaRPr lang="en-US"/>
        </a:p>
      </dgm:t>
    </dgm:pt>
    <dgm:pt modelId="{2EA67E02-19CB-462F-B09F-EF4BF566E948}" type="sibTrans" cxnId="{94A54677-9707-49FF-BE7C-BFE3830931C1}">
      <dgm:prSet/>
      <dgm:spPr/>
      <dgm:t>
        <a:bodyPr/>
        <a:lstStyle/>
        <a:p>
          <a:endParaRPr lang="en-US"/>
        </a:p>
      </dgm:t>
    </dgm:pt>
    <dgm:pt modelId="{B311541D-E302-4348-8720-B8596FF8D703}">
      <dgm:prSet/>
      <dgm:spPr/>
      <dgm:t>
        <a:bodyPr/>
        <a:lstStyle/>
        <a:p>
          <a:r>
            <a:rPr lang="es-ES"/>
            <a:t>Cambios revisados</a:t>
          </a:r>
          <a:endParaRPr lang="en-US"/>
        </a:p>
      </dgm:t>
    </dgm:pt>
    <dgm:pt modelId="{E75538FE-43CE-4B4F-9A0F-C1D53F5CAF51}" type="parTrans" cxnId="{0FE060A4-BCA4-46C9-8E04-56AD795F1667}">
      <dgm:prSet/>
      <dgm:spPr/>
      <dgm:t>
        <a:bodyPr/>
        <a:lstStyle/>
        <a:p>
          <a:endParaRPr lang="en-US"/>
        </a:p>
      </dgm:t>
    </dgm:pt>
    <dgm:pt modelId="{19B124CE-990B-4493-9674-AC9AC3BE2CB5}" type="sibTrans" cxnId="{0FE060A4-BCA4-46C9-8E04-56AD795F1667}">
      <dgm:prSet/>
      <dgm:spPr/>
      <dgm:t>
        <a:bodyPr/>
        <a:lstStyle/>
        <a:p>
          <a:endParaRPr lang="en-US"/>
        </a:p>
      </dgm:t>
    </dgm:pt>
    <dgm:pt modelId="{5643C670-A162-4F6B-A6D7-4B1DCFB52237}">
      <dgm:prSet/>
      <dgm:spPr/>
      <dgm:t>
        <a:bodyPr/>
        <a:lstStyle/>
        <a:p>
          <a:r>
            <a:rPr lang="es-ES"/>
            <a:t>Reporte enviado a todos</a:t>
          </a:r>
          <a:endParaRPr lang="en-US"/>
        </a:p>
      </dgm:t>
    </dgm:pt>
    <dgm:pt modelId="{2CDBA868-6C0A-40E4-A094-023F746E6B54}" type="parTrans" cxnId="{5C24B549-1D10-4841-94B0-A63E8B24F712}">
      <dgm:prSet/>
      <dgm:spPr/>
      <dgm:t>
        <a:bodyPr/>
        <a:lstStyle/>
        <a:p>
          <a:endParaRPr lang="en-US"/>
        </a:p>
      </dgm:t>
    </dgm:pt>
    <dgm:pt modelId="{4B3A7E33-BF16-46F5-B045-DAB8DE74F736}" type="sibTrans" cxnId="{5C24B549-1D10-4841-94B0-A63E8B24F712}">
      <dgm:prSet/>
      <dgm:spPr/>
      <dgm:t>
        <a:bodyPr/>
        <a:lstStyle/>
        <a:p>
          <a:endParaRPr lang="en-US"/>
        </a:p>
      </dgm:t>
    </dgm:pt>
    <dgm:pt modelId="{A57ACC55-3356-46F3-852F-A4BFEF01D050}" type="pres">
      <dgm:prSet presAssocID="{8F343700-9F15-43A7-A111-0C74E42C8DA0}" presName="linear" presStyleCnt="0">
        <dgm:presLayoutVars>
          <dgm:animLvl val="lvl"/>
          <dgm:resizeHandles val="exact"/>
        </dgm:presLayoutVars>
      </dgm:prSet>
      <dgm:spPr/>
    </dgm:pt>
    <dgm:pt modelId="{54C04ADE-A18C-40B4-98C1-4D2BEE32EC19}" type="pres">
      <dgm:prSet presAssocID="{D97190FC-2CD6-45EF-99D2-E7EC60191AE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CA8AF5C-54DD-41D6-989E-3C567FED0E86}" type="pres">
      <dgm:prSet presAssocID="{608477C1-74E1-462C-9A7D-A99750398C7B}" presName="spacer" presStyleCnt="0"/>
      <dgm:spPr/>
    </dgm:pt>
    <dgm:pt modelId="{1E6F5513-8356-42B0-A23A-4A872971F45E}" type="pres">
      <dgm:prSet presAssocID="{3D5F6FE1-47EB-4536-B299-8D73FD4C365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8C55C61-175E-4FBA-B122-3C4F9BCB58CA}" type="pres">
      <dgm:prSet presAssocID="{2EA67E02-19CB-462F-B09F-EF4BF566E948}" presName="spacer" presStyleCnt="0"/>
      <dgm:spPr/>
    </dgm:pt>
    <dgm:pt modelId="{DF5BF0E1-437A-46B7-97AA-E4A2AE32E3A3}" type="pres">
      <dgm:prSet presAssocID="{B311541D-E302-4348-8720-B8596FF8D70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17A9F5-D71A-4EA7-A590-D28187B1CA80}" type="pres">
      <dgm:prSet presAssocID="{19B124CE-990B-4493-9674-AC9AC3BE2CB5}" presName="spacer" presStyleCnt="0"/>
      <dgm:spPr/>
    </dgm:pt>
    <dgm:pt modelId="{85A683A6-7B88-468E-8414-D04E6CA965EA}" type="pres">
      <dgm:prSet presAssocID="{5643C670-A162-4F6B-A6D7-4B1DCFB5223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2D24D01-74B4-48E0-B9EA-9691B66A5015}" type="presOf" srcId="{D97190FC-2CD6-45EF-99D2-E7EC60191AE9}" destId="{54C04ADE-A18C-40B4-98C1-4D2BEE32EC19}" srcOrd="0" destOrd="0" presId="urn:microsoft.com/office/officeart/2005/8/layout/vList2"/>
    <dgm:cxn modelId="{24CDA009-BA32-4C51-803B-FFFBAAB77931}" type="presOf" srcId="{3D5F6FE1-47EB-4536-B299-8D73FD4C3654}" destId="{1E6F5513-8356-42B0-A23A-4A872971F45E}" srcOrd="0" destOrd="0" presId="urn:microsoft.com/office/officeart/2005/8/layout/vList2"/>
    <dgm:cxn modelId="{4D806F5B-2FDC-4DCC-A938-7D57C2475923}" type="presOf" srcId="{8F343700-9F15-43A7-A111-0C74E42C8DA0}" destId="{A57ACC55-3356-46F3-852F-A4BFEF01D050}" srcOrd="0" destOrd="0" presId="urn:microsoft.com/office/officeart/2005/8/layout/vList2"/>
    <dgm:cxn modelId="{7D806365-FBF0-4E69-946B-B23C48AFA7DF}" type="presOf" srcId="{B311541D-E302-4348-8720-B8596FF8D703}" destId="{DF5BF0E1-437A-46B7-97AA-E4A2AE32E3A3}" srcOrd="0" destOrd="0" presId="urn:microsoft.com/office/officeart/2005/8/layout/vList2"/>
    <dgm:cxn modelId="{5C24B549-1D10-4841-94B0-A63E8B24F712}" srcId="{8F343700-9F15-43A7-A111-0C74E42C8DA0}" destId="{5643C670-A162-4F6B-A6D7-4B1DCFB52237}" srcOrd="3" destOrd="0" parTransId="{2CDBA868-6C0A-40E4-A094-023F746E6B54}" sibTransId="{4B3A7E33-BF16-46F5-B045-DAB8DE74F736}"/>
    <dgm:cxn modelId="{94A54677-9707-49FF-BE7C-BFE3830931C1}" srcId="{8F343700-9F15-43A7-A111-0C74E42C8DA0}" destId="{3D5F6FE1-47EB-4536-B299-8D73FD4C3654}" srcOrd="1" destOrd="0" parTransId="{F3B0A456-61ED-4540-B7A8-26A2B795C751}" sibTransId="{2EA67E02-19CB-462F-B09F-EF4BF566E948}"/>
    <dgm:cxn modelId="{3F065C8F-0992-41D7-AEBF-FAB111E52CBA}" type="presOf" srcId="{5643C670-A162-4F6B-A6D7-4B1DCFB52237}" destId="{85A683A6-7B88-468E-8414-D04E6CA965EA}" srcOrd="0" destOrd="0" presId="urn:microsoft.com/office/officeart/2005/8/layout/vList2"/>
    <dgm:cxn modelId="{0FE060A4-BCA4-46C9-8E04-56AD795F1667}" srcId="{8F343700-9F15-43A7-A111-0C74E42C8DA0}" destId="{B311541D-E302-4348-8720-B8596FF8D703}" srcOrd="2" destOrd="0" parTransId="{E75538FE-43CE-4B4F-9A0F-C1D53F5CAF51}" sibTransId="{19B124CE-990B-4493-9674-AC9AC3BE2CB5}"/>
    <dgm:cxn modelId="{5417EAAE-7EA9-43C4-8557-E461CFA8B48A}" srcId="{8F343700-9F15-43A7-A111-0C74E42C8DA0}" destId="{D97190FC-2CD6-45EF-99D2-E7EC60191AE9}" srcOrd="0" destOrd="0" parTransId="{586A5DA9-29EE-4F1B-8A3B-73AED7C5F03F}" sibTransId="{608477C1-74E1-462C-9A7D-A99750398C7B}"/>
    <dgm:cxn modelId="{8E34B1FD-B643-4BB0-8988-F06FA9565CBD}" type="presParOf" srcId="{A57ACC55-3356-46F3-852F-A4BFEF01D050}" destId="{54C04ADE-A18C-40B4-98C1-4D2BEE32EC19}" srcOrd="0" destOrd="0" presId="urn:microsoft.com/office/officeart/2005/8/layout/vList2"/>
    <dgm:cxn modelId="{6C47CB84-ACC3-4FE9-A1E8-D926411143C7}" type="presParOf" srcId="{A57ACC55-3356-46F3-852F-A4BFEF01D050}" destId="{6CA8AF5C-54DD-41D6-989E-3C567FED0E86}" srcOrd="1" destOrd="0" presId="urn:microsoft.com/office/officeart/2005/8/layout/vList2"/>
    <dgm:cxn modelId="{A775AF85-AC2F-4AF5-B139-9C3684DBC28A}" type="presParOf" srcId="{A57ACC55-3356-46F3-852F-A4BFEF01D050}" destId="{1E6F5513-8356-42B0-A23A-4A872971F45E}" srcOrd="2" destOrd="0" presId="urn:microsoft.com/office/officeart/2005/8/layout/vList2"/>
    <dgm:cxn modelId="{12615A01-53E5-4D66-885C-10AFB31B852A}" type="presParOf" srcId="{A57ACC55-3356-46F3-852F-A4BFEF01D050}" destId="{68C55C61-175E-4FBA-B122-3C4F9BCB58CA}" srcOrd="3" destOrd="0" presId="urn:microsoft.com/office/officeart/2005/8/layout/vList2"/>
    <dgm:cxn modelId="{68164F78-BAC1-42CC-A8B3-367ED1DC0FC8}" type="presParOf" srcId="{A57ACC55-3356-46F3-852F-A4BFEF01D050}" destId="{DF5BF0E1-437A-46B7-97AA-E4A2AE32E3A3}" srcOrd="4" destOrd="0" presId="urn:microsoft.com/office/officeart/2005/8/layout/vList2"/>
    <dgm:cxn modelId="{F2E676EB-39F2-4A8F-A931-DF540963FB3E}" type="presParOf" srcId="{A57ACC55-3356-46F3-852F-A4BFEF01D050}" destId="{AD17A9F5-D71A-4EA7-A590-D28187B1CA80}" srcOrd="5" destOrd="0" presId="urn:microsoft.com/office/officeart/2005/8/layout/vList2"/>
    <dgm:cxn modelId="{7698B301-C27D-4C7C-BEBA-B926945A5C8D}" type="presParOf" srcId="{A57ACC55-3356-46F3-852F-A4BFEF01D050}" destId="{85A683A6-7B88-468E-8414-D04E6CA965E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F278155-BE7B-45D2-A922-31D7E6012EB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F4F07F-DD7C-4C0B-B544-F68BB60587D7}">
      <dgm:prSet/>
      <dgm:spPr/>
      <dgm:t>
        <a:bodyPr/>
        <a:lstStyle/>
        <a:p>
          <a:r>
            <a:rPr lang="es-ES"/>
            <a:t>Instrumentation code</a:t>
          </a:r>
          <a:endParaRPr lang="en-US"/>
        </a:p>
      </dgm:t>
    </dgm:pt>
    <dgm:pt modelId="{5ED25419-F294-40AD-A443-B6B9E8E78ADC}" type="parTrans" cxnId="{9E02A5FE-E265-4DE0-A26E-14B7C67D02DE}">
      <dgm:prSet/>
      <dgm:spPr/>
      <dgm:t>
        <a:bodyPr/>
        <a:lstStyle/>
        <a:p>
          <a:endParaRPr lang="en-US"/>
        </a:p>
      </dgm:t>
    </dgm:pt>
    <dgm:pt modelId="{43765CF1-19A6-4463-A3DB-7E669F012BEA}" type="sibTrans" cxnId="{9E02A5FE-E265-4DE0-A26E-14B7C67D02DE}">
      <dgm:prSet/>
      <dgm:spPr/>
      <dgm:t>
        <a:bodyPr/>
        <a:lstStyle/>
        <a:p>
          <a:endParaRPr lang="en-US"/>
        </a:p>
      </dgm:t>
    </dgm:pt>
    <dgm:pt modelId="{1683F222-C745-434C-B8EC-6630DF5C4FBA}">
      <dgm:prSet/>
      <dgm:spPr/>
      <dgm:t>
        <a:bodyPr/>
        <a:lstStyle/>
        <a:p>
          <a:r>
            <a:rPr lang="es-ES" dirty="0"/>
            <a:t>Controles estándares de errores</a:t>
          </a:r>
          <a:endParaRPr lang="en-US" dirty="0"/>
        </a:p>
      </dgm:t>
    </dgm:pt>
    <dgm:pt modelId="{5E1F7573-9FAA-4501-AAE9-EDEFB2E36F23}" type="parTrans" cxnId="{E6F79F12-FAB4-4ED9-9A40-0602D8D9CA5C}">
      <dgm:prSet/>
      <dgm:spPr/>
      <dgm:t>
        <a:bodyPr/>
        <a:lstStyle/>
        <a:p>
          <a:endParaRPr lang="en-US"/>
        </a:p>
      </dgm:t>
    </dgm:pt>
    <dgm:pt modelId="{8C5AE0BE-1F24-47E1-9477-A738DB6C2A60}" type="sibTrans" cxnId="{E6F79F12-FAB4-4ED9-9A40-0602D8D9CA5C}">
      <dgm:prSet/>
      <dgm:spPr/>
      <dgm:t>
        <a:bodyPr/>
        <a:lstStyle/>
        <a:p>
          <a:endParaRPr lang="en-US"/>
        </a:p>
      </dgm:t>
    </dgm:pt>
    <dgm:pt modelId="{4EFFC7B7-3D3B-4D94-A2A2-0501B0A7BA45}">
      <dgm:prSet/>
      <dgm:spPr/>
      <dgm:t>
        <a:bodyPr/>
        <a:lstStyle/>
        <a:p>
          <a:r>
            <a:rPr lang="es-ES"/>
            <a:t>Codigo termina para todos los valores de entrada</a:t>
          </a:r>
          <a:endParaRPr lang="en-US"/>
        </a:p>
      </dgm:t>
    </dgm:pt>
    <dgm:pt modelId="{B6E241EC-D1E4-4E7D-97A2-CE589CA6D655}" type="parTrans" cxnId="{8412E1FB-0EE9-4CCC-B663-656FEFE3C719}">
      <dgm:prSet/>
      <dgm:spPr/>
      <dgm:t>
        <a:bodyPr/>
        <a:lstStyle/>
        <a:p>
          <a:endParaRPr lang="en-US"/>
        </a:p>
      </dgm:t>
    </dgm:pt>
    <dgm:pt modelId="{E0FD2146-B216-4C91-B7BA-492E29FFEF2F}" type="sibTrans" cxnId="{8412E1FB-0EE9-4CCC-B663-656FEFE3C719}">
      <dgm:prSet/>
      <dgm:spPr/>
      <dgm:t>
        <a:bodyPr/>
        <a:lstStyle/>
        <a:p>
          <a:endParaRPr lang="en-US"/>
        </a:p>
      </dgm:t>
    </dgm:pt>
    <dgm:pt modelId="{D4582E3C-74D1-43B7-87C1-FABC4E634A63}">
      <dgm:prSet/>
      <dgm:spPr/>
      <dgm:t>
        <a:bodyPr/>
        <a:lstStyle/>
        <a:p>
          <a:r>
            <a:rPr lang="es-ES"/>
            <a:t>Overflow y underflow</a:t>
          </a:r>
          <a:endParaRPr lang="en-US"/>
        </a:p>
      </dgm:t>
    </dgm:pt>
    <dgm:pt modelId="{C1EBA138-AEAD-47C9-A315-AB8602F5F848}" type="parTrans" cxnId="{1C6FFDB5-2034-4900-8571-BEACE8368FCA}">
      <dgm:prSet/>
      <dgm:spPr/>
      <dgm:t>
        <a:bodyPr/>
        <a:lstStyle/>
        <a:p>
          <a:endParaRPr lang="en-US"/>
        </a:p>
      </dgm:t>
    </dgm:pt>
    <dgm:pt modelId="{99BEB741-54AD-47CE-A08E-22C040C475E5}" type="sibTrans" cxnId="{1C6FFDB5-2034-4900-8571-BEACE8368FCA}">
      <dgm:prSet/>
      <dgm:spPr/>
      <dgm:t>
        <a:bodyPr/>
        <a:lstStyle/>
        <a:p>
          <a:endParaRPr lang="en-US"/>
        </a:p>
      </dgm:t>
    </dgm:pt>
    <dgm:pt modelId="{6ED2C39C-2CBF-4EA9-B1A9-F79A851068B8}">
      <dgm:prSet/>
      <dgm:spPr/>
      <dgm:t>
        <a:bodyPr/>
        <a:lstStyle/>
        <a:p>
          <a:r>
            <a:rPr lang="es-ES"/>
            <a:t>Mensajes de error</a:t>
          </a:r>
          <a:endParaRPr lang="en-US"/>
        </a:p>
      </dgm:t>
    </dgm:pt>
    <dgm:pt modelId="{AD562678-675A-44AF-8BC7-E5870328C920}" type="parTrans" cxnId="{316B0E3B-EE07-4660-8F00-B58887BC65D3}">
      <dgm:prSet/>
      <dgm:spPr/>
      <dgm:t>
        <a:bodyPr/>
        <a:lstStyle/>
        <a:p>
          <a:endParaRPr lang="en-US"/>
        </a:p>
      </dgm:t>
    </dgm:pt>
    <dgm:pt modelId="{70B88AE9-2CEB-4F3A-B92A-90E8101975C4}" type="sibTrans" cxnId="{316B0E3B-EE07-4660-8F00-B58887BC65D3}">
      <dgm:prSet/>
      <dgm:spPr/>
      <dgm:t>
        <a:bodyPr/>
        <a:lstStyle/>
        <a:p>
          <a:endParaRPr lang="en-US"/>
        </a:p>
      </dgm:t>
    </dgm:pt>
    <dgm:pt modelId="{C562A543-1EC7-4C12-AA77-4BA961F26619}">
      <dgm:prSet/>
      <dgm:spPr/>
      <dgm:t>
        <a:bodyPr/>
        <a:lstStyle/>
        <a:p>
          <a:r>
            <a:rPr lang="es-ES"/>
            <a:t>Validar entradas</a:t>
          </a:r>
          <a:endParaRPr lang="en-US"/>
        </a:p>
      </dgm:t>
    </dgm:pt>
    <dgm:pt modelId="{D72F6D67-A38D-4852-9229-1716475942BB}" type="parTrans" cxnId="{FDBE1F93-0173-4127-A7FD-2F537DCBD7C9}">
      <dgm:prSet/>
      <dgm:spPr/>
      <dgm:t>
        <a:bodyPr/>
        <a:lstStyle/>
        <a:p>
          <a:endParaRPr lang="en-US"/>
        </a:p>
      </dgm:t>
    </dgm:pt>
    <dgm:pt modelId="{A510D4EC-C058-49E4-948A-E10B3ECA20A9}" type="sibTrans" cxnId="{FDBE1F93-0173-4127-A7FD-2F537DCBD7C9}">
      <dgm:prSet/>
      <dgm:spPr/>
      <dgm:t>
        <a:bodyPr/>
        <a:lstStyle/>
        <a:p>
          <a:endParaRPr lang="en-US"/>
        </a:p>
      </dgm:t>
    </dgm:pt>
    <dgm:pt modelId="{1D10D20E-396F-47F6-966E-DC9982A4A627}">
      <dgm:prSet/>
      <dgm:spPr/>
      <dgm:t>
        <a:bodyPr/>
        <a:lstStyle/>
        <a:p>
          <a:r>
            <a:rPr lang="es-ES"/>
            <a:t>Assertions</a:t>
          </a:r>
          <a:endParaRPr lang="en-US"/>
        </a:p>
      </dgm:t>
    </dgm:pt>
    <dgm:pt modelId="{E8E334E1-9567-4D39-AC26-4AEA570E3C13}" type="parTrans" cxnId="{E5B22EFD-009E-49AF-BA0D-1FB34CCB2930}">
      <dgm:prSet/>
      <dgm:spPr/>
      <dgm:t>
        <a:bodyPr/>
        <a:lstStyle/>
        <a:p>
          <a:endParaRPr lang="en-US"/>
        </a:p>
      </dgm:t>
    </dgm:pt>
    <dgm:pt modelId="{72F79D0C-AE1F-4A9C-8F9A-E567D89F1D51}" type="sibTrans" cxnId="{E5B22EFD-009E-49AF-BA0D-1FB34CCB2930}">
      <dgm:prSet/>
      <dgm:spPr/>
      <dgm:t>
        <a:bodyPr/>
        <a:lstStyle/>
        <a:p>
          <a:endParaRPr lang="en-US"/>
        </a:p>
      </dgm:t>
    </dgm:pt>
    <dgm:pt modelId="{0110C3C6-AD8F-4157-945F-BE3D40F32F73}">
      <dgm:prSet/>
      <dgm:spPr/>
      <dgm:t>
        <a:bodyPr/>
        <a:lstStyle/>
        <a:p>
          <a:r>
            <a:rPr lang="es-ES" dirty="0"/>
            <a:t>Comparar entrada y salidas</a:t>
          </a:r>
          <a:endParaRPr lang="en-US" dirty="0"/>
        </a:p>
      </dgm:t>
    </dgm:pt>
    <dgm:pt modelId="{10F4E446-CC6C-4A06-B870-ECDE91F7CDBB}" type="parTrans" cxnId="{305DDA47-6A6C-41F4-A7DB-D58951F0B8A9}">
      <dgm:prSet/>
      <dgm:spPr/>
      <dgm:t>
        <a:bodyPr/>
        <a:lstStyle/>
        <a:p>
          <a:endParaRPr lang="en-US"/>
        </a:p>
      </dgm:t>
    </dgm:pt>
    <dgm:pt modelId="{34B234DF-EA01-4340-8DB8-81DAB206099D}" type="sibTrans" cxnId="{305DDA47-6A6C-41F4-A7DB-D58951F0B8A9}">
      <dgm:prSet/>
      <dgm:spPr/>
      <dgm:t>
        <a:bodyPr/>
        <a:lstStyle/>
        <a:p>
          <a:endParaRPr lang="en-US"/>
        </a:p>
      </dgm:t>
    </dgm:pt>
    <dgm:pt modelId="{49C2D427-9514-4610-90F4-FBB0F61C4DA2}">
      <dgm:prSet/>
      <dgm:spPr/>
      <dgm:t>
        <a:bodyPr/>
        <a:lstStyle/>
        <a:p>
          <a:r>
            <a:rPr lang="es-ES"/>
            <a:t>Loops infinitos</a:t>
          </a:r>
          <a:endParaRPr lang="en-US"/>
        </a:p>
      </dgm:t>
    </dgm:pt>
    <dgm:pt modelId="{9DB67B90-07BF-41C0-BDED-D42F32835300}" type="parTrans" cxnId="{301D4752-31C5-4A01-B81C-FE22D21E12EB}">
      <dgm:prSet/>
      <dgm:spPr/>
      <dgm:t>
        <a:bodyPr/>
        <a:lstStyle/>
        <a:p>
          <a:endParaRPr lang="en-US"/>
        </a:p>
      </dgm:t>
    </dgm:pt>
    <dgm:pt modelId="{295678C5-F43B-4369-ABEA-DF07B583C81E}" type="sibTrans" cxnId="{301D4752-31C5-4A01-B81C-FE22D21E12EB}">
      <dgm:prSet/>
      <dgm:spPr/>
      <dgm:t>
        <a:bodyPr/>
        <a:lstStyle/>
        <a:p>
          <a:endParaRPr lang="en-US"/>
        </a:p>
      </dgm:t>
    </dgm:pt>
    <dgm:pt modelId="{ABAE733C-E3CB-446D-BD0D-BE2EFE7D6F6A}" type="pres">
      <dgm:prSet presAssocID="{3F278155-BE7B-45D2-A922-31D7E6012EB4}" presName="vert0" presStyleCnt="0">
        <dgm:presLayoutVars>
          <dgm:dir/>
          <dgm:animOne val="branch"/>
          <dgm:animLvl val="lvl"/>
        </dgm:presLayoutVars>
      </dgm:prSet>
      <dgm:spPr/>
    </dgm:pt>
    <dgm:pt modelId="{A762AFD9-9DA8-47EB-BCE4-D1CE520EA1A6}" type="pres">
      <dgm:prSet presAssocID="{ECF4F07F-DD7C-4C0B-B544-F68BB60587D7}" presName="thickLine" presStyleLbl="alignNode1" presStyleIdx="0" presStyleCnt="9"/>
      <dgm:spPr/>
    </dgm:pt>
    <dgm:pt modelId="{C818BD31-314D-4264-85ED-BD6D7B1D904F}" type="pres">
      <dgm:prSet presAssocID="{ECF4F07F-DD7C-4C0B-B544-F68BB60587D7}" presName="horz1" presStyleCnt="0"/>
      <dgm:spPr/>
    </dgm:pt>
    <dgm:pt modelId="{5268EF16-A8B2-4A10-8DF1-2192AB05D58A}" type="pres">
      <dgm:prSet presAssocID="{ECF4F07F-DD7C-4C0B-B544-F68BB60587D7}" presName="tx1" presStyleLbl="revTx" presStyleIdx="0" presStyleCnt="9"/>
      <dgm:spPr/>
    </dgm:pt>
    <dgm:pt modelId="{7D41EBA4-3382-4752-B95F-2F8FDE10DA9B}" type="pres">
      <dgm:prSet presAssocID="{ECF4F07F-DD7C-4C0B-B544-F68BB60587D7}" presName="vert1" presStyleCnt="0"/>
      <dgm:spPr/>
    </dgm:pt>
    <dgm:pt modelId="{6F4E89E4-7C52-40DB-9972-F549678E1001}" type="pres">
      <dgm:prSet presAssocID="{1683F222-C745-434C-B8EC-6630DF5C4FBA}" presName="thickLine" presStyleLbl="alignNode1" presStyleIdx="1" presStyleCnt="9"/>
      <dgm:spPr/>
    </dgm:pt>
    <dgm:pt modelId="{851E1551-5295-4472-A339-98E813663E0F}" type="pres">
      <dgm:prSet presAssocID="{1683F222-C745-434C-B8EC-6630DF5C4FBA}" presName="horz1" presStyleCnt="0"/>
      <dgm:spPr/>
    </dgm:pt>
    <dgm:pt modelId="{EB956A6F-7E70-4B06-A4E8-084A4A232C34}" type="pres">
      <dgm:prSet presAssocID="{1683F222-C745-434C-B8EC-6630DF5C4FBA}" presName="tx1" presStyleLbl="revTx" presStyleIdx="1" presStyleCnt="9"/>
      <dgm:spPr/>
    </dgm:pt>
    <dgm:pt modelId="{1104529B-A80C-4527-A0AC-00B50C7D88E2}" type="pres">
      <dgm:prSet presAssocID="{1683F222-C745-434C-B8EC-6630DF5C4FBA}" presName="vert1" presStyleCnt="0"/>
      <dgm:spPr/>
    </dgm:pt>
    <dgm:pt modelId="{10CEEACB-3D42-4D73-8131-B1787D167928}" type="pres">
      <dgm:prSet presAssocID="{4EFFC7B7-3D3B-4D94-A2A2-0501B0A7BA45}" presName="thickLine" presStyleLbl="alignNode1" presStyleIdx="2" presStyleCnt="9"/>
      <dgm:spPr/>
    </dgm:pt>
    <dgm:pt modelId="{166A17B5-FA13-4593-8703-51832F0227CE}" type="pres">
      <dgm:prSet presAssocID="{4EFFC7B7-3D3B-4D94-A2A2-0501B0A7BA45}" presName="horz1" presStyleCnt="0"/>
      <dgm:spPr/>
    </dgm:pt>
    <dgm:pt modelId="{CD7DFDFC-E4BA-416F-869F-97106EABDE2F}" type="pres">
      <dgm:prSet presAssocID="{4EFFC7B7-3D3B-4D94-A2A2-0501B0A7BA45}" presName="tx1" presStyleLbl="revTx" presStyleIdx="2" presStyleCnt="9"/>
      <dgm:spPr/>
    </dgm:pt>
    <dgm:pt modelId="{9C69C8CC-2CFD-48C7-9853-F0F0FCDCC15A}" type="pres">
      <dgm:prSet presAssocID="{4EFFC7B7-3D3B-4D94-A2A2-0501B0A7BA45}" presName="vert1" presStyleCnt="0"/>
      <dgm:spPr/>
    </dgm:pt>
    <dgm:pt modelId="{6E8427A2-1864-4BE4-88C9-565E1D99EC1E}" type="pres">
      <dgm:prSet presAssocID="{D4582E3C-74D1-43B7-87C1-FABC4E634A63}" presName="thickLine" presStyleLbl="alignNode1" presStyleIdx="3" presStyleCnt="9"/>
      <dgm:spPr/>
    </dgm:pt>
    <dgm:pt modelId="{C9DD7049-A5D0-439D-9411-6228988CB70C}" type="pres">
      <dgm:prSet presAssocID="{D4582E3C-74D1-43B7-87C1-FABC4E634A63}" presName="horz1" presStyleCnt="0"/>
      <dgm:spPr/>
    </dgm:pt>
    <dgm:pt modelId="{ADBC121F-7F5E-4984-9CBC-F8C66C9D5A03}" type="pres">
      <dgm:prSet presAssocID="{D4582E3C-74D1-43B7-87C1-FABC4E634A63}" presName="tx1" presStyleLbl="revTx" presStyleIdx="3" presStyleCnt="9"/>
      <dgm:spPr/>
    </dgm:pt>
    <dgm:pt modelId="{FF4AAC4B-1DA0-4925-B9CC-480DBE8EA3F1}" type="pres">
      <dgm:prSet presAssocID="{D4582E3C-74D1-43B7-87C1-FABC4E634A63}" presName="vert1" presStyleCnt="0"/>
      <dgm:spPr/>
    </dgm:pt>
    <dgm:pt modelId="{BC4FE08E-E4D4-4453-968A-252E40921117}" type="pres">
      <dgm:prSet presAssocID="{6ED2C39C-2CBF-4EA9-B1A9-F79A851068B8}" presName="thickLine" presStyleLbl="alignNode1" presStyleIdx="4" presStyleCnt="9"/>
      <dgm:spPr/>
    </dgm:pt>
    <dgm:pt modelId="{C5AECBBB-5177-4660-AAE9-EAA54D03A846}" type="pres">
      <dgm:prSet presAssocID="{6ED2C39C-2CBF-4EA9-B1A9-F79A851068B8}" presName="horz1" presStyleCnt="0"/>
      <dgm:spPr/>
    </dgm:pt>
    <dgm:pt modelId="{34EA3063-B8A4-442A-8FBD-F0EE00F98BEB}" type="pres">
      <dgm:prSet presAssocID="{6ED2C39C-2CBF-4EA9-B1A9-F79A851068B8}" presName="tx1" presStyleLbl="revTx" presStyleIdx="4" presStyleCnt="9"/>
      <dgm:spPr/>
    </dgm:pt>
    <dgm:pt modelId="{CC8C33D7-255C-4EAE-A515-BB11DAA068AA}" type="pres">
      <dgm:prSet presAssocID="{6ED2C39C-2CBF-4EA9-B1A9-F79A851068B8}" presName="vert1" presStyleCnt="0"/>
      <dgm:spPr/>
    </dgm:pt>
    <dgm:pt modelId="{C37F477A-01C3-4B3D-9CC9-939E329D3539}" type="pres">
      <dgm:prSet presAssocID="{C562A543-1EC7-4C12-AA77-4BA961F26619}" presName="thickLine" presStyleLbl="alignNode1" presStyleIdx="5" presStyleCnt="9"/>
      <dgm:spPr/>
    </dgm:pt>
    <dgm:pt modelId="{F869E543-2CA5-4B98-91ED-C102C72A677B}" type="pres">
      <dgm:prSet presAssocID="{C562A543-1EC7-4C12-AA77-4BA961F26619}" presName="horz1" presStyleCnt="0"/>
      <dgm:spPr/>
    </dgm:pt>
    <dgm:pt modelId="{1F35C253-2D83-4DD3-946F-165C4A50B929}" type="pres">
      <dgm:prSet presAssocID="{C562A543-1EC7-4C12-AA77-4BA961F26619}" presName="tx1" presStyleLbl="revTx" presStyleIdx="5" presStyleCnt="9"/>
      <dgm:spPr/>
    </dgm:pt>
    <dgm:pt modelId="{A0B807EB-655B-42B9-9E36-83645033320B}" type="pres">
      <dgm:prSet presAssocID="{C562A543-1EC7-4C12-AA77-4BA961F26619}" presName="vert1" presStyleCnt="0"/>
      <dgm:spPr/>
    </dgm:pt>
    <dgm:pt modelId="{64C31B56-7F96-4201-862D-69A4C8EA2D9F}" type="pres">
      <dgm:prSet presAssocID="{1D10D20E-396F-47F6-966E-DC9982A4A627}" presName="thickLine" presStyleLbl="alignNode1" presStyleIdx="6" presStyleCnt="9"/>
      <dgm:spPr/>
    </dgm:pt>
    <dgm:pt modelId="{9D959192-9384-4853-814B-014DB1BE53AA}" type="pres">
      <dgm:prSet presAssocID="{1D10D20E-396F-47F6-966E-DC9982A4A627}" presName="horz1" presStyleCnt="0"/>
      <dgm:spPr/>
    </dgm:pt>
    <dgm:pt modelId="{FA4C21F4-58A5-4FD9-8D0D-AB0B5229F513}" type="pres">
      <dgm:prSet presAssocID="{1D10D20E-396F-47F6-966E-DC9982A4A627}" presName="tx1" presStyleLbl="revTx" presStyleIdx="6" presStyleCnt="9"/>
      <dgm:spPr/>
    </dgm:pt>
    <dgm:pt modelId="{836B5928-0875-4261-9510-0C5D2A5EFCBC}" type="pres">
      <dgm:prSet presAssocID="{1D10D20E-396F-47F6-966E-DC9982A4A627}" presName="vert1" presStyleCnt="0"/>
      <dgm:spPr/>
    </dgm:pt>
    <dgm:pt modelId="{0616620B-4F93-4CF6-A94A-12D77A70134F}" type="pres">
      <dgm:prSet presAssocID="{0110C3C6-AD8F-4157-945F-BE3D40F32F73}" presName="thickLine" presStyleLbl="alignNode1" presStyleIdx="7" presStyleCnt="9"/>
      <dgm:spPr/>
    </dgm:pt>
    <dgm:pt modelId="{5789142D-EEC7-4784-B50D-B1BA02CA068F}" type="pres">
      <dgm:prSet presAssocID="{0110C3C6-AD8F-4157-945F-BE3D40F32F73}" presName="horz1" presStyleCnt="0"/>
      <dgm:spPr/>
    </dgm:pt>
    <dgm:pt modelId="{8BD87613-303D-4E09-9D11-26DE1BAF3EA2}" type="pres">
      <dgm:prSet presAssocID="{0110C3C6-AD8F-4157-945F-BE3D40F32F73}" presName="tx1" presStyleLbl="revTx" presStyleIdx="7" presStyleCnt="9"/>
      <dgm:spPr/>
    </dgm:pt>
    <dgm:pt modelId="{248C58B0-D408-400C-9BD0-8025D6B3B55A}" type="pres">
      <dgm:prSet presAssocID="{0110C3C6-AD8F-4157-945F-BE3D40F32F73}" presName="vert1" presStyleCnt="0"/>
      <dgm:spPr/>
    </dgm:pt>
    <dgm:pt modelId="{4A23DD5D-1487-42F3-B595-5B08A6009E36}" type="pres">
      <dgm:prSet presAssocID="{49C2D427-9514-4610-90F4-FBB0F61C4DA2}" presName="thickLine" presStyleLbl="alignNode1" presStyleIdx="8" presStyleCnt="9"/>
      <dgm:spPr/>
    </dgm:pt>
    <dgm:pt modelId="{CA33B97E-5B61-4F00-9997-6250B812CBA3}" type="pres">
      <dgm:prSet presAssocID="{49C2D427-9514-4610-90F4-FBB0F61C4DA2}" presName="horz1" presStyleCnt="0"/>
      <dgm:spPr/>
    </dgm:pt>
    <dgm:pt modelId="{669005C7-8850-40B3-A17C-30D70C2908A3}" type="pres">
      <dgm:prSet presAssocID="{49C2D427-9514-4610-90F4-FBB0F61C4DA2}" presName="tx1" presStyleLbl="revTx" presStyleIdx="8" presStyleCnt="9"/>
      <dgm:spPr/>
    </dgm:pt>
    <dgm:pt modelId="{744A51C3-63E8-49A0-8FA7-186F135DCDE9}" type="pres">
      <dgm:prSet presAssocID="{49C2D427-9514-4610-90F4-FBB0F61C4DA2}" presName="vert1" presStyleCnt="0"/>
      <dgm:spPr/>
    </dgm:pt>
  </dgm:ptLst>
  <dgm:cxnLst>
    <dgm:cxn modelId="{E6F79F12-FAB4-4ED9-9A40-0602D8D9CA5C}" srcId="{3F278155-BE7B-45D2-A922-31D7E6012EB4}" destId="{1683F222-C745-434C-B8EC-6630DF5C4FBA}" srcOrd="1" destOrd="0" parTransId="{5E1F7573-9FAA-4501-AAE9-EDEFB2E36F23}" sibTransId="{8C5AE0BE-1F24-47E1-9477-A738DB6C2A60}"/>
    <dgm:cxn modelId="{3C82321C-3E84-481E-830A-FD79F903C08C}" type="presOf" srcId="{4EFFC7B7-3D3B-4D94-A2A2-0501B0A7BA45}" destId="{CD7DFDFC-E4BA-416F-869F-97106EABDE2F}" srcOrd="0" destOrd="0" presId="urn:microsoft.com/office/officeart/2008/layout/LinedList"/>
    <dgm:cxn modelId="{316B0E3B-EE07-4660-8F00-B58887BC65D3}" srcId="{3F278155-BE7B-45D2-A922-31D7E6012EB4}" destId="{6ED2C39C-2CBF-4EA9-B1A9-F79A851068B8}" srcOrd="4" destOrd="0" parTransId="{AD562678-675A-44AF-8BC7-E5870328C920}" sibTransId="{70B88AE9-2CEB-4F3A-B92A-90E8101975C4}"/>
    <dgm:cxn modelId="{7824303E-2716-4F58-B0A2-4131ACABF79B}" type="presOf" srcId="{3F278155-BE7B-45D2-A922-31D7E6012EB4}" destId="{ABAE733C-E3CB-446D-BD0D-BE2EFE7D6F6A}" srcOrd="0" destOrd="0" presId="urn:microsoft.com/office/officeart/2008/layout/LinedList"/>
    <dgm:cxn modelId="{2327EC3F-A102-4ACB-9676-784D1884A198}" type="presOf" srcId="{0110C3C6-AD8F-4157-945F-BE3D40F32F73}" destId="{8BD87613-303D-4E09-9D11-26DE1BAF3EA2}" srcOrd="0" destOrd="0" presId="urn:microsoft.com/office/officeart/2008/layout/LinedList"/>
    <dgm:cxn modelId="{305DDA47-6A6C-41F4-A7DB-D58951F0B8A9}" srcId="{3F278155-BE7B-45D2-A922-31D7E6012EB4}" destId="{0110C3C6-AD8F-4157-945F-BE3D40F32F73}" srcOrd="7" destOrd="0" parTransId="{10F4E446-CC6C-4A06-B870-ECDE91F7CDBB}" sibTransId="{34B234DF-EA01-4340-8DB8-81DAB206099D}"/>
    <dgm:cxn modelId="{301D4752-31C5-4A01-B81C-FE22D21E12EB}" srcId="{3F278155-BE7B-45D2-A922-31D7E6012EB4}" destId="{49C2D427-9514-4610-90F4-FBB0F61C4DA2}" srcOrd="8" destOrd="0" parTransId="{9DB67B90-07BF-41C0-BDED-D42F32835300}" sibTransId="{295678C5-F43B-4369-ABEA-DF07B583C81E}"/>
    <dgm:cxn modelId="{3DFBE15A-D7EA-49E2-BBF0-A1412F88F320}" type="presOf" srcId="{1683F222-C745-434C-B8EC-6630DF5C4FBA}" destId="{EB956A6F-7E70-4B06-A4E8-084A4A232C34}" srcOrd="0" destOrd="0" presId="urn:microsoft.com/office/officeart/2008/layout/LinedList"/>
    <dgm:cxn modelId="{75A8F890-D997-477A-8B16-E0F556DE7E64}" type="presOf" srcId="{D4582E3C-74D1-43B7-87C1-FABC4E634A63}" destId="{ADBC121F-7F5E-4984-9CBC-F8C66C9D5A03}" srcOrd="0" destOrd="0" presId="urn:microsoft.com/office/officeart/2008/layout/LinedList"/>
    <dgm:cxn modelId="{FDBE1F93-0173-4127-A7FD-2F537DCBD7C9}" srcId="{3F278155-BE7B-45D2-A922-31D7E6012EB4}" destId="{C562A543-1EC7-4C12-AA77-4BA961F26619}" srcOrd="5" destOrd="0" parTransId="{D72F6D67-A38D-4852-9229-1716475942BB}" sibTransId="{A510D4EC-C058-49E4-948A-E10B3ECA20A9}"/>
    <dgm:cxn modelId="{1BE947AB-2469-4A3A-ABB0-02BB20CED688}" type="presOf" srcId="{49C2D427-9514-4610-90F4-FBB0F61C4DA2}" destId="{669005C7-8850-40B3-A17C-30D70C2908A3}" srcOrd="0" destOrd="0" presId="urn:microsoft.com/office/officeart/2008/layout/LinedList"/>
    <dgm:cxn modelId="{A6A09CB0-D75A-4EF1-B12F-B839D57F09ED}" type="presOf" srcId="{1D10D20E-396F-47F6-966E-DC9982A4A627}" destId="{FA4C21F4-58A5-4FD9-8D0D-AB0B5229F513}" srcOrd="0" destOrd="0" presId="urn:microsoft.com/office/officeart/2008/layout/LinedList"/>
    <dgm:cxn modelId="{1C6FFDB5-2034-4900-8571-BEACE8368FCA}" srcId="{3F278155-BE7B-45D2-A922-31D7E6012EB4}" destId="{D4582E3C-74D1-43B7-87C1-FABC4E634A63}" srcOrd="3" destOrd="0" parTransId="{C1EBA138-AEAD-47C9-A315-AB8602F5F848}" sibTransId="{99BEB741-54AD-47CE-A08E-22C040C475E5}"/>
    <dgm:cxn modelId="{1639A2E2-C325-47FC-829C-094AC5F5AC6F}" type="presOf" srcId="{C562A543-1EC7-4C12-AA77-4BA961F26619}" destId="{1F35C253-2D83-4DD3-946F-165C4A50B929}" srcOrd="0" destOrd="0" presId="urn:microsoft.com/office/officeart/2008/layout/LinedList"/>
    <dgm:cxn modelId="{2C4F88EA-086A-4FFB-B51F-617763595F87}" type="presOf" srcId="{ECF4F07F-DD7C-4C0B-B544-F68BB60587D7}" destId="{5268EF16-A8B2-4A10-8DF1-2192AB05D58A}" srcOrd="0" destOrd="0" presId="urn:microsoft.com/office/officeart/2008/layout/LinedList"/>
    <dgm:cxn modelId="{8412E1FB-0EE9-4CCC-B663-656FEFE3C719}" srcId="{3F278155-BE7B-45D2-A922-31D7E6012EB4}" destId="{4EFFC7B7-3D3B-4D94-A2A2-0501B0A7BA45}" srcOrd="2" destOrd="0" parTransId="{B6E241EC-D1E4-4E7D-97A2-CE589CA6D655}" sibTransId="{E0FD2146-B216-4C91-B7BA-492E29FFEF2F}"/>
    <dgm:cxn modelId="{E5B22EFD-009E-49AF-BA0D-1FB34CCB2930}" srcId="{3F278155-BE7B-45D2-A922-31D7E6012EB4}" destId="{1D10D20E-396F-47F6-966E-DC9982A4A627}" srcOrd="6" destOrd="0" parTransId="{E8E334E1-9567-4D39-AC26-4AEA570E3C13}" sibTransId="{72F79D0C-AE1F-4A9C-8F9A-E567D89F1D51}"/>
    <dgm:cxn modelId="{40AFC2FD-6A82-457A-8082-E6F47EC8D969}" type="presOf" srcId="{6ED2C39C-2CBF-4EA9-B1A9-F79A851068B8}" destId="{34EA3063-B8A4-442A-8FBD-F0EE00F98BEB}" srcOrd="0" destOrd="0" presId="urn:microsoft.com/office/officeart/2008/layout/LinedList"/>
    <dgm:cxn modelId="{9E02A5FE-E265-4DE0-A26E-14B7C67D02DE}" srcId="{3F278155-BE7B-45D2-A922-31D7E6012EB4}" destId="{ECF4F07F-DD7C-4C0B-B544-F68BB60587D7}" srcOrd="0" destOrd="0" parTransId="{5ED25419-F294-40AD-A443-B6B9E8E78ADC}" sibTransId="{43765CF1-19A6-4463-A3DB-7E669F012BEA}"/>
    <dgm:cxn modelId="{6DC23E65-F204-438C-9018-C0ADE9314389}" type="presParOf" srcId="{ABAE733C-E3CB-446D-BD0D-BE2EFE7D6F6A}" destId="{A762AFD9-9DA8-47EB-BCE4-D1CE520EA1A6}" srcOrd="0" destOrd="0" presId="urn:microsoft.com/office/officeart/2008/layout/LinedList"/>
    <dgm:cxn modelId="{0C162936-C183-468B-A867-BE96DCC34960}" type="presParOf" srcId="{ABAE733C-E3CB-446D-BD0D-BE2EFE7D6F6A}" destId="{C818BD31-314D-4264-85ED-BD6D7B1D904F}" srcOrd="1" destOrd="0" presId="urn:microsoft.com/office/officeart/2008/layout/LinedList"/>
    <dgm:cxn modelId="{B3C37CF8-F575-4771-89DC-B283890B2F0A}" type="presParOf" srcId="{C818BD31-314D-4264-85ED-BD6D7B1D904F}" destId="{5268EF16-A8B2-4A10-8DF1-2192AB05D58A}" srcOrd="0" destOrd="0" presId="urn:microsoft.com/office/officeart/2008/layout/LinedList"/>
    <dgm:cxn modelId="{576861C4-1D4F-4144-8B13-31ED4BF80595}" type="presParOf" srcId="{C818BD31-314D-4264-85ED-BD6D7B1D904F}" destId="{7D41EBA4-3382-4752-B95F-2F8FDE10DA9B}" srcOrd="1" destOrd="0" presId="urn:microsoft.com/office/officeart/2008/layout/LinedList"/>
    <dgm:cxn modelId="{92B96021-D7D5-4CC2-8EB1-A740AF54CFA0}" type="presParOf" srcId="{ABAE733C-E3CB-446D-BD0D-BE2EFE7D6F6A}" destId="{6F4E89E4-7C52-40DB-9972-F549678E1001}" srcOrd="2" destOrd="0" presId="urn:microsoft.com/office/officeart/2008/layout/LinedList"/>
    <dgm:cxn modelId="{B1DA8C67-EAA5-4E3C-922B-777C64983F80}" type="presParOf" srcId="{ABAE733C-E3CB-446D-BD0D-BE2EFE7D6F6A}" destId="{851E1551-5295-4472-A339-98E813663E0F}" srcOrd="3" destOrd="0" presId="urn:microsoft.com/office/officeart/2008/layout/LinedList"/>
    <dgm:cxn modelId="{D7480C2C-F338-43A4-A260-70BC9830F687}" type="presParOf" srcId="{851E1551-5295-4472-A339-98E813663E0F}" destId="{EB956A6F-7E70-4B06-A4E8-084A4A232C34}" srcOrd="0" destOrd="0" presId="urn:microsoft.com/office/officeart/2008/layout/LinedList"/>
    <dgm:cxn modelId="{67949DE6-B57F-41FB-A784-63EC94211B2A}" type="presParOf" srcId="{851E1551-5295-4472-A339-98E813663E0F}" destId="{1104529B-A80C-4527-A0AC-00B50C7D88E2}" srcOrd="1" destOrd="0" presId="urn:microsoft.com/office/officeart/2008/layout/LinedList"/>
    <dgm:cxn modelId="{B82754C0-985B-4337-965B-20C33201722A}" type="presParOf" srcId="{ABAE733C-E3CB-446D-BD0D-BE2EFE7D6F6A}" destId="{10CEEACB-3D42-4D73-8131-B1787D167928}" srcOrd="4" destOrd="0" presId="urn:microsoft.com/office/officeart/2008/layout/LinedList"/>
    <dgm:cxn modelId="{FF6EDC28-9A81-4A0F-9325-FABD91029ECE}" type="presParOf" srcId="{ABAE733C-E3CB-446D-BD0D-BE2EFE7D6F6A}" destId="{166A17B5-FA13-4593-8703-51832F0227CE}" srcOrd="5" destOrd="0" presId="urn:microsoft.com/office/officeart/2008/layout/LinedList"/>
    <dgm:cxn modelId="{369A628A-864F-4CE2-AB95-6A150305C184}" type="presParOf" srcId="{166A17B5-FA13-4593-8703-51832F0227CE}" destId="{CD7DFDFC-E4BA-416F-869F-97106EABDE2F}" srcOrd="0" destOrd="0" presId="urn:microsoft.com/office/officeart/2008/layout/LinedList"/>
    <dgm:cxn modelId="{D9A1C666-714D-46C1-832D-8F0D42E08685}" type="presParOf" srcId="{166A17B5-FA13-4593-8703-51832F0227CE}" destId="{9C69C8CC-2CFD-48C7-9853-F0F0FCDCC15A}" srcOrd="1" destOrd="0" presId="urn:microsoft.com/office/officeart/2008/layout/LinedList"/>
    <dgm:cxn modelId="{395C1F62-D040-46CC-9F84-5FA95BE5D342}" type="presParOf" srcId="{ABAE733C-E3CB-446D-BD0D-BE2EFE7D6F6A}" destId="{6E8427A2-1864-4BE4-88C9-565E1D99EC1E}" srcOrd="6" destOrd="0" presId="urn:microsoft.com/office/officeart/2008/layout/LinedList"/>
    <dgm:cxn modelId="{07BF8BD6-6138-4B15-9F96-ECEEE7C5EB50}" type="presParOf" srcId="{ABAE733C-E3CB-446D-BD0D-BE2EFE7D6F6A}" destId="{C9DD7049-A5D0-439D-9411-6228988CB70C}" srcOrd="7" destOrd="0" presId="urn:microsoft.com/office/officeart/2008/layout/LinedList"/>
    <dgm:cxn modelId="{784B917B-0ABE-4776-90C8-61E9F72BAA54}" type="presParOf" srcId="{C9DD7049-A5D0-439D-9411-6228988CB70C}" destId="{ADBC121F-7F5E-4984-9CBC-F8C66C9D5A03}" srcOrd="0" destOrd="0" presId="urn:microsoft.com/office/officeart/2008/layout/LinedList"/>
    <dgm:cxn modelId="{64E5999C-1183-4ABE-80CF-6E2377B307EE}" type="presParOf" srcId="{C9DD7049-A5D0-439D-9411-6228988CB70C}" destId="{FF4AAC4B-1DA0-4925-B9CC-480DBE8EA3F1}" srcOrd="1" destOrd="0" presId="urn:microsoft.com/office/officeart/2008/layout/LinedList"/>
    <dgm:cxn modelId="{0A84C416-DE76-47A0-ACEC-D45D678A9B91}" type="presParOf" srcId="{ABAE733C-E3CB-446D-BD0D-BE2EFE7D6F6A}" destId="{BC4FE08E-E4D4-4453-968A-252E40921117}" srcOrd="8" destOrd="0" presId="urn:microsoft.com/office/officeart/2008/layout/LinedList"/>
    <dgm:cxn modelId="{CCFF4394-8956-4C63-8B23-A3CBCDAD622D}" type="presParOf" srcId="{ABAE733C-E3CB-446D-BD0D-BE2EFE7D6F6A}" destId="{C5AECBBB-5177-4660-AAE9-EAA54D03A846}" srcOrd="9" destOrd="0" presId="urn:microsoft.com/office/officeart/2008/layout/LinedList"/>
    <dgm:cxn modelId="{62364754-A03C-4BB0-A7DF-5B2288E14703}" type="presParOf" srcId="{C5AECBBB-5177-4660-AAE9-EAA54D03A846}" destId="{34EA3063-B8A4-442A-8FBD-F0EE00F98BEB}" srcOrd="0" destOrd="0" presId="urn:microsoft.com/office/officeart/2008/layout/LinedList"/>
    <dgm:cxn modelId="{71FF5CC5-EBB2-4B3C-9B8C-0AADB8EAD510}" type="presParOf" srcId="{C5AECBBB-5177-4660-AAE9-EAA54D03A846}" destId="{CC8C33D7-255C-4EAE-A515-BB11DAA068AA}" srcOrd="1" destOrd="0" presId="urn:microsoft.com/office/officeart/2008/layout/LinedList"/>
    <dgm:cxn modelId="{A4F11779-82F8-4AE8-9C77-47FA9A611A1C}" type="presParOf" srcId="{ABAE733C-E3CB-446D-BD0D-BE2EFE7D6F6A}" destId="{C37F477A-01C3-4B3D-9CC9-939E329D3539}" srcOrd="10" destOrd="0" presId="urn:microsoft.com/office/officeart/2008/layout/LinedList"/>
    <dgm:cxn modelId="{F506120C-AAE3-466C-86C4-1B5E7F6AD866}" type="presParOf" srcId="{ABAE733C-E3CB-446D-BD0D-BE2EFE7D6F6A}" destId="{F869E543-2CA5-4B98-91ED-C102C72A677B}" srcOrd="11" destOrd="0" presId="urn:microsoft.com/office/officeart/2008/layout/LinedList"/>
    <dgm:cxn modelId="{DBD83ACA-79BC-4C53-A2E6-404A0D5EF4D4}" type="presParOf" srcId="{F869E543-2CA5-4B98-91ED-C102C72A677B}" destId="{1F35C253-2D83-4DD3-946F-165C4A50B929}" srcOrd="0" destOrd="0" presId="urn:microsoft.com/office/officeart/2008/layout/LinedList"/>
    <dgm:cxn modelId="{3353DA13-2717-4198-8AEE-4E84CDC4521F}" type="presParOf" srcId="{F869E543-2CA5-4B98-91ED-C102C72A677B}" destId="{A0B807EB-655B-42B9-9E36-83645033320B}" srcOrd="1" destOrd="0" presId="urn:microsoft.com/office/officeart/2008/layout/LinedList"/>
    <dgm:cxn modelId="{33BFE85A-22A0-4D0B-B663-EB5E79E29A6C}" type="presParOf" srcId="{ABAE733C-E3CB-446D-BD0D-BE2EFE7D6F6A}" destId="{64C31B56-7F96-4201-862D-69A4C8EA2D9F}" srcOrd="12" destOrd="0" presId="urn:microsoft.com/office/officeart/2008/layout/LinedList"/>
    <dgm:cxn modelId="{25BE4002-F83F-42C0-B959-F7E20E44F5AE}" type="presParOf" srcId="{ABAE733C-E3CB-446D-BD0D-BE2EFE7D6F6A}" destId="{9D959192-9384-4853-814B-014DB1BE53AA}" srcOrd="13" destOrd="0" presId="urn:microsoft.com/office/officeart/2008/layout/LinedList"/>
    <dgm:cxn modelId="{8086DC9E-9028-457B-9B54-DB16515B68E4}" type="presParOf" srcId="{9D959192-9384-4853-814B-014DB1BE53AA}" destId="{FA4C21F4-58A5-4FD9-8D0D-AB0B5229F513}" srcOrd="0" destOrd="0" presId="urn:microsoft.com/office/officeart/2008/layout/LinedList"/>
    <dgm:cxn modelId="{222495D6-9294-44F7-9D6C-F56E112708EF}" type="presParOf" srcId="{9D959192-9384-4853-814B-014DB1BE53AA}" destId="{836B5928-0875-4261-9510-0C5D2A5EFCBC}" srcOrd="1" destOrd="0" presId="urn:microsoft.com/office/officeart/2008/layout/LinedList"/>
    <dgm:cxn modelId="{69008169-1B08-44EC-96E6-08B220B325D3}" type="presParOf" srcId="{ABAE733C-E3CB-446D-BD0D-BE2EFE7D6F6A}" destId="{0616620B-4F93-4CF6-A94A-12D77A70134F}" srcOrd="14" destOrd="0" presId="urn:microsoft.com/office/officeart/2008/layout/LinedList"/>
    <dgm:cxn modelId="{E887AB44-24C9-48E5-AB40-29FE4772E6EA}" type="presParOf" srcId="{ABAE733C-E3CB-446D-BD0D-BE2EFE7D6F6A}" destId="{5789142D-EEC7-4784-B50D-B1BA02CA068F}" srcOrd="15" destOrd="0" presId="urn:microsoft.com/office/officeart/2008/layout/LinedList"/>
    <dgm:cxn modelId="{2C86C94A-2CF6-4592-AD07-61B729B8F18C}" type="presParOf" srcId="{5789142D-EEC7-4784-B50D-B1BA02CA068F}" destId="{8BD87613-303D-4E09-9D11-26DE1BAF3EA2}" srcOrd="0" destOrd="0" presId="urn:microsoft.com/office/officeart/2008/layout/LinedList"/>
    <dgm:cxn modelId="{8F0A41C6-6D40-4866-AB99-27AFC1F689D6}" type="presParOf" srcId="{5789142D-EEC7-4784-B50D-B1BA02CA068F}" destId="{248C58B0-D408-400C-9BD0-8025D6B3B55A}" srcOrd="1" destOrd="0" presId="urn:microsoft.com/office/officeart/2008/layout/LinedList"/>
    <dgm:cxn modelId="{402EE04C-77CC-43C1-B27C-ACCE6725E014}" type="presParOf" srcId="{ABAE733C-E3CB-446D-BD0D-BE2EFE7D6F6A}" destId="{4A23DD5D-1487-42F3-B595-5B08A6009E36}" srcOrd="16" destOrd="0" presId="urn:microsoft.com/office/officeart/2008/layout/LinedList"/>
    <dgm:cxn modelId="{E3C8DAD8-6122-4BAF-AADD-5383D3CA96CD}" type="presParOf" srcId="{ABAE733C-E3CB-446D-BD0D-BE2EFE7D6F6A}" destId="{CA33B97E-5B61-4F00-9997-6250B812CBA3}" srcOrd="17" destOrd="0" presId="urn:microsoft.com/office/officeart/2008/layout/LinedList"/>
    <dgm:cxn modelId="{0C9A6881-225E-4F2C-B5BF-989150EAC8B7}" type="presParOf" srcId="{CA33B97E-5B61-4F00-9997-6250B812CBA3}" destId="{669005C7-8850-40B3-A17C-30D70C2908A3}" srcOrd="0" destOrd="0" presId="urn:microsoft.com/office/officeart/2008/layout/LinedList"/>
    <dgm:cxn modelId="{FBBFFA9B-E168-4191-A395-FDDDEA618429}" type="presParOf" srcId="{CA33B97E-5B61-4F00-9997-6250B812CBA3}" destId="{744A51C3-63E8-49A0-8FA7-186F135DCD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55255-37E1-4798-AE92-A3B488DE91DD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74E31-467D-4CBF-8E88-8C78D437BE44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1B3B8-0C79-4F84-B793-C73AFC6765E6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Planificación</a:t>
          </a:r>
          <a:endParaRPr lang="en-US" sz="2200" kern="1200"/>
        </a:p>
      </dsp:txBody>
      <dsp:txXfrm>
        <a:off x="1337397" y="2284"/>
        <a:ext cx="4926242" cy="1157919"/>
      </dsp:txXfrm>
    </dsp:sp>
    <dsp:sp modelId="{FFE41921-9007-4CCB-ADEE-C24E617763AC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B6D16-F08B-428F-88DC-4A102FA84560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2C6A3-7AE5-47CC-87CF-1AD9B1D14C35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Diseño</a:t>
          </a:r>
          <a:endParaRPr lang="en-US" sz="2200" kern="1200"/>
        </a:p>
      </dsp:txBody>
      <dsp:txXfrm>
        <a:off x="1337397" y="1449684"/>
        <a:ext cx="4926242" cy="1157919"/>
      </dsp:txXfrm>
    </dsp:sp>
    <dsp:sp modelId="{174A381B-709D-43C0-B996-FC8F5591FE5D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1864B-1D34-4416-9D8C-FC3E695D1168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B289D-AA19-44AA-8C30-D348D0DA608D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Ejecución</a:t>
          </a:r>
          <a:endParaRPr lang="en-US" sz="2200" kern="1200"/>
        </a:p>
      </dsp:txBody>
      <dsp:txXfrm>
        <a:off x="1337397" y="2897083"/>
        <a:ext cx="4926242" cy="1157919"/>
      </dsp:txXfrm>
    </dsp:sp>
    <dsp:sp modelId="{0585FA1F-3823-47D1-ADA7-B2307D615EB9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CDE66-7370-4573-A4B5-AAEC05A6747B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F2C76-2CF3-4BF7-8EBF-2DF80AF66575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Resultados</a:t>
          </a:r>
          <a:endParaRPr lang="en-US" sz="2200" kern="1200"/>
        </a:p>
      </dsp:txBody>
      <dsp:txXfrm>
        <a:off x="1337397" y="4344483"/>
        <a:ext cx="4926242" cy="1157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8DA60-06CB-42A5-8AAF-461088F0F553}">
      <dsp:nvSpPr>
        <dsp:cNvPr id="0" name=""/>
        <dsp:cNvSpPr/>
      </dsp:nvSpPr>
      <dsp:spPr>
        <a:xfrm>
          <a:off x="1276332" y="109289"/>
          <a:ext cx="1268176" cy="126817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075B6-02D4-4D12-B252-424867137D1E}">
      <dsp:nvSpPr>
        <dsp:cNvPr id="0" name=""/>
        <dsp:cNvSpPr/>
      </dsp:nvSpPr>
      <dsp:spPr>
        <a:xfrm>
          <a:off x="1546599" y="379556"/>
          <a:ext cx="727642" cy="727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4A472-371A-478D-8AD6-8C55D4A827BE}">
      <dsp:nvSpPr>
        <dsp:cNvPr id="0" name=""/>
        <dsp:cNvSpPr/>
      </dsp:nvSpPr>
      <dsp:spPr>
        <a:xfrm>
          <a:off x="870931" y="1772471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/>
            <a:t>Pequeño a grande</a:t>
          </a:r>
          <a:endParaRPr lang="en-US" sz="1700" kern="1200"/>
        </a:p>
      </dsp:txBody>
      <dsp:txXfrm>
        <a:off x="870931" y="1772471"/>
        <a:ext cx="2078977" cy="720000"/>
      </dsp:txXfrm>
    </dsp:sp>
    <dsp:sp modelId="{F13964B7-0D71-46CA-B815-E04B2A5A589A}">
      <dsp:nvSpPr>
        <dsp:cNvPr id="0" name=""/>
        <dsp:cNvSpPr/>
      </dsp:nvSpPr>
      <dsp:spPr>
        <a:xfrm>
          <a:off x="3719131" y="109289"/>
          <a:ext cx="1268176" cy="126817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24C9C-104A-4976-A9E8-2334AB630821}">
      <dsp:nvSpPr>
        <dsp:cNvPr id="0" name=""/>
        <dsp:cNvSpPr/>
      </dsp:nvSpPr>
      <dsp:spPr>
        <a:xfrm>
          <a:off x="3989398" y="379556"/>
          <a:ext cx="727642" cy="727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082CC-C064-4538-8972-44AFF97088C9}">
      <dsp:nvSpPr>
        <dsp:cNvPr id="0" name=""/>
        <dsp:cNvSpPr/>
      </dsp:nvSpPr>
      <dsp:spPr>
        <a:xfrm>
          <a:off x="3313730" y="1772471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/>
            <a:t>Revisiones técnicas</a:t>
          </a:r>
          <a:endParaRPr lang="en-US" sz="1700" kern="1200"/>
        </a:p>
      </dsp:txBody>
      <dsp:txXfrm>
        <a:off x="3313730" y="1772471"/>
        <a:ext cx="2078977" cy="720000"/>
      </dsp:txXfrm>
    </dsp:sp>
    <dsp:sp modelId="{9FEB864D-0409-45AC-BB41-C131C225C9AA}">
      <dsp:nvSpPr>
        <dsp:cNvPr id="0" name=""/>
        <dsp:cNvSpPr/>
      </dsp:nvSpPr>
      <dsp:spPr>
        <a:xfrm>
          <a:off x="1276332" y="3012216"/>
          <a:ext cx="1268176" cy="126817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69AF3-6A3D-4CB7-9892-B99843F84E78}">
      <dsp:nvSpPr>
        <dsp:cNvPr id="0" name=""/>
        <dsp:cNvSpPr/>
      </dsp:nvSpPr>
      <dsp:spPr>
        <a:xfrm>
          <a:off x="1546599" y="3282483"/>
          <a:ext cx="727642" cy="727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3593C-6C96-4269-9EBA-E95318FD09A0}">
      <dsp:nvSpPr>
        <dsp:cNvPr id="0" name=""/>
        <dsp:cNvSpPr/>
      </dsp:nvSpPr>
      <dsp:spPr>
        <a:xfrm>
          <a:off x="870931" y="4675398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/>
            <a:t>Desarrolladores o grupo independiente</a:t>
          </a:r>
          <a:endParaRPr lang="en-US" sz="1700" kern="1200"/>
        </a:p>
      </dsp:txBody>
      <dsp:txXfrm>
        <a:off x="870931" y="4675398"/>
        <a:ext cx="2078977" cy="720000"/>
      </dsp:txXfrm>
    </dsp:sp>
    <dsp:sp modelId="{C5DEF60C-FD68-4076-A4D3-824B8FE5370C}">
      <dsp:nvSpPr>
        <dsp:cNvPr id="0" name=""/>
        <dsp:cNvSpPr/>
      </dsp:nvSpPr>
      <dsp:spPr>
        <a:xfrm>
          <a:off x="3719131" y="3012216"/>
          <a:ext cx="1268176" cy="126817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701B9-C5CE-4ECE-BF27-B9A1535DD367}">
      <dsp:nvSpPr>
        <dsp:cNvPr id="0" name=""/>
        <dsp:cNvSpPr/>
      </dsp:nvSpPr>
      <dsp:spPr>
        <a:xfrm>
          <a:off x="3989398" y="3282483"/>
          <a:ext cx="727642" cy="7276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20F42-1B8D-48BA-A067-03A2631BC4C9}">
      <dsp:nvSpPr>
        <dsp:cNvPr id="0" name=""/>
        <dsp:cNvSpPr/>
      </dsp:nvSpPr>
      <dsp:spPr>
        <a:xfrm>
          <a:off x="3313730" y="4675398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 dirty="0"/>
            <a:t>Prueba y depuración</a:t>
          </a:r>
          <a:endParaRPr lang="en-US" sz="1700" kern="1200" dirty="0"/>
        </a:p>
      </dsp:txBody>
      <dsp:txXfrm>
        <a:off x="3313730" y="4675398"/>
        <a:ext cx="207897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96591-7725-4B25-97A6-81B05D725C4E}">
      <dsp:nvSpPr>
        <dsp:cNvPr id="0" name=""/>
        <dsp:cNvSpPr/>
      </dsp:nvSpPr>
      <dsp:spPr>
        <a:xfrm>
          <a:off x="0" y="2687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69EEF-33AB-40D3-9F16-99E1A1EE2529}">
      <dsp:nvSpPr>
        <dsp:cNvPr id="0" name=""/>
        <dsp:cNvSpPr/>
      </dsp:nvSpPr>
      <dsp:spPr>
        <a:xfrm>
          <a:off x="0" y="2687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/>
            <a:t>Requerimientos cuantificables</a:t>
          </a:r>
          <a:endParaRPr lang="en-US" sz="3800" kern="1200"/>
        </a:p>
      </dsp:txBody>
      <dsp:txXfrm>
        <a:off x="0" y="2687"/>
        <a:ext cx="6263640" cy="916552"/>
      </dsp:txXfrm>
    </dsp:sp>
    <dsp:sp modelId="{C4B353A2-AAD3-4AEE-9981-7E1362FCF000}">
      <dsp:nvSpPr>
        <dsp:cNvPr id="0" name=""/>
        <dsp:cNvSpPr/>
      </dsp:nvSpPr>
      <dsp:spPr>
        <a:xfrm>
          <a:off x="0" y="919239"/>
          <a:ext cx="6263640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150FE-13A0-4AE1-B6C5-B6FB7739C77C}">
      <dsp:nvSpPr>
        <dsp:cNvPr id="0" name=""/>
        <dsp:cNvSpPr/>
      </dsp:nvSpPr>
      <dsp:spPr>
        <a:xfrm>
          <a:off x="0" y="919239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/>
            <a:t>Objetivos de las pruebas</a:t>
          </a:r>
          <a:endParaRPr lang="en-US" sz="3800" kern="1200"/>
        </a:p>
      </dsp:txBody>
      <dsp:txXfrm>
        <a:off x="0" y="919239"/>
        <a:ext cx="6263640" cy="916552"/>
      </dsp:txXfrm>
    </dsp:sp>
    <dsp:sp modelId="{4F6DD9A8-D03C-4667-85C9-D09881709A40}">
      <dsp:nvSpPr>
        <dsp:cNvPr id="0" name=""/>
        <dsp:cNvSpPr/>
      </dsp:nvSpPr>
      <dsp:spPr>
        <a:xfrm>
          <a:off x="0" y="1835791"/>
          <a:ext cx="6263640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3254E-AF2F-4704-8BE5-0910732EFB48}">
      <dsp:nvSpPr>
        <dsp:cNvPr id="0" name=""/>
        <dsp:cNvSpPr/>
      </dsp:nvSpPr>
      <dsp:spPr>
        <a:xfrm>
          <a:off x="0" y="1835791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/>
            <a:t>Entender a los usuarios</a:t>
          </a:r>
          <a:endParaRPr lang="en-US" sz="3800" kern="1200"/>
        </a:p>
      </dsp:txBody>
      <dsp:txXfrm>
        <a:off x="0" y="1835791"/>
        <a:ext cx="6263640" cy="916552"/>
      </dsp:txXfrm>
    </dsp:sp>
    <dsp:sp modelId="{5FB0C93B-F487-4EE8-9E56-D4923F42710E}">
      <dsp:nvSpPr>
        <dsp:cNvPr id="0" name=""/>
        <dsp:cNvSpPr/>
      </dsp:nvSpPr>
      <dsp:spPr>
        <a:xfrm>
          <a:off x="0" y="2752344"/>
          <a:ext cx="6263640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75B50-79D1-4DDC-8258-34C914A57C1A}">
      <dsp:nvSpPr>
        <dsp:cNvPr id="0" name=""/>
        <dsp:cNvSpPr/>
      </dsp:nvSpPr>
      <dsp:spPr>
        <a:xfrm>
          <a:off x="0" y="2752344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/>
            <a:t>Software robusto</a:t>
          </a:r>
          <a:endParaRPr lang="en-US" sz="3800" kern="1200"/>
        </a:p>
      </dsp:txBody>
      <dsp:txXfrm>
        <a:off x="0" y="2752344"/>
        <a:ext cx="6263640" cy="916552"/>
      </dsp:txXfrm>
    </dsp:sp>
    <dsp:sp modelId="{A46A0BE9-0AC1-4959-9AFB-1CDCFC74A167}">
      <dsp:nvSpPr>
        <dsp:cNvPr id="0" name=""/>
        <dsp:cNvSpPr/>
      </dsp:nvSpPr>
      <dsp:spPr>
        <a:xfrm>
          <a:off x="0" y="3668896"/>
          <a:ext cx="6263640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1CC68-2D3A-4599-B3BB-316676F79F18}">
      <dsp:nvSpPr>
        <dsp:cNvPr id="0" name=""/>
        <dsp:cNvSpPr/>
      </dsp:nvSpPr>
      <dsp:spPr>
        <a:xfrm>
          <a:off x="0" y="3668896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/>
            <a:t>Revisiones técnicas</a:t>
          </a:r>
          <a:endParaRPr lang="en-US" sz="3800" kern="1200"/>
        </a:p>
      </dsp:txBody>
      <dsp:txXfrm>
        <a:off x="0" y="3668896"/>
        <a:ext cx="6263640" cy="916552"/>
      </dsp:txXfrm>
    </dsp:sp>
    <dsp:sp modelId="{C84734CF-BBC8-4BDB-82CD-5BBE6C2B7F30}">
      <dsp:nvSpPr>
        <dsp:cNvPr id="0" name=""/>
        <dsp:cNvSpPr/>
      </dsp:nvSpPr>
      <dsp:spPr>
        <a:xfrm>
          <a:off x="0" y="4585448"/>
          <a:ext cx="626364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4DC6A-1161-44B0-BE0C-CA95D26A2002}">
      <dsp:nvSpPr>
        <dsp:cNvPr id="0" name=""/>
        <dsp:cNvSpPr/>
      </dsp:nvSpPr>
      <dsp:spPr>
        <a:xfrm>
          <a:off x="0" y="4585448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/>
            <a:t>Mejora continua</a:t>
          </a:r>
          <a:endParaRPr lang="en-US" sz="3800" kern="1200"/>
        </a:p>
      </dsp:txBody>
      <dsp:txXfrm>
        <a:off x="0" y="4585448"/>
        <a:ext cx="6263640" cy="9165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1C0D1-2B4C-4214-8940-351CFDDEBE01}">
      <dsp:nvSpPr>
        <dsp:cNvPr id="0" name=""/>
        <dsp:cNvSpPr/>
      </dsp:nvSpPr>
      <dsp:spPr>
        <a:xfrm>
          <a:off x="2954818" y="2314598"/>
          <a:ext cx="579873" cy="1870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936" y="0"/>
              </a:lnTo>
              <a:lnTo>
                <a:pt x="289936" y="1870091"/>
              </a:lnTo>
              <a:lnTo>
                <a:pt x="579873" y="18700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2D048-22A9-4DD8-8AB0-59AEADF6B036}">
      <dsp:nvSpPr>
        <dsp:cNvPr id="0" name=""/>
        <dsp:cNvSpPr/>
      </dsp:nvSpPr>
      <dsp:spPr>
        <a:xfrm>
          <a:off x="2954818" y="2314598"/>
          <a:ext cx="579873" cy="623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936" y="0"/>
              </a:lnTo>
              <a:lnTo>
                <a:pt x="289936" y="623363"/>
              </a:lnTo>
              <a:lnTo>
                <a:pt x="579873" y="62336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97C80-6D31-4A59-BE46-B271B5FD5748}">
      <dsp:nvSpPr>
        <dsp:cNvPr id="0" name=""/>
        <dsp:cNvSpPr/>
      </dsp:nvSpPr>
      <dsp:spPr>
        <a:xfrm>
          <a:off x="2954818" y="1691234"/>
          <a:ext cx="579873" cy="623363"/>
        </a:xfrm>
        <a:custGeom>
          <a:avLst/>
          <a:gdLst/>
          <a:ahLst/>
          <a:cxnLst/>
          <a:rect l="0" t="0" r="0" b="0"/>
          <a:pathLst>
            <a:path>
              <a:moveTo>
                <a:pt x="0" y="623363"/>
              </a:moveTo>
              <a:lnTo>
                <a:pt x="289936" y="623363"/>
              </a:lnTo>
              <a:lnTo>
                <a:pt x="289936" y="0"/>
              </a:lnTo>
              <a:lnTo>
                <a:pt x="57987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CAD7B-4192-449E-A325-EC3C00A381E4}">
      <dsp:nvSpPr>
        <dsp:cNvPr id="0" name=""/>
        <dsp:cNvSpPr/>
      </dsp:nvSpPr>
      <dsp:spPr>
        <a:xfrm>
          <a:off x="2954818" y="444507"/>
          <a:ext cx="579873" cy="1870091"/>
        </a:xfrm>
        <a:custGeom>
          <a:avLst/>
          <a:gdLst/>
          <a:ahLst/>
          <a:cxnLst/>
          <a:rect l="0" t="0" r="0" b="0"/>
          <a:pathLst>
            <a:path>
              <a:moveTo>
                <a:pt x="0" y="1870091"/>
              </a:moveTo>
              <a:lnTo>
                <a:pt x="289936" y="1870091"/>
              </a:lnTo>
              <a:lnTo>
                <a:pt x="289936" y="0"/>
              </a:lnTo>
              <a:lnTo>
                <a:pt x="57987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409B8-4E3F-4999-8DA4-3E337F9B7567}">
      <dsp:nvSpPr>
        <dsp:cNvPr id="0" name=""/>
        <dsp:cNvSpPr/>
      </dsp:nvSpPr>
      <dsp:spPr>
        <a:xfrm>
          <a:off x="55452" y="1872445"/>
          <a:ext cx="2899366" cy="884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Descripción de error</a:t>
          </a:r>
          <a:endParaRPr lang="en-US" sz="2700" kern="1200"/>
        </a:p>
      </dsp:txBody>
      <dsp:txXfrm>
        <a:off x="55452" y="1872445"/>
        <a:ext cx="2899366" cy="884306"/>
      </dsp:txXfrm>
    </dsp:sp>
    <dsp:sp modelId="{BC2E7445-E655-4BA3-95CF-FD7C1E144636}">
      <dsp:nvSpPr>
        <dsp:cNvPr id="0" name=""/>
        <dsp:cNvSpPr/>
      </dsp:nvSpPr>
      <dsp:spPr>
        <a:xfrm>
          <a:off x="3534691" y="2354"/>
          <a:ext cx="2899366" cy="8843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Inexistente</a:t>
          </a:r>
          <a:endParaRPr lang="en-US" sz="2700" kern="1200"/>
        </a:p>
      </dsp:txBody>
      <dsp:txXfrm>
        <a:off x="3534691" y="2354"/>
        <a:ext cx="2899366" cy="884306"/>
      </dsp:txXfrm>
    </dsp:sp>
    <dsp:sp modelId="{6C790DFD-B145-498A-AE5A-B967568A44A3}">
      <dsp:nvSpPr>
        <dsp:cNvPr id="0" name=""/>
        <dsp:cNvSpPr/>
      </dsp:nvSpPr>
      <dsp:spPr>
        <a:xfrm>
          <a:off x="3534691" y="1249081"/>
          <a:ext cx="2899366" cy="8843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Erróneo</a:t>
          </a:r>
          <a:endParaRPr lang="en-US" sz="2700" kern="1200"/>
        </a:p>
      </dsp:txBody>
      <dsp:txXfrm>
        <a:off x="3534691" y="1249081"/>
        <a:ext cx="2899366" cy="884306"/>
      </dsp:txXfrm>
    </dsp:sp>
    <dsp:sp modelId="{8FA17132-00FD-465A-994F-1001367B07E3}">
      <dsp:nvSpPr>
        <dsp:cNvPr id="0" name=""/>
        <dsp:cNvSpPr/>
      </dsp:nvSpPr>
      <dsp:spPr>
        <a:xfrm>
          <a:off x="3534691" y="2495809"/>
          <a:ext cx="2899366" cy="8843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Causa</a:t>
          </a:r>
          <a:endParaRPr lang="en-US" sz="2700" kern="1200"/>
        </a:p>
      </dsp:txBody>
      <dsp:txXfrm>
        <a:off x="3534691" y="2495809"/>
        <a:ext cx="2899366" cy="884306"/>
      </dsp:txXfrm>
    </dsp:sp>
    <dsp:sp modelId="{2647AFA8-38D6-4BA3-8887-8A3DB1702683}">
      <dsp:nvSpPr>
        <dsp:cNvPr id="0" name=""/>
        <dsp:cNvSpPr/>
      </dsp:nvSpPr>
      <dsp:spPr>
        <a:xfrm>
          <a:off x="3534691" y="3742536"/>
          <a:ext cx="2899366" cy="8843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Auxiliar</a:t>
          </a:r>
          <a:endParaRPr lang="en-US" sz="2700" kern="1200"/>
        </a:p>
      </dsp:txBody>
      <dsp:txXfrm>
        <a:off x="3534691" y="3742536"/>
        <a:ext cx="2899366" cy="884306"/>
      </dsp:txXfrm>
    </dsp:sp>
    <dsp:sp modelId="{1E68F85D-BBC4-4BC3-800E-356D070CC83F}">
      <dsp:nvSpPr>
        <dsp:cNvPr id="0" name=""/>
        <dsp:cNvSpPr/>
      </dsp:nvSpPr>
      <dsp:spPr>
        <a:xfrm>
          <a:off x="55452" y="3119172"/>
          <a:ext cx="2899366" cy="884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El sistema debe manejar el error</a:t>
          </a:r>
          <a:endParaRPr lang="en-US" sz="2700" kern="1200"/>
        </a:p>
      </dsp:txBody>
      <dsp:txXfrm>
        <a:off x="55452" y="3119172"/>
        <a:ext cx="2899366" cy="884306"/>
      </dsp:txXfrm>
    </dsp:sp>
    <dsp:sp modelId="{F17A85F5-9CE6-4C7E-9C76-98B07E8F81E3}">
      <dsp:nvSpPr>
        <dsp:cNvPr id="0" name=""/>
        <dsp:cNvSpPr/>
      </dsp:nvSpPr>
      <dsp:spPr>
        <a:xfrm>
          <a:off x="55452" y="4365900"/>
          <a:ext cx="2899366" cy="884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Procesamiento excepción-condición</a:t>
          </a:r>
          <a:endParaRPr lang="en-US" sz="2700" kern="1200"/>
        </a:p>
      </dsp:txBody>
      <dsp:txXfrm>
        <a:off x="55452" y="4365900"/>
        <a:ext cx="2899366" cy="8843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4D2C8-51E1-44CA-B7AD-CF8D7339C04A}">
      <dsp:nvSpPr>
        <dsp:cNvPr id="0" name=""/>
        <dsp:cNvSpPr/>
      </dsp:nvSpPr>
      <dsp:spPr>
        <a:xfrm>
          <a:off x="0" y="101579"/>
          <a:ext cx="6263640" cy="127570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Código no se ejecuta</a:t>
          </a:r>
          <a:endParaRPr lang="en-US" sz="2300" kern="1200"/>
        </a:p>
      </dsp:txBody>
      <dsp:txXfrm>
        <a:off x="62275" y="163854"/>
        <a:ext cx="6139090" cy="1151152"/>
      </dsp:txXfrm>
    </dsp:sp>
    <dsp:sp modelId="{1BEF4386-5A58-4C11-9812-E7595B6AB338}">
      <dsp:nvSpPr>
        <dsp:cNvPr id="0" name=""/>
        <dsp:cNvSpPr/>
      </dsp:nvSpPr>
      <dsp:spPr>
        <a:xfrm>
          <a:off x="0" y="1443521"/>
          <a:ext cx="6263640" cy="1275702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Problemas potenciales</a:t>
          </a:r>
          <a:endParaRPr lang="en-US" sz="2300" kern="1200"/>
        </a:p>
      </dsp:txBody>
      <dsp:txXfrm>
        <a:off x="62275" y="1505796"/>
        <a:ext cx="6139090" cy="1151152"/>
      </dsp:txXfrm>
    </dsp:sp>
    <dsp:sp modelId="{8EA1F2A5-12ED-4AF0-93AE-0924B3CBFA51}">
      <dsp:nvSpPr>
        <dsp:cNvPr id="0" name=""/>
        <dsp:cNvSpPr/>
      </dsp:nvSpPr>
      <dsp:spPr>
        <a:xfrm>
          <a:off x="0" y="2785464"/>
          <a:ext cx="6263640" cy="1275702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Inspección: Revisión grupal paso a paso donde cada uno es revisado a través de un criterio definido </a:t>
          </a:r>
          <a:endParaRPr lang="en-US" sz="2300" kern="1200"/>
        </a:p>
      </dsp:txBody>
      <dsp:txXfrm>
        <a:off x="62275" y="2847739"/>
        <a:ext cx="6139090" cy="1151152"/>
      </dsp:txXfrm>
    </dsp:sp>
    <dsp:sp modelId="{94149BB9-A56C-4468-812E-0D6C94492AFE}">
      <dsp:nvSpPr>
        <dsp:cNvPr id="0" name=""/>
        <dsp:cNvSpPr/>
      </dsp:nvSpPr>
      <dsp:spPr>
        <a:xfrm>
          <a:off x="0" y="4127406"/>
          <a:ext cx="6263640" cy="127570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Walkthrough: El autor explica al equipo la ejecución de su código usando escenario definidos</a:t>
          </a:r>
          <a:endParaRPr lang="en-US" sz="2300" kern="1200"/>
        </a:p>
      </dsp:txBody>
      <dsp:txXfrm>
        <a:off x="62275" y="4189681"/>
        <a:ext cx="6139090" cy="11511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1D111-0674-4239-8D4B-4A12D489B5A4}">
      <dsp:nvSpPr>
        <dsp:cNvPr id="0" name=""/>
        <dsp:cNvSpPr/>
      </dsp:nvSpPr>
      <dsp:spPr>
        <a:xfrm>
          <a:off x="86760" y="849"/>
          <a:ext cx="3100708" cy="18604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/>
            <a:t>Moderador</a:t>
          </a:r>
          <a:endParaRPr lang="en-US" sz="3900" kern="1200"/>
        </a:p>
      </dsp:txBody>
      <dsp:txXfrm>
        <a:off x="86760" y="849"/>
        <a:ext cx="3100708" cy="1860425"/>
      </dsp:txXfrm>
    </dsp:sp>
    <dsp:sp modelId="{73A065DA-5B9E-4875-BCA7-ADDA2BE08232}">
      <dsp:nvSpPr>
        <dsp:cNvPr id="0" name=""/>
        <dsp:cNvSpPr/>
      </dsp:nvSpPr>
      <dsp:spPr>
        <a:xfrm>
          <a:off x="3497540" y="849"/>
          <a:ext cx="3100708" cy="18604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/>
            <a:t>Autor</a:t>
          </a:r>
          <a:endParaRPr lang="en-US" sz="3900" kern="1200"/>
        </a:p>
      </dsp:txBody>
      <dsp:txXfrm>
        <a:off x="3497540" y="849"/>
        <a:ext cx="3100708" cy="1860425"/>
      </dsp:txXfrm>
    </dsp:sp>
    <dsp:sp modelId="{032C595C-3B7C-442A-A572-3BB3349A9432}">
      <dsp:nvSpPr>
        <dsp:cNvPr id="0" name=""/>
        <dsp:cNvSpPr/>
      </dsp:nvSpPr>
      <dsp:spPr>
        <a:xfrm>
          <a:off x="6908319" y="849"/>
          <a:ext cx="3100708" cy="18604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/>
            <a:t>Presentador</a:t>
          </a:r>
          <a:endParaRPr lang="en-US" sz="3900" kern="1200"/>
        </a:p>
      </dsp:txBody>
      <dsp:txXfrm>
        <a:off x="6908319" y="849"/>
        <a:ext cx="3100708" cy="1860425"/>
      </dsp:txXfrm>
    </dsp:sp>
    <dsp:sp modelId="{EA64609D-238C-4A1A-83D9-7D953233B45A}">
      <dsp:nvSpPr>
        <dsp:cNvPr id="0" name=""/>
        <dsp:cNvSpPr/>
      </dsp:nvSpPr>
      <dsp:spPr>
        <a:xfrm>
          <a:off x="86760" y="2171345"/>
          <a:ext cx="3100708" cy="18604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900" kern="1200"/>
            <a:t>Registrador</a:t>
          </a:r>
          <a:endParaRPr lang="en-US" sz="3900" kern="1200"/>
        </a:p>
      </dsp:txBody>
      <dsp:txXfrm>
        <a:off x="86760" y="2171345"/>
        <a:ext cx="3100708" cy="1860425"/>
      </dsp:txXfrm>
    </dsp:sp>
    <dsp:sp modelId="{F389E3EC-13E3-46AD-8C39-8FED8C87A567}">
      <dsp:nvSpPr>
        <dsp:cNvPr id="0" name=""/>
        <dsp:cNvSpPr/>
      </dsp:nvSpPr>
      <dsp:spPr>
        <a:xfrm>
          <a:off x="3497540" y="2171345"/>
          <a:ext cx="3100708" cy="186042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900" kern="1200"/>
            <a:t>Reseñadores</a:t>
          </a:r>
          <a:endParaRPr lang="en-US" sz="3900" kern="1200"/>
        </a:p>
      </dsp:txBody>
      <dsp:txXfrm>
        <a:off x="3497540" y="2171345"/>
        <a:ext cx="3100708" cy="1860425"/>
      </dsp:txXfrm>
    </dsp:sp>
    <dsp:sp modelId="{A4024FE5-2DE2-4EE4-8D14-9ACB1DD69833}">
      <dsp:nvSpPr>
        <dsp:cNvPr id="0" name=""/>
        <dsp:cNvSpPr/>
      </dsp:nvSpPr>
      <dsp:spPr>
        <a:xfrm>
          <a:off x="6908319" y="2171345"/>
          <a:ext cx="3100708" cy="18604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900" kern="1200"/>
            <a:t>Observadores</a:t>
          </a:r>
          <a:endParaRPr lang="en-US" sz="3900" kern="1200"/>
        </a:p>
      </dsp:txBody>
      <dsp:txXfrm>
        <a:off x="6908319" y="2171345"/>
        <a:ext cx="3100708" cy="18604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D2FEA-AB42-4CC0-8C2E-78F9D7A1FA11}">
      <dsp:nvSpPr>
        <dsp:cNvPr id="0" name=""/>
        <dsp:cNvSpPr/>
      </dsp:nvSpPr>
      <dsp:spPr>
        <a:xfrm>
          <a:off x="3578798" y="728330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>
        <a:off x="3845350" y="771083"/>
        <a:ext cx="29668" cy="5933"/>
      </dsp:txXfrm>
    </dsp:sp>
    <dsp:sp modelId="{1EEBD679-1A7D-423F-B85E-406D6B0B4E42}">
      <dsp:nvSpPr>
        <dsp:cNvPr id="0" name=""/>
        <dsp:cNvSpPr/>
      </dsp:nvSpPr>
      <dsp:spPr>
        <a:xfrm>
          <a:off x="1000712" y="84"/>
          <a:ext cx="2579885" cy="1547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Autor presenta la </a:t>
          </a:r>
          <a:r>
            <a:rPr lang="es-ES" sz="2400" kern="1200" dirty="0" err="1"/>
            <a:t>logica</a:t>
          </a:r>
          <a:endParaRPr lang="es-MX" sz="2400" kern="1200" dirty="0"/>
        </a:p>
      </dsp:txBody>
      <dsp:txXfrm>
        <a:off x="1000712" y="84"/>
        <a:ext cx="2579885" cy="1547931"/>
      </dsp:txXfrm>
    </dsp:sp>
    <dsp:sp modelId="{3C02A415-5A31-48F7-ABA2-7551D6E7DEBE}">
      <dsp:nvSpPr>
        <dsp:cNvPr id="0" name=""/>
        <dsp:cNvSpPr/>
      </dsp:nvSpPr>
      <dsp:spPr>
        <a:xfrm>
          <a:off x="6752057" y="728330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>
        <a:off x="7018609" y="771083"/>
        <a:ext cx="29668" cy="5933"/>
      </dsp:txXfrm>
    </dsp:sp>
    <dsp:sp modelId="{31581F07-466A-448F-BBC7-269D5AE2D5A5}">
      <dsp:nvSpPr>
        <dsp:cNvPr id="0" name=""/>
        <dsp:cNvSpPr/>
      </dsp:nvSpPr>
      <dsp:spPr>
        <a:xfrm>
          <a:off x="4173971" y="84"/>
          <a:ext cx="2579885" cy="15479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Presentador lee línea por línea</a:t>
          </a:r>
          <a:endParaRPr lang="es-MX" sz="2400" kern="1200" dirty="0"/>
        </a:p>
      </dsp:txBody>
      <dsp:txXfrm>
        <a:off x="4173971" y="84"/>
        <a:ext cx="2579885" cy="1547931"/>
      </dsp:txXfrm>
    </dsp:sp>
    <dsp:sp modelId="{457D3EE3-79CA-4AE5-8713-D509B2550ED6}">
      <dsp:nvSpPr>
        <dsp:cNvPr id="0" name=""/>
        <dsp:cNvSpPr/>
      </dsp:nvSpPr>
      <dsp:spPr>
        <a:xfrm>
          <a:off x="2290655" y="1546215"/>
          <a:ext cx="6346518" cy="562773"/>
        </a:xfrm>
        <a:custGeom>
          <a:avLst/>
          <a:gdLst/>
          <a:ahLst/>
          <a:cxnLst/>
          <a:rect l="0" t="0" r="0" b="0"/>
          <a:pathLst>
            <a:path>
              <a:moveTo>
                <a:pt x="6346518" y="0"/>
              </a:moveTo>
              <a:lnTo>
                <a:pt x="6346518" y="298486"/>
              </a:lnTo>
              <a:lnTo>
                <a:pt x="0" y="298486"/>
              </a:lnTo>
              <a:lnTo>
                <a:pt x="0" y="562773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00" kern="1200"/>
        </a:p>
      </dsp:txBody>
      <dsp:txXfrm>
        <a:off x="5304559" y="1649590"/>
        <a:ext cx="318709" cy="356024"/>
      </dsp:txXfrm>
    </dsp:sp>
    <dsp:sp modelId="{0DF19E11-F234-45D3-AB5B-E864398407CA}">
      <dsp:nvSpPr>
        <dsp:cNvPr id="0" name=""/>
        <dsp:cNvSpPr/>
      </dsp:nvSpPr>
      <dsp:spPr>
        <a:xfrm>
          <a:off x="7347230" y="84"/>
          <a:ext cx="2579885" cy="154793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Reseñadores preguntan</a:t>
          </a:r>
          <a:endParaRPr lang="es-MX" sz="2400" kern="1200" dirty="0"/>
        </a:p>
      </dsp:txBody>
      <dsp:txXfrm>
        <a:off x="7347230" y="84"/>
        <a:ext cx="2579885" cy="1547931"/>
      </dsp:txXfrm>
    </dsp:sp>
    <dsp:sp modelId="{F390CDF9-15F8-4F99-AA8E-B8AABAC3D147}">
      <dsp:nvSpPr>
        <dsp:cNvPr id="0" name=""/>
        <dsp:cNvSpPr/>
      </dsp:nvSpPr>
      <dsp:spPr>
        <a:xfrm>
          <a:off x="3578798" y="2869634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845350" y="2912388"/>
        <a:ext cx="29668" cy="5933"/>
      </dsp:txXfrm>
    </dsp:sp>
    <dsp:sp modelId="{4DE48EBC-48B5-463E-B6BF-38B953D4AD77}">
      <dsp:nvSpPr>
        <dsp:cNvPr id="0" name=""/>
        <dsp:cNvSpPr/>
      </dsp:nvSpPr>
      <dsp:spPr>
        <a:xfrm>
          <a:off x="1000712" y="2141389"/>
          <a:ext cx="2579885" cy="15479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Registrador documenta CR y sugerencias</a:t>
          </a:r>
          <a:endParaRPr lang="es-MX" sz="2400" kern="1200" dirty="0"/>
        </a:p>
      </dsp:txBody>
      <dsp:txXfrm>
        <a:off x="1000712" y="2141389"/>
        <a:ext cx="2579885" cy="1547931"/>
      </dsp:txXfrm>
    </dsp:sp>
    <dsp:sp modelId="{5A896F2D-773B-47D2-950C-3AB14E32469C}">
      <dsp:nvSpPr>
        <dsp:cNvPr id="0" name=""/>
        <dsp:cNvSpPr/>
      </dsp:nvSpPr>
      <dsp:spPr>
        <a:xfrm>
          <a:off x="6752057" y="2869634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7018609" y="2912388"/>
        <a:ext cx="29668" cy="5933"/>
      </dsp:txXfrm>
    </dsp:sp>
    <dsp:sp modelId="{BE1E2506-8C80-40AB-B6DC-65CA6ADEDFDA}">
      <dsp:nvSpPr>
        <dsp:cNvPr id="0" name=""/>
        <dsp:cNvSpPr/>
      </dsp:nvSpPr>
      <dsp:spPr>
        <a:xfrm>
          <a:off x="4173971" y="2141389"/>
          <a:ext cx="2579885" cy="154793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Moderador se asegura de mantener enfoque</a:t>
          </a:r>
          <a:endParaRPr lang="es-MX" sz="2400" kern="1200" dirty="0"/>
        </a:p>
      </dsp:txBody>
      <dsp:txXfrm>
        <a:off x="4173971" y="2141389"/>
        <a:ext cx="2579885" cy="1547931"/>
      </dsp:txXfrm>
    </dsp:sp>
    <dsp:sp modelId="{2352138D-9D08-429B-8A3F-6E027908A468}">
      <dsp:nvSpPr>
        <dsp:cNvPr id="0" name=""/>
        <dsp:cNvSpPr/>
      </dsp:nvSpPr>
      <dsp:spPr>
        <a:xfrm>
          <a:off x="7347230" y="2141389"/>
          <a:ext cx="2579885" cy="1547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Se determina si se requiere una segunda revisión</a:t>
          </a:r>
          <a:endParaRPr lang="es-MX" sz="2400" kern="1200" dirty="0"/>
        </a:p>
      </dsp:txBody>
      <dsp:txXfrm>
        <a:off x="7347230" y="2141389"/>
        <a:ext cx="2579885" cy="15479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04ADE-A18C-40B4-98C1-4D2BEE32EC19}">
      <dsp:nvSpPr>
        <dsp:cNvPr id="0" name=""/>
        <dsp:cNvSpPr/>
      </dsp:nvSpPr>
      <dsp:spPr>
        <a:xfrm>
          <a:off x="0" y="347003"/>
          <a:ext cx="6263640" cy="11033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600" kern="1200"/>
            <a:t>Cada línea fue revisada</a:t>
          </a:r>
          <a:endParaRPr lang="en-US" sz="4600" kern="1200"/>
        </a:p>
      </dsp:txBody>
      <dsp:txXfrm>
        <a:off x="53859" y="400862"/>
        <a:ext cx="6155922" cy="995592"/>
      </dsp:txXfrm>
    </dsp:sp>
    <dsp:sp modelId="{1E6F5513-8356-42B0-A23A-4A872971F45E}">
      <dsp:nvSpPr>
        <dsp:cNvPr id="0" name=""/>
        <dsp:cNvSpPr/>
      </dsp:nvSpPr>
      <dsp:spPr>
        <a:xfrm>
          <a:off x="0" y="1582793"/>
          <a:ext cx="6263640" cy="110331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600" kern="1200"/>
            <a:t>Consenso</a:t>
          </a:r>
          <a:endParaRPr lang="en-US" sz="4600" kern="1200"/>
        </a:p>
      </dsp:txBody>
      <dsp:txXfrm>
        <a:off x="53859" y="1636652"/>
        <a:ext cx="6155922" cy="995592"/>
      </dsp:txXfrm>
    </dsp:sp>
    <dsp:sp modelId="{DF5BF0E1-437A-46B7-97AA-E4A2AE32E3A3}">
      <dsp:nvSpPr>
        <dsp:cNvPr id="0" name=""/>
        <dsp:cNvSpPr/>
      </dsp:nvSpPr>
      <dsp:spPr>
        <a:xfrm>
          <a:off x="0" y="2818583"/>
          <a:ext cx="6263640" cy="110331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600" kern="1200"/>
            <a:t>Cambios revisados</a:t>
          </a:r>
          <a:endParaRPr lang="en-US" sz="4600" kern="1200"/>
        </a:p>
      </dsp:txBody>
      <dsp:txXfrm>
        <a:off x="53859" y="2872442"/>
        <a:ext cx="6155922" cy="995592"/>
      </dsp:txXfrm>
    </dsp:sp>
    <dsp:sp modelId="{85A683A6-7B88-468E-8414-D04E6CA965EA}">
      <dsp:nvSpPr>
        <dsp:cNvPr id="0" name=""/>
        <dsp:cNvSpPr/>
      </dsp:nvSpPr>
      <dsp:spPr>
        <a:xfrm>
          <a:off x="0" y="4054374"/>
          <a:ext cx="6263640" cy="11033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600" kern="1200"/>
            <a:t>Reporte enviado a todos</a:t>
          </a:r>
          <a:endParaRPr lang="en-US" sz="4600" kern="1200"/>
        </a:p>
      </dsp:txBody>
      <dsp:txXfrm>
        <a:off x="53859" y="4108233"/>
        <a:ext cx="6155922" cy="9955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2AFD9-9DA8-47EB-BCE4-D1CE520EA1A6}">
      <dsp:nvSpPr>
        <dsp:cNvPr id="0" name=""/>
        <dsp:cNvSpPr/>
      </dsp:nvSpPr>
      <dsp:spPr>
        <a:xfrm>
          <a:off x="0" y="671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8EF16-A8B2-4A10-8DF1-2192AB05D58A}">
      <dsp:nvSpPr>
        <dsp:cNvPr id="0" name=""/>
        <dsp:cNvSpPr/>
      </dsp:nvSpPr>
      <dsp:spPr>
        <a:xfrm>
          <a:off x="0" y="671"/>
          <a:ext cx="6263640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Instrumentation code</a:t>
          </a:r>
          <a:endParaRPr lang="en-US" sz="2400" kern="1200"/>
        </a:p>
      </dsp:txBody>
      <dsp:txXfrm>
        <a:off x="0" y="671"/>
        <a:ext cx="6263640" cy="611482"/>
      </dsp:txXfrm>
    </dsp:sp>
    <dsp:sp modelId="{6F4E89E4-7C52-40DB-9972-F549678E1001}">
      <dsp:nvSpPr>
        <dsp:cNvPr id="0" name=""/>
        <dsp:cNvSpPr/>
      </dsp:nvSpPr>
      <dsp:spPr>
        <a:xfrm>
          <a:off x="0" y="612154"/>
          <a:ext cx="6263640" cy="0"/>
        </a:xfrm>
        <a:prstGeom prst="line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accent2">
              <a:hueOff val="-181920"/>
              <a:satOff val="-10491"/>
              <a:lumOff val="10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56A6F-7E70-4B06-A4E8-084A4A232C34}">
      <dsp:nvSpPr>
        <dsp:cNvPr id="0" name=""/>
        <dsp:cNvSpPr/>
      </dsp:nvSpPr>
      <dsp:spPr>
        <a:xfrm>
          <a:off x="0" y="612154"/>
          <a:ext cx="6263640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Controles estándares de errores</a:t>
          </a:r>
          <a:endParaRPr lang="en-US" sz="2400" kern="1200" dirty="0"/>
        </a:p>
      </dsp:txBody>
      <dsp:txXfrm>
        <a:off x="0" y="612154"/>
        <a:ext cx="6263640" cy="611482"/>
      </dsp:txXfrm>
    </dsp:sp>
    <dsp:sp modelId="{10CEEACB-3D42-4D73-8131-B1787D167928}">
      <dsp:nvSpPr>
        <dsp:cNvPr id="0" name=""/>
        <dsp:cNvSpPr/>
      </dsp:nvSpPr>
      <dsp:spPr>
        <a:xfrm>
          <a:off x="0" y="1223637"/>
          <a:ext cx="6263640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DFDFC-E4BA-416F-869F-97106EABDE2F}">
      <dsp:nvSpPr>
        <dsp:cNvPr id="0" name=""/>
        <dsp:cNvSpPr/>
      </dsp:nvSpPr>
      <dsp:spPr>
        <a:xfrm>
          <a:off x="0" y="1223637"/>
          <a:ext cx="6263640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Codigo termina para todos los valores de entrada</a:t>
          </a:r>
          <a:endParaRPr lang="en-US" sz="2400" kern="1200"/>
        </a:p>
      </dsp:txBody>
      <dsp:txXfrm>
        <a:off x="0" y="1223637"/>
        <a:ext cx="6263640" cy="611482"/>
      </dsp:txXfrm>
    </dsp:sp>
    <dsp:sp modelId="{6E8427A2-1864-4BE4-88C9-565E1D99EC1E}">
      <dsp:nvSpPr>
        <dsp:cNvPr id="0" name=""/>
        <dsp:cNvSpPr/>
      </dsp:nvSpPr>
      <dsp:spPr>
        <a:xfrm>
          <a:off x="0" y="1835119"/>
          <a:ext cx="6263640" cy="0"/>
        </a:xfrm>
        <a:prstGeom prst="line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accent2">
              <a:hueOff val="-545761"/>
              <a:satOff val="-31473"/>
              <a:lumOff val="3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C121F-7F5E-4984-9CBC-F8C66C9D5A03}">
      <dsp:nvSpPr>
        <dsp:cNvPr id="0" name=""/>
        <dsp:cNvSpPr/>
      </dsp:nvSpPr>
      <dsp:spPr>
        <a:xfrm>
          <a:off x="0" y="1835119"/>
          <a:ext cx="6263640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Overflow y underflow</a:t>
          </a:r>
          <a:endParaRPr lang="en-US" sz="2400" kern="1200"/>
        </a:p>
      </dsp:txBody>
      <dsp:txXfrm>
        <a:off x="0" y="1835119"/>
        <a:ext cx="6263640" cy="611482"/>
      </dsp:txXfrm>
    </dsp:sp>
    <dsp:sp modelId="{BC4FE08E-E4D4-4453-968A-252E40921117}">
      <dsp:nvSpPr>
        <dsp:cNvPr id="0" name=""/>
        <dsp:cNvSpPr/>
      </dsp:nvSpPr>
      <dsp:spPr>
        <a:xfrm>
          <a:off x="0" y="2446602"/>
          <a:ext cx="6263640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A3063-B8A4-442A-8FBD-F0EE00F98BEB}">
      <dsp:nvSpPr>
        <dsp:cNvPr id="0" name=""/>
        <dsp:cNvSpPr/>
      </dsp:nvSpPr>
      <dsp:spPr>
        <a:xfrm>
          <a:off x="0" y="2446602"/>
          <a:ext cx="6263640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Mensajes de error</a:t>
          </a:r>
          <a:endParaRPr lang="en-US" sz="2400" kern="1200"/>
        </a:p>
      </dsp:txBody>
      <dsp:txXfrm>
        <a:off x="0" y="2446602"/>
        <a:ext cx="6263640" cy="611482"/>
      </dsp:txXfrm>
    </dsp:sp>
    <dsp:sp modelId="{C37F477A-01C3-4B3D-9CC9-939E329D3539}">
      <dsp:nvSpPr>
        <dsp:cNvPr id="0" name=""/>
        <dsp:cNvSpPr/>
      </dsp:nvSpPr>
      <dsp:spPr>
        <a:xfrm>
          <a:off x="0" y="3058085"/>
          <a:ext cx="6263640" cy="0"/>
        </a:xfrm>
        <a:prstGeom prst="line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accent2">
              <a:hueOff val="-909602"/>
              <a:satOff val="-52455"/>
              <a:lumOff val="5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5C253-2D83-4DD3-946F-165C4A50B929}">
      <dsp:nvSpPr>
        <dsp:cNvPr id="0" name=""/>
        <dsp:cNvSpPr/>
      </dsp:nvSpPr>
      <dsp:spPr>
        <a:xfrm>
          <a:off x="0" y="3058085"/>
          <a:ext cx="6263640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Validar entradas</a:t>
          </a:r>
          <a:endParaRPr lang="en-US" sz="2400" kern="1200"/>
        </a:p>
      </dsp:txBody>
      <dsp:txXfrm>
        <a:off x="0" y="3058085"/>
        <a:ext cx="6263640" cy="611482"/>
      </dsp:txXfrm>
    </dsp:sp>
    <dsp:sp modelId="{64C31B56-7F96-4201-862D-69A4C8EA2D9F}">
      <dsp:nvSpPr>
        <dsp:cNvPr id="0" name=""/>
        <dsp:cNvSpPr/>
      </dsp:nvSpPr>
      <dsp:spPr>
        <a:xfrm>
          <a:off x="0" y="3669568"/>
          <a:ext cx="6263640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C21F4-58A5-4FD9-8D0D-AB0B5229F513}">
      <dsp:nvSpPr>
        <dsp:cNvPr id="0" name=""/>
        <dsp:cNvSpPr/>
      </dsp:nvSpPr>
      <dsp:spPr>
        <a:xfrm>
          <a:off x="0" y="3669568"/>
          <a:ext cx="6263640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Assertions</a:t>
          </a:r>
          <a:endParaRPr lang="en-US" sz="2400" kern="1200"/>
        </a:p>
      </dsp:txBody>
      <dsp:txXfrm>
        <a:off x="0" y="3669568"/>
        <a:ext cx="6263640" cy="611482"/>
      </dsp:txXfrm>
    </dsp:sp>
    <dsp:sp modelId="{0616620B-4F93-4CF6-A94A-12D77A70134F}">
      <dsp:nvSpPr>
        <dsp:cNvPr id="0" name=""/>
        <dsp:cNvSpPr/>
      </dsp:nvSpPr>
      <dsp:spPr>
        <a:xfrm>
          <a:off x="0" y="4281050"/>
          <a:ext cx="6263640" cy="0"/>
        </a:xfrm>
        <a:prstGeom prst="line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accent2">
              <a:hueOff val="-1273443"/>
              <a:satOff val="-73437"/>
              <a:lumOff val="7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87613-303D-4E09-9D11-26DE1BAF3EA2}">
      <dsp:nvSpPr>
        <dsp:cNvPr id="0" name=""/>
        <dsp:cNvSpPr/>
      </dsp:nvSpPr>
      <dsp:spPr>
        <a:xfrm>
          <a:off x="0" y="4281050"/>
          <a:ext cx="6263640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Comparar entrada y salidas</a:t>
          </a:r>
          <a:endParaRPr lang="en-US" sz="2400" kern="1200" dirty="0"/>
        </a:p>
      </dsp:txBody>
      <dsp:txXfrm>
        <a:off x="0" y="4281050"/>
        <a:ext cx="6263640" cy="611482"/>
      </dsp:txXfrm>
    </dsp:sp>
    <dsp:sp modelId="{4A23DD5D-1487-42F3-B595-5B08A6009E36}">
      <dsp:nvSpPr>
        <dsp:cNvPr id="0" name=""/>
        <dsp:cNvSpPr/>
      </dsp:nvSpPr>
      <dsp:spPr>
        <a:xfrm>
          <a:off x="0" y="4892533"/>
          <a:ext cx="626364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005C7-8850-40B3-A17C-30D70C2908A3}">
      <dsp:nvSpPr>
        <dsp:cNvPr id="0" name=""/>
        <dsp:cNvSpPr/>
      </dsp:nvSpPr>
      <dsp:spPr>
        <a:xfrm>
          <a:off x="0" y="4892533"/>
          <a:ext cx="6263640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Loops infinitos</a:t>
          </a:r>
          <a:endParaRPr lang="en-US" sz="2400" kern="1200"/>
        </a:p>
      </dsp:txBody>
      <dsp:txXfrm>
        <a:off x="0" y="4892533"/>
        <a:ext cx="6263640" cy="611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A99B8-B9D4-4BFC-9898-AF3ECE262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ECB74C-82D5-4E02-AC8F-CFDA1D5C8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5B570D-760A-4123-95FE-14EE49F9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1A09-D6FF-4B4C-8F92-7E66684810E2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D605AA-1395-496E-BA62-E3480FFA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35AB6-F13E-4FA0-AFF0-68D28A91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EE87-994D-4ACE-BF49-291D939811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289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6F772-4CC0-4DF6-ADB3-D5F0B7FE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EE70EB-25D2-4E0B-ADC5-2678CBAC9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9F3971-69FC-47C9-BFC9-B687010B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1A09-D6FF-4B4C-8F92-7E66684810E2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7E984E-DEEB-4F65-8A2C-A4AA6883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77B00B-1826-4CC5-ADAD-D6BE831F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EE87-994D-4ACE-BF49-291D939811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653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4F0856-EB80-4AAA-989F-7A1F0B4F5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4597A4-F3CB-4F67-A150-1AC777D65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7082A0-0827-44B9-94D0-BBA4E08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1A09-D6FF-4B4C-8F92-7E66684810E2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364996-7337-4CE6-8B1D-E37D36BB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038793-433F-4B56-AA86-6639DE09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EE87-994D-4ACE-BF49-291D939811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726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33668-226E-4A0F-86A5-6F4988E1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F20FF-D409-498A-87B5-C09B101D0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3D61B1-A3D4-46DB-B3D3-7FF777F3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1A09-D6FF-4B4C-8F92-7E66684810E2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62A18B-FDFF-4937-AACC-022D86E8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35A587-987D-4176-88BF-2A120321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EE87-994D-4ACE-BF49-291D939811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842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408FF-4C67-4F31-A22F-BED41C72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472102-0EB9-4640-ADB0-AF920E483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FD4BF8-B186-420A-ADA5-1CE88075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1A09-D6FF-4B4C-8F92-7E66684810E2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BAA3AE-6FA1-46D3-A873-6AB702A5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F21034-CC33-479A-8214-3BFFC4BA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EE87-994D-4ACE-BF49-291D939811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170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F9433-64BD-4749-86C3-7A95A0F3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E82694-ADF8-426A-AFEE-7ADECABCB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9F4CC4-E833-49E7-BD7E-30D081BEF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9C6F68-CD20-4DBC-9479-C8C0B7ED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1A09-D6FF-4B4C-8F92-7E66684810E2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B3127A-E509-44ED-BC4E-7457FB4E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E31C6E-02AE-422F-A1EA-3D356487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EE87-994D-4ACE-BF49-291D939811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405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962A2-EB62-4984-9B19-AB6BE4A7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AEB9B4-0A75-47A6-A47A-6717E0CCD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AADA0C-176F-4553-84BE-E5DB1283C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017A7C-604B-4DD3-B7C4-16401A1DC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3E8223-06EB-4EB2-AA76-DB6BEA26C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D3C531-0252-4E31-A318-EC2E408B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1A09-D6FF-4B4C-8F92-7E66684810E2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137595-115E-4C62-B016-CB3D77E1C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76E025-2ED6-4B69-9D00-15B1BB96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EE87-994D-4ACE-BF49-291D939811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657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A19B7-7916-443E-BC42-F36682D2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F88AAE-EB91-4D3A-81D0-34A16A58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1A09-D6FF-4B4C-8F92-7E66684810E2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1AD48F-314D-4030-8BEA-8C2D99FD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DC75E5-2D5B-44AF-871D-E2B45ACA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EE87-994D-4ACE-BF49-291D939811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315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7549D2-7972-4C6F-A4D4-1FFF2062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1A09-D6FF-4B4C-8F92-7E66684810E2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EADD6E-D682-4CB5-BD7F-8B2EA8B7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74ADD1-212C-48EF-BF3A-2026F874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EE87-994D-4ACE-BF49-291D939811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392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0324F-490E-450A-A7DA-1E3AA1E2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39E9BB-4A66-4E45-9920-EBADEA795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254751-699C-42E5-9A5E-115A58844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686635-7F17-4DF5-9C5B-6560A353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1A09-D6FF-4B4C-8F92-7E66684810E2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CF4DA6-CDC7-4B39-BC66-33C62D2F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116331-C7EE-43B6-B6D7-C633DEFD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EE87-994D-4ACE-BF49-291D939811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995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04108-9E6D-492D-8435-9FE60F70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73174E-9DFF-4891-8D40-DDF02A44B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F3265B-4ECF-42F7-B9C2-D508F2855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26E7C-D7C9-42EC-B217-BADCB40F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1A09-D6FF-4B4C-8F92-7E66684810E2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9B6DD8-21AD-407C-99B4-D99A24E0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A285D0-A4B2-4780-B4B6-AF70A19D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EE87-994D-4ACE-BF49-291D939811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04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72918F-8C78-42F1-9548-6A3BD543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2A9313-2C3A-405F-88EF-F71579D67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342F8A-4012-44D3-9207-61AAD2662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1A09-D6FF-4B4C-8F92-7E66684810E2}" type="datetimeFigureOut">
              <a:rPr lang="es-MX" smtClean="0"/>
              <a:t>31/01/2022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D33174-2D57-479F-9C19-4079EDEA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303BBA-2824-47C0-9E93-D40311DC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AEE87-994D-4ACE-BF49-291D939811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110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o sosteniendo un bolígrafo sombreando un número en una hoja">
            <a:extLst>
              <a:ext uri="{FF2B5EF4-FFF2-40B4-BE49-F238E27FC236}">
                <a16:creationId xmlns:a16="http://schemas.microsoft.com/office/drawing/2014/main" id="{050F79FE-43B5-41C5-BFF2-127E0A2E7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BC60315-F09D-4E19-9929-4A48B4673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Estrategias de prueba</a:t>
            </a:r>
            <a:endParaRPr lang="es-MX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B06209-276C-4348-83A6-54BBBEB55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2389107"/>
          </a:xfrm>
        </p:spPr>
        <p:txBody>
          <a:bodyPr>
            <a:normAutofit lnSpcReduction="10000"/>
          </a:bodyPr>
          <a:lstStyle/>
          <a:p>
            <a:r>
              <a:rPr lang="es-ES" sz="2800" dirty="0">
                <a:solidFill>
                  <a:srgbClr val="FFFFFF"/>
                </a:solidFill>
              </a:rPr>
              <a:t>Universidad Autónoma de Coahuila</a:t>
            </a:r>
          </a:p>
          <a:p>
            <a:r>
              <a:rPr lang="es-ES" sz="2800" dirty="0">
                <a:solidFill>
                  <a:srgbClr val="FFFFFF"/>
                </a:solidFill>
              </a:rPr>
              <a:t>Facultad de Sistemas</a:t>
            </a:r>
          </a:p>
          <a:p>
            <a:r>
              <a:rPr lang="es-ES" sz="2800" dirty="0">
                <a:solidFill>
                  <a:srgbClr val="FFFFFF"/>
                </a:solidFill>
              </a:rPr>
              <a:t>Calidad y Pruebas de Software</a:t>
            </a:r>
          </a:p>
          <a:p>
            <a:endParaRPr lang="es-ES" sz="2800" dirty="0">
              <a:solidFill>
                <a:srgbClr val="FFFFFF"/>
              </a:solidFill>
            </a:endParaRPr>
          </a:p>
          <a:p>
            <a:r>
              <a:rPr lang="es-ES" sz="2800" dirty="0">
                <a:solidFill>
                  <a:srgbClr val="FFFFFF"/>
                </a:solidFill>
              </a:rPr>
              <a:t>Carlos Nassif Trejo García</a:t>
            </a:r>
            <a:endParaRPr lang="es-MX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264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58DE8-2563-4767-95B9-861E4F04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s-ES" sz="4100"/>
              <a:t>Procedimientos</a:t>
            </a:r>
            <a:endParaRPr lang="es-MX" sz="41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543CB-0528-4A02-9A3C-3F0CADC24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s-ES" sz="2000" dirty="0"/>
              <a:t>Pruebas de unidad junto con el código</a:t>
            </a:r>
          </a:p>
          <a:p>
            <a:r>
              <a:rPr lang="es-ES" sz="2000" dirty="0"/>
              <a:t>Resultados esperados</a:t>
            </a:r>
          </a:p>
          <a:p>
            <a:endParaRPr lang="es-MX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6AE5C6-E797-4531-936C-FD171FC6C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042216"/>
            <a:ext cx="6019331" cy="477032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1093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8C618F-76E1-4BA2-9683-C04FA24F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Estático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56C6A265-13F1-4819-A37D-C314AA15C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6203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251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B7DB2B-15EB-4052-98DC-54E529F91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968" y="160541"/>
            <a:ext cx="6487889" cy="653691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9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0FF41FE-AC9C-4309-AAD0-AD6E13CC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Listo para ser revisado</a:t>
            </a:r>
            <a:endParaRPr lang="es-MX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AC7D9-10AA-4FF0-BA74-B92103B73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s-MX" sz="2400"/>
              <a:t>Completeness</a:t>
            </a:r>
          </a:p>
          <a:p>
            <a:r>
              <a:rPr lang="es-MX" sz="2400"/>
              <a:t>Minimal Functionality</a:t>
            </a:r>
          </a:p>
          <a:p>
            <a:r>
              <a:rPr lang="es-MX" sz="2400"/>
              <a:t>Readability</a:t>
            </a:r>
          </a:p>
          <a:p>
            <a:r>
              <a:rPr lang="es-MX" sz="2400"/>
              <a:t>Complexity</a:t>
            </a:r>
          </a:p>
          <a:p>
            <a:r>
              <a:rPr lang="es-MX" sz="2400"/>
              <a:t>Requirements and Design Documents</a:t>
            </a:r>
          </a:p>
          <a:p>
            <a:r>
              <a:rPr lang="es-MX" sz="2400"/>
              <a:t>125 lines of code per hour</a:t>
            </a:r>
          </a:p>
          <a:p>
            <a:endParaRPr lang="es-MX" sz="24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C639CE-8491-4EAC-9CC6-F6F21440E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892" y="2975317"/>
            <a:ext cx="6879632" cy="199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2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58A210-38E6-4D4F-B0DD-F9009727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Roles</a:t>
            </a:r>
            <a:endParaRPr lang="es-MX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99128E6-243F-45B6-94C8-FE71180EE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979444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278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39EE3A-FCB9-42CD-8E90-30046F85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Preparación</a:t>
            </a:r>
            <a:endParaRPr lang="es-MX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45BF13-0B42-4436-A6C3-4A3720B21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s-ES" sz="2400"/>
              <a:t>Reseñador:</a:t>
            </a:r>
          </a:p>
          <a:p>
            <a:pPr lvl="1"/>
            <a:r>
              <a:rPr lang="es-ES" dirty="0"/>
              <a:t>Preguntas</a:t>
            </a:r>
          </a:p>
          <a:p>
            <a:pPr lvl="1"/>
            <a:r>
              <a:rPr lang="es-ES" dirty="0"/>
              <a:t>CR</a:t>
            </a:r>
          </a:p>
          <a:p>
            <a:pPr lvl="1"/>
            <a:r>
              <a:rPr lang="es-ES" dirty="0"/>
              <a:t>Oportunidades de mejora</a:t>
            </a:r>
          </a:p>
          <a:p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14100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34247C-C7A4-49AB-8711-1517F14A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Examinacion</a:t>
            </a:r>
            <a:endParaRPr lang="es-MX" sz="4000">
              <a:solidFill>
                <a:srgbClr val="FFFFFF"/>
              </a:solidFill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14B6BAF-F976-46FC-B71A-52162C5666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80892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5058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0CE479-982A-4162-888E-791E47C2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Retrabajo</a:t>
            </a:r>
          </a:p>
        </p:txBody>
      </p:sp>
      <p:pic>
        <p:nvPicPr>
          <p:cNvPr id="3074" name="Picture 2" descr="From mechanic to coder: how following my dreams changed my life">
            <a:extLst>
              <a:ext uri="{FF2B5EF4-FFF2-40B4-BE49-F238E27FC236}">
                <a16:creationId xmlns:a16="http://schemas.microsoft.com/office/drawing/2014/main" id="{96754343-C0A1-46CD-B68D-728AC78F8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6002" y="2139351"/>
            <a:ext cx="6239994" cy="41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359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22A157-2DB8-45A9-B0EF-A833F765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1" y="24508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Validación</a:t>
            </a:r>
          </a:p>
        </p:txBody>
      </p:sp>
      <p:pic>
        <p:nvPicPr>
          <p:cNvPr id="4098" name="Picture 2" descr="Checklist Icon Template Design Vector Gráfico por zAe · Creative Fabrica">
            <a:extLst>
              <a:ext uri="{FF2B5EF4-FFF2-40B4-BE49-F238E27FC236}">
                <a16:creationId xmlns:a16="http://schemas.microsoft.com/office/drawing/2014/main" id="{6A63B33F-F9E9-4C24-85A5-6A3973BB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6197" y="2246409"/>
            <a:ext cx="6079605" cy="405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374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751D63-C0E6-4341-8C30-08C074E9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Salida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7129DEE-2A32-4BA4-887A-AD56D07520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06803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32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7A8AB0-675E-4E66-AEB1-4EBF6D84F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Conlleva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065D0DE-0D7F-4D31-92B7-826D525FBA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82878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9856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9D4FF6-8642-478B-8443-BBBAC6F8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Métricas</a:t>
            </a:r>
            <a:endParaRPr lang="es-MX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AB3B01-07E9-46B1-AE48-C92EB6B8B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s-ES" sz="2400"/>
              <a:t>LOC: Lines of Code per hour</a:t>
            </a:r>
          </a:p>
          <a:p>
            <a:r>
              <a:rPr lang="es-ES" sz="2400"/>
              <a:t>KLOC: CR generados por 1000 lineas de código</a:t>
            </a:r>
          </a:p>
          <a:p>
            <a:r>
              <a:rPr lang="es-ES" sz="2400"/>
              <a:t>CR per hour</a:t>
            </a:r>
          </a:p>
          <a:p>
            <a:r>
              <a:rPr lang="es-ES" sz="2400"/>
              <a:t>CR per Project</a:t>
            </a:r>
          </a:p>
          <a:p>
            <a:r>
              <a:rPr lang="es-ES" sz="2400"/>
              <a:t>Num. of hours per Project</a:t>
            </a:r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1881534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D2EA88-9631-4B14-80A9-B37CF52F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Prevención de defectos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302EE02-F37B-460D-AD90-35A8E84E4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63437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0576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3BE92-BE54-49AC-ADF1-12E47F6B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 dinámica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D8E5E9-AF74-4980-862B-8F6A4792F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634" y="1365437"/>
            <a:ext cx="7826584" cy="510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41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8859A-538A-499F-8E8A-8F2EC272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Ejemplo…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848DB9-7A62-44DB-BF7E-474781AE8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A4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Testing</a:t>
            </a:r>
            <a:endParaRPr lang="es-ES" dirty="0"/>
          </a:p>
          <a:p>
            <a:r>
              <a:rPr lang="es-ES" dirty="0"/>
              <a:t>A5 TDD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21265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7B636-5FB9-4518-A585-B49E0D48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Mutation</a:t>
            </a:r>
            <a:r>
              <a:rPr lang="es-ES" dirty="0"/>
              <a:t> </a:t>
            </a:r>
            <a:r>
              <a:rPr lang="es-ES" dirty="0" err="1"/>
              <a:t>Testing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2B62F2-523F-421A-BA4A-6C1D49F6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111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7CD69-E1F2-40DD-AF8D-9C31A868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TDD: Test </a:t>
            </a:r>
            <a:r>
              <a:rPr lang="es-ES" dirty="0" err="1"/>
              <a:t>Driven</a:t>
            </a:r>
            <a:r>
              <a:rPr lang="es-ES" dirty="0"/>
              <a:t> </a:t>
            </a:r>
            <a:r>
              <a:rPr lang="es-ES" dirty="0" err="1"/>
              <a:t>Development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1ED859-50AC-4E04-8F6C-049D66D03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4580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DCB9C-6A13-4770-82FA-E6A1E55D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 Data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97A0BD-1AA9-4107-9495-7E337AF30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continued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963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9FE14A-D70D-4584-BFC7-4B0FA963A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Prueba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A2D978C0-444E-4290-A32C-B92F8EC5B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83834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828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267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A7DEB7-EE69-475E-B0D4-6DC7AE47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Psicología</a:t>
            </a:r>
          </a:p>
        </p:txBody>
      </p:sp>
      <p:pic>
        <p:nvPicPr>
          <p:cNvPr id="1026" name="Picture 2" descr="Estos son algunos de los edificios construidos en madera | Fundación  Compartir">
            <a:extLst>
              <a:ext uri="{FF2B5EF4-FFF2-40B4-BE49-F238E27FC236}">
                <a16:creationId xmlns:a16="http://schemas.microsoft.com/office/drawing/2014/main" id="{834CEC27-CB7F-404E-A9E5-D3645E452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977248"/>
            <a:ext cx="7347537" cy="490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89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80D666-0F83-4AF8-9599-3F1FE257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Estrategia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E3646E-08F6-4450-9BDE-8EF69EA58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69" y="1845426"/>
            <a:ext cx="9944808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7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5BB8CB-71C3-47B3-9AF4-D40768E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6000">
                <a:solidFill>
                  <a:schemeClr val="bg1"/>
                </a:solidFill>
              </a:rPr>
              <a:t>Aspectos a tomar en cuenta</a:t>
            </a:r>
            <a:endParaRPr lang="es-MX" sz="600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1AFAD88-B0C6-492D-8FE3-13A73EC8F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07298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015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51508A-74CB-4438-B7D0-67F2510B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¿Qué tanto probar?</a:t>
            </a:r>
          </a:p>
        </p:txBody>
      </p:sp>
      <p:pic>
        <p:nvPicPr>
          <p:cNvPr id="2050" name="Picture 2" descr="Ley balanza - Wikipedia, la enciclopedia libre">
            <a:extLst>
              <a:ext uri="{FF2B5EF4-FFF2-40B4-BE49-F238E27FC236}">
                <a16:creationId xmlns:a16="http://schemas.microsoft.com/office/drawing/2014/main" id="{72173B93-B3B1-4A26-A1D0-F7CD69C5A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2293" y="640080"/>
            <a:ext cx="5578816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65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411F9-6856-4202-84E4-A0BD3097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s-ES" dirty="0"/>
              <a:t>Pruebas de unidad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07FA64-552D-4A08-9E1C-FF41DA97E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s-ES" sz="2000" dirty="0"/>
              <a:t>Unidad mas pequeña</a:t>
            </a:r>
          </a:p>
          <a:p>
            <a:r>
              <a:rPr lang="es-ES" sz="2000" dirty="0"/>
              <a:t>Lógica interna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MX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FDE492-24F8-4A96-903D-E3BCA42F5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580" y="807593"/>
            <a:ext cx="4885895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5724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3E57A3F2-3497-430E-BCD2-151E9B574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8B1F424-0E60-4F04-AFC7-00E1F211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6B509DD1-7F4E-4C4D-9B18-626473A5F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BB89D3BB-9A77-48E3-8C98-9A0A1DD4F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3E1F32-39DC-40A9-A2C4-A8005833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754" y="1522820"/>
            <a:ext cx="2748041" cy="3601914"/>
          </a:xfrm>
        </p:spPr>
        <p:txBody>
          <a:bodyPr anchor="ctr"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Manejar errores</a:t>
            </a:r>
            <a:endParaRPr lang="es-MX" sz="3600">
              <a:solidFill>
                <a:srgbClr val="FFFFFF"/>
              </a:solidFill>
            </a:endParaRPr>
          </a:p>
        </p:txBody>
      </p:sp>
      <p:graphicFrame>
        <p:nvGraphicFramePr>
          <p:cNvPr id="14" name="Marcador de contenido 2">
            <a:extLst>
              <a:ext uri="{FF2B5EF4-FFF2-40B4-BE49-F238E27FC236}">
                <a16:creationId xmlns:a16="http://schemas.microsoft.com/office/drawing/2014/main" id="{BFE8F7CC-FA0F-4EEF-A013-506213A328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234169"/>
              </p:ext>
            </p:extLst>
          </p:nvPr>
        </p:nvGraphicFramePr>
        <p:xfrm>
          <a:off x="5042848" y="643467"/>
          <a:ext cx="6489510" cy="525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3377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301</Words>
  <Application>Microsoft Office PowerPoint</Application>
  <PresentationFormat>Panorámica</PresentationFormat>
  <Paragraphs>103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de Office</vt:lpstr>
      <vt:lpstr>Estrategias de prueba</vt:lpstr>
      <vt:lpstr>Conlleva</vt:lpstr>
      <vt:lpstr>Prueba</vt:lpstr>
      <vt:lpstr>Psicología</vt:lpstr>
      <vt:lpstr>Estrategia</vt:lpstr>
      <vt:lpstr>Aspectos a tomar en cuenta</vt:lpstr>
      <vt:lpstr>¿Qué tanto probar?</vt:lpstr>
      <vt:lpstr>Pruebas de unidad</vt:lpstr>
      <vt:lpstr>Manejar errores</vt:lpstr>
      <vt:lpstr>Procedimientos</vt:lpstr>
      <vt:lpstr>Estático</vt:lpstr>
      <vt:lpstr>Presentación de PowerPoint</vt:lpstr>
      <vt:lpstr>Listo para ser revisado</vt:lpstr>
      <vt:lpstr>Roles</vt:lpstr>
      <vt:lpstr>Preparación</vt:lpstr>
      <vt:lpstr>Examinacion</vt:lpstr>
      <vt:lpstr>Retrabajo</vt:lpstr>
      <vt:lpstr>Validación</vt:lpstr>
      <vt:lpstr>Salida</vt:lpstr>
      <vt:lpstr>Métricas</vt:lpstr>
      <vt:lpstr>Prevención de defectos</vt:lpstr>
      <vt:lpstr>Prueba dinámica</vt:lpstr>
      <vt:lpstr>Ejemplo…</vt:lpstr>
      <vt:lpstr>Mutation Testing</vt:lpstr>
      <vt:lpstr>TDD: Test Driven Development</vt:lpstr>
      <vt:lpstr>Test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Estrategias de prueba</dc:title>
  <dc:creator>Carlos Trejo</dc:creator>
  <cp:lastModifiedBy>Carlos Trejo</cp:lastModifiedBy>
  <cp:revision>1</cp:revision>
  <dcterms:created xsi:type="dcterms:W3CDTF">2022-01-26T17:29:19Z</dcterms:created>
  <dcterms:modified xsi:type="dcterms:W3CDTF">2022-02-02T04:45:04Z</dcterms:modified>
</cp:coreProperties>
</file>