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259" r:id="rId5"/>
    <p:sldId id="260" r:id="rId6"/>
    <p:sldId id="266" r:id="rId7"/>
    <p:sldId id="267" r:id="rId8"/>
    <p:sldId id="264" r:id="rId9"/>
    <p:sldId id="273" r:id="rId10"/>
    <p:sldId id="270" r:id="rId11"/>
    <p:sldId id="274" r:id="rId12"/>
    <p:sldId id="275" r:id="rId13"/>
    <p:sldId id="276" r:id="rId14"/>
    <p:sldId id="277" r:id="rId15"/>
    <p:sldId id="261" r:id="rId16"/>
    <p:sldId id="262" r:id="rId17"/>
    <p:sldId id="271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0" r:id="rId26"/>
    <p:sldId id="286" r:id="rId27"/>
    <p:sldId id="310" r:id="rId28"/>
    <p:sldId id="311" r:id="rId29"/>
    <p:sldId id="312" r:id="rId30"/>
    <p:sldId id="288" r:id="rId31"/>
    <p:sldId id="289" r:id="rId32"/>
    <p:sldId id="301" r:id="rId33"/>
    <p:sldId id="299" r:id="rId34"/>
    <p:sldId id="290" r:id="rId35"/>
    <p:sldId id="302" r:id="rId36"/>
    <p:sldId id="304" r:id="rId37"/>
    <p:sldId id="291" r:id="rId38"/>
    <p:sldId id="303" r:id="rId39"/>
    <p:sldId id="292" r:id="rId40"/>
    <p:sldId id="293" r:id="rId41"/>
    <p:sldId id="305" r:id="rId42"/>
    <p:sldId id="294" r:id="rId43"/>
    <p:sldId id="306" r:id="rId44"/>
    <p:sldId id="307" r:id="rId45"/>
    <p:sldId id="313" r:id="rId46"/>
    <p:sldId id="295" r:id="rId47"/>
    <p:sldId id="296" r:id="rId48"/>
    <p:sldId id="297" r:id="rId49"/>
    <p:sldId id="298" r:id="rId5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7AF4C4B2-933C-461C-A80E-2A1D4EBAC4E2}"/>
    <pc:docChg chg="undo custSel addSld delSld modSld">
      <pc:chgData name="Carlos Trejo" userId="b0663bc17b4728a9" providerId="LiveId" clId="{7AF4C4B2-933C-461C-A80E-2A1D4EBAC4E2}" dt="2022-01-18T02:54:27.813" v="856" actId="13926"/>
      <pc:docMkLst>
        <pc:docMk/>
      </pc:docMkLst>
      <pc:sldChg chg="modSp del mod">
        <pc:chgData name="Carlos Trejo" userId="b0663bc17b4728a9" providerId="LiveId" clId="{7AF4C4B2-933C-461C-A80E-2A1D4EBAC4E2}" dt="2022-01-17T20:25:14.154" v="20" actId="47"/>
        <pc:sldMkLst>
          <pc:docMk/>
          <pc:sldMk cId="2248513170" sldId="258"/>
        </pc:sldMkLst>
        <pc:spChg chg="mod">
          <ac:chgData name="Carlos Trejo" userId="b0663bc17b4728a9" providerId="LiveId" clId="{7AF4C4B2-933C-461C-A80E-2A1D4EBAC4E2}" dt="2022-01-17T20:24:36.850" v="1" actId="1076"/>
          <ac:spMkLst>
            <pc:docMk/>
            <pc:sldMk cId="2248513170" sldId="258"/>
            <ac:spMk id="2" creationId="{4876A099-1358-4D7A-9B0B-A70F7E5E6862}"/>
          </ac:spMkLst>
        </pc:spChg>
        <pc:picChg chg="mod">
          <ac:chgData name="Carlos Trejo" userId="b0663bc17b4728a9" providerId="LiveId" clId="{7AF4C4B2-933C-461C-A80E-2A1D4EBAC4E2}" dt="2022-01-17T20:24:35.608" v="0" actId="1076"/>
          <ac:picMkLst>
            <pc:docMk/>
            <pc:sldMk cId="2248513170" sldId="258"/>
            <ac:picMk id="5" creationId="{276304EC-3C1D-4FBE-AB37-B6366D143507}"/>
          </ac:picMkLst>
        </pc:picChg>
      </pc:sldChg>
      <pc:sldChg chg="modSp">
        <pc:chgData name="Carlos Trejo" userId="b0663bc17b4728a9" providerId="LiveId" clId="{7AF4C4B2-933C-461C-A80E-2A1D4EBAC4E2}" dt="2022-01-18T02:00:36.890" v="826" actId="1076"/>
        <pc:sldMkLst>
          <pc:docMk/>
          <pc:sldMk cId="121704724" sldId="261"/>
        </pc:sldMkLst>
        <pc:picChg chg="mod">
          <ac:chgData name="Carlos Trejo" userId="b0663bc17b4728a9" providerId="LiveId" clId="{7AF4C4B2-933C-461C-A80E-2A1D4EBAC4E2}" dt="2022-01-18T02:00:36.890" v="826" actId="1076"/>
          <ac:picMkLst>
            <pc:docMk/>
            <pc:sldMk cId="121704724" sldId="261"/>
            <ac:picMk id="3074" creationId="{4530AF66-CBC0-4456-AE85-CDE923E92C6E}"/>
          </ac:picMkLst>
        </pc:picChg>
      </pc:sldChg>
      <pc:sldChg chg="modSp mod">
        <pc:chgData name="Carlos Trejo" userId="b0663bc17b4728a9" providerId="LiveId" clId="{7AF4C4B2-933C-461C-A80E-2A1D4EBAC4E2}" dt="2022-01-18T01:44:04.082" v="815" actId="1076"/>
        <pc:sldMkLst>
          <pc:docMk/>
          <pc:sldMk cId="3063007432" sldId="266"/>
        </pc:sldMkLst>
        <pc:picChg chg="mod">
          <ac:chgData name="Carlos Trejo" userId="b0663bc17b4728a9" providerId="LiveId" clId="{7AF4C4B2-933C-461C-A80E-2A1D4EBAC4E2}" dt="2022-01-18T01:44:04.082" v="815" actId="1076"/>
          <ac:picMkLst>
            <pc:docMk/>
            <pc:sldMk cId="3063007432" sldId="266"/>
            <ac:picMk id="5" creationId="{2AA5A263-8724-48AA-999F-7B34D3798808}"/>
          </ac:picMkLst>
        </pc:picChg>
      </pc:sldChg>
      <pc:sldChg chg="modSp mod">
        <pc:chgData name="Carlos Trejo" userId="b0663bc17b4728a9" providerId="LiveId" clId="{7AF4C4B2-933C-461C-A80E-2A1D4EBAC4E2}" dt="2022-01-18T02:03:11.917" v="827" actId="1076"/>
        <pc:sldMkLst>
          <pc:docMk/>
          <pc:sldMk cId="1492761509" sldId="271"/>
        </pc:sldMkLst>
        <pc:picChg chg="mod">
          <ac:chgData name="Carlos Trejo" userId="b0663bc17b4728a9" providerId="LiveId" clId="{7AF4C4B2-933C-461C-A80E-2A1D4EBAC4E2}" dt="2022-01-18T02:03:11.917" v="827" actId="1076"/>
          <ac:picMkLst>
            <pc:docMk/>
            <pc:sldMk cId="1492761509" sldId="271"/>
            <ac:picMk id="5" creationId="{62DC8CDB-8234-4C97-AECE-04DEB583B74F}"/>
          </ac:picMkLst>
        </pc:picChg>
      </pc:sldChg>
      <pc:sldChg chg="modSp">
        <pc:chgData name="Carlos Trejo" userId="b0663bc17b4728a9" providerId="LiveId" clId="{7AF4C4B2-933C-461C-A80E-2A1D4EBAC4E2}" dt="2022-01-17T22:42:00.145" v="31" actId="20577"/>
        <pc:sldMkLst>
          <pc:docMk/>
          <pc:sldMk cId="902727122" sldId="279"/>
        </pc:sldMkLst>
        <pc:graphicFrameChg chg="mod">
          <ac:chgData name="Carlos Trejo" userId="b0663bc17b4728a9" providerId="LiveId" clId="{7AF4C4B2-933C-461C-A80E-2A1D4EBAC4E2}" dt="2022-01-17T22:42:00.145" v="31" actId="20577"/>
          <ac:graphicFrameMkLst>
            <pc:docMk/>
            <pc:sldMk cId="902727122" sldId="279"/>
            <ac:graphicFrameMk id="5" creationId="{9E52879F-3853-4F44-996C-FBC870E795E1}"/>
          </ac:graphicFrameMkLst>
        </pc:graphicFrameChg>
      </pc:sldChg>
      <pc:sldChg chg="modSp mod">
        <pc:chgData name="Carlos Trejo" userId="b0663bc17b4728a9" providerId="LiveId" clId="{7AF4C4B2-933C-461C-A80E-2A1D4EBAC4E2}" dt="2022-01-18T02:11:31.354" v="828" actId="1076"/>
        <pc:sldMkLst>
          <pc:docMk/>
          <pc:sldMk cId="2527992544" sldId="281"/>
        </pc:sldMkLst>
        <pc:picChg chg="mod">
          <ac:chgData name="Carlos Trejo" userId="b0663bc17b4728a9" providerId="LiveId" clId="{7AF4C4B2-933C-461C-A80E-2A1D4EBAC4E2}" dt="2022-01-18T02:11:31.354" v="828" actId="1076"/>
          <ac:picMkLst>
            <pc:docMk/>
            <pc:sldMk cId="2527992544" sldId="281"/>
            <ac:picMk id="5" creationId="{2D3C7FB2-A3F1-4121-A855-3618CDBBCCFF}"/>
          </ac:picMkLst>
        </pc:picChg>
      </pc:sldChg>
      <pc:sldChg chg="modSp mod">
        <pc:chgData name="Carlos Trejo" userId="b0663bc17b4728a9" providerId="LiveId" clId="{7AF4C4B2-933C-461C-A80E-2A1D4EBAC4E2}" dt="2022-01-17T23:21:25.282" v="675" actId="1076"/>
        <pc:sldMkLst>
          <pc:docMk/>
          <pc:sldMk cId="1941870740" sldId="288"/>
        </pc:sldMkLst>
        <pc:picChg chg="mod">
          <ac:chgData name="Carlos Trejo" userId="b0663bc17b4728a9" providerId="LiveId" clId="{7AF4C4B2-933C-461C-A80E-2A1D4EBAC4E2}" dt="2022-01-17T23:21:25.282" v="675" actId="1076"/>
          <ac:picMkLst>
            <pc:docMk/>
            <pc:sldMk cId="1941870740" sldId="288"/>
            <ac:picMk id="5" creationId="{13AF5219-D653-466C-972A-02A74EF8455F}"/>
          </ac:picMkLst>
        </pc:picChg>
      </pc:sldChg>
      <pc:sldChg chg="modSp mod">
        <pc:chgData name="Carlos Trejo" userId="b0663bc17b4728a9" providerId="LiveId" clId="{7AF4C4B2-933C-461C-A80E-2A1D4EBAC4E2}" dt="2022-01-18T02:35:11.212" v="830" actId="20577"/>
        <pc:sldMkLst>
          <pc:docMk/>
          <pc:sldMk cId="2090303385" sldId="290"/>
        </pc:sldMkLst>
        <pc:spChg chg="mod">
          <ac:chgData name="Carlos Trejo" userId="b0663bc17b4728a9" providerId="LiveId" clId="{7AF4C4B2-933C-461C-A80E-2A1D4EBAC4E2}" dt="2022-01-18T02:35:11.212" v="830" actId="20577"/>
          <ac:spMkLst>
            <pc:docMk/>
            <pc:sldMk cId="2090303385" sldId="290"/>
            <ac:spMk id="3" creationId="{C0C31EB1-A6AC-4C60-A90C-F80E2BED3F54}"/>
          </ac:spMkLst>
        </pc:spChg>
      </pc:sldChg>
      <pc:sldChg chg="addSp delSp modSp mod setBg">
        <pc:chgData name="Carlos Trejo" userId="b0663bc17b4728a9" providerId="LiveId" clId="{7AF4C4B2-933C-461C-A80E-2A1D4EBAC4E2}" dt="2022-01-17T23:35:34.880" v="814" actId="26606"/>
        <pc:sldMkLst>
          <pc:docMk/>
          <pc:sldMk cId="383622509" sldId="298"/>
        </pc:sldMkLst>
        <pc:spChg chg="mod">
          <ac:chgData name="Carlos Trejo" userId="b0663bc17b4728a9" providerId="LiveId" clId="{7AF4C4B2-933C-461C-A80E-2A1D4EBAC4E2}" dt="2022-01-17T23:35:34.880" v="814" actId="26606"/>
          <ac:spMkLst>
            <pc:docMk/>
            <pc:sldMk cId="383622509" sldId="298"/>
            <ac:spMk id="2" creationId="{9C9C216B-E885-4CAB-8451-649E429869B1}"/>
          </ac:spMkLst>
        </pc:spChg>
        <pc:spChg chg="del">
          <ac:chgData name="Carlos Trejo" userId="b0663bc17b4728a9" providerId="LiveId" clId="{7AF4C4B2-933C-461C-A80E-2A1D4EBAC4E2}" dt="2022-01-17T23:35:34.880" v="814" actId="26606"/>
          <ac:spMkLst>
            <pc:docMk/>
            <pc:sldMk cId="383622509" sldId="298"/>
            <ac:spMk id="3" creationId="{CE174FD2-715F-47E2-9A92-D5707F5EA2BE}"/>
          </ac:spMkLst>
        </pc:spChg>
        <pc:graphicFrameChg chg="add">
          <ac:chgData name="Carlos Trejo" userId="b0663bc17b4728a9" providerId="LiveId" clId="{7AF4C4B2-933C-461C-A80E-2A1D4EBAC4E2}" dt="2022-01-17T23:35:34.880" v="814" actId="26606"/>
          <ac:graphicFrameMkLst>
            <pc:docMk/>
            <pc:sldMk cId="383622509" sldId="298"/>
            <ac:graphicFrameMk id="5" creationId="{2D68D781-D966-4439-9CE0-E1F2AE0655B8}"/>
          </ac:graphicFrameMkLst>
        </pc:graphicFrameChg>
      </pc:sldChg>
      <pc:sldChg chg="addSp modSp mod">
        <pc:chgData name="Carlos Trejo" userId="b0663bc17b4728a9" providerId="LiveId" clId="{7AF4C4B2-933C-461C-A80E-2A1D4EBAC4E2}" dt="2022-01-18T02:38:03.257" v="833" actId="1076"/>
        <pc:sldMkLst>
          <pc:docMk/>
          <pc:sldMk cId="3766696555" sldId="302"/>
        </pc:sldMkLst>
        <pc:spChg chg="add mod">
          <ac:chgData name="Carlos Trejo" userId="b0663bc17b4728a9" providerId="LiveId" clId="{7AF4C4B2-933C-461C-A80E-2A1D4EBAC4E2}" dt="2022-01-18T02:37:55.419" v="832" actId="1076"/>
          <ac:spMkLst>
            <pc:docMk/>
            <pc:sldMk cId="3766696555" sldId="302"/>
            <ac:spMk id="8" creationId="{EA912B3F-4852-4C20-810F-59FEE4B45F7B}"/>
          </ac:spMkLst>
        </pc:spChg>
        <pc:picChg chg="mod">
          <ac:chgData name="Carlos Trejo" userId="b0663bc17b4728a9" providerId="LiveId" clId="{7AF4C4B2-933C-461C-A80E-2A1D4EBAC4E2}" dt="2022-01-18T02:38:03.257" v="833" actId="1076"/>
          <ac:picMkLst>
            <pc:docMk/>
            <pc:sldMk cId="3766696555" sldId="302"/>
            <ac:picMk id="11" creationId="{5B2FF84D-88BA-4CC7-A6F3-60B8B61A8167}"/>
          </ac:picMkLst>
        </pc:picChg>
      </pc:sldChg>
      <pc:sldChg chg="addSp modSp mod">
        <pc:chgData name="Carlos Trejo" userId="b0663bc17b4728a9" providerId="LiveId" clId="{7AF4C4B2-933C-461C-A80E-2A1D4EBAC4E2}" dt="2022-01-18T02:45:34.539" v="838" actId="1076"/>
        <pc:sldMkLst>
          <pc:docMk/>
          <pc:sldMk cId="3868724090" sldId="303"/>
        </pc:sldMkLst>
        <pc:spChg chg="mod">
          <ac:chgData name="Carlos Trejo" userId="b0663bc17b4728a9" providerId="LiveId" clId="{7AF4C4B2-933C-461C-A80E-2A1D4EBAC4E2}" dt="2022-01-18T02:44:20.908" v="835"/>
          <ac:spMkLst>
            <pc:docMk/>
            <pc:sldMk cId="3868724090" sldId="303"/>
            <ac:spMk id="3" creationId="{1E55852D-24EF-413F-99AA-F9849D2A38AD}"/>
          </ac:spMkLst>
        </pc:spChg>
        <pc:spChg chg="add mod">
          <ac:chgData name="Carlos Trejo" userId="b0663bc17b4728a9" providerId="LiveId" clId="{7AF4C4B2-933C-461C-A80E-2A1D4EBAC4E2}" dt="2022-01-18T02:45:34.539" v="838" actId="1076"/>
          <ac:spMkLst>
            <pc:docMk/>
            <pc:sldMk cId="3868724090" sldId="303"/>
            <ac:spMk id="5" creationId="{E4AB5DAB-6881-4FC2-89E8-157BEE3AED50}"/>
          </ac:spMkLst>
        </pc:spChg>
      </pc:sldChg>
      <pc:sldChg chg="modSp mod">
        <pc:chgData name="Carlos Trejo" userId="b0663bc17b4728a9" providerId="LiveId" clId="{7AF4C4B2-933C-461C-A80E-2A1D4EBAC4E2}" dt="2022-01-18T02:54:27.813" v="856" actId="13926"/>
        <pc:sldMkLst>
          <pc:docMk/>
          <pc:sldMk cId="235527259" sldId="305"/>
        </pc:sldMkLst>
        <pc:spChg chg="mod">
          <ac:chgData name="Carlos Trejo" userId="b0663bc17b4728a9" providerId="LiveId" clId="{7AF4C4B2-933C-461C-A80E-2A1D4EBAC4E2}" dt="2022-01-18T02:53:12.065" v="855"/>
          <ac:spMkLst>
            <pc:docMk/>
            <pc:sldMk cId="235527259" sldId="305"/>
            <ac:spMk id="3" creationId="{5A9DF6E6-EE22-44D8-931D-1C1A89395E53}"/>
          </ac:spMkLst>
        </pc:spChg>
        <pc:spChg chg="mod">
          <ac:chgData name="Carlos Trejo" userId="b0663bc17b4728a9" providerId="LiveId" clId="{7AF4C4B2-933C-461C-A80E-2A1D4EBAC4E2}" dt="2022-01-18T02:54:27.813" v="856" actId="13926"/>
          <ac:spMkLst>
            <pc:docMk/>
            <pc:sldMk cId="235527259" sldId="305"/>
            <ac:spMk id="5" creationId="{C89B5F5D-920F-4BC1-86E0-9906C258BA29}"/>
          </ac:spMkLst>
        </pc:spChg>
      </pc:sldChg>
      <pc:sldChg chg="modSp mod">
        <pc:chgData name="Carlos Trejo" userId="b0663bc17b4728a9" providerId="LiveId" clId="{7AF4C4B2-933C-461C-A80E-2A1D4EBAC4E2}" dt="2022-01-17T23:33:40.910" v="778" actId="313"/>
        <pc:sldMkLst>
          <pc:docMk/>
          <pc:sldMk cId="2447123692" sldId="306"/>
        </pc:sldMkLst>
        <pc:spChg chg="mod">
          <ac:chgData name="Carlos Trejo" userId="b0663bc17b4728a9" providerId="LiveId" clId="{7AF4C4B2-933C-461C-A80E-2A1D4EBAC4E2}" dt="2022-01-17T23:33:40.910" v="778" actId="313"/>
          <ac:spMkLst>
            <pc:docMk/>
            <pc:sldMk cId="2447123692" sldId="306"/>
            <ac:spMk id="3" creationId="{4455033A-313A-4E49-9189-91A2B39D02E2}"/>
          </ac:spMkLst>
        </pc:spChg>
      </pc:sldChg>
      <pc:sldChg chg="modSp new mod">
        <pc:chgData name="Carlos Trejo" userId="b0663bc17b4728a9" providerId="LiveId" clId="{7AF4C4B2-933C-461C-A80E-2A1D4EBAC4E2}" dt="2022-01-17T20:26:12.785" v="28" actId="20577"/>
        <pc:sldMkLst>
          <pc:docMk/>
          <pc:sldMk cId="1188236117" sldId="308"/>
        </pc:sldMkLst>
        <pc:spChg chg="mod">
          <ac:chgData name="Carlos Trejo" userId="b0663bc17b4728a9" providerId="LiveId" clId="{7AF4C4B2-933C-461C-A80E-2A1D4EBAC4E2}" dt="2022-01-17T20:24:44.512" v="15" actId="20577"/>
          <ac:spMkLst>
            <pc:docMk/>
            <pc:sldMk cId="1188236117" sldId="308"/>
            <ac:spMk id="2" creationId="{96569332-F90B-48E4-9A7B-E636EFEB494B}"/>
          </ac:spMkLst>
        </pc:spChg>
        <pc:spChg chg="mod">
          <ac:chgData name="Carlos Trejo" userId="b0663bc17b4728a9" providerId="LiveId" clId="{7AF4C4B2-933C-461C-A80E-2A1D4EBAC4E2}" dt="2022-01-17T20:26:12.785" v="28" actId="20577"/>
          <ac:spMkLst>
            <pc:docMk/>
            <pc:sldMk cId="1188236117" sldId="308"/>
            <ac:spMk id="3" creationId="{03F1F5F5-795D-4447-92FF-6A39103C5645}"/>
          </ac:spMkLst>
        </pc:spChg>
      </pc:sldChg>
      <pc:sldChg chg="new">
        <pc:chgData name="Carlos Trejo" userId="b0663bc17b4728a9" providerId="LiveId" clId="{7AF4C4B2-933C-461C-A80E-2A1D4EBAC4E2}" dt="2022-01-17T20:29:54.059" v="29" actId="680"/>
        <pc:sldMkLst>
          <pc:docMk/>
          <pc:sldMk cId="1029218386" sldId="309"/>
        </pc:sldMkLst>
      </pc:sldChg>
      <pc:sldChg chg="addSp delSp modSp new mod">
        <pc:chgData name="Carlos Trejo" userId="b0663bc17b4728a9" providerId="LiveId" clId="{7AF4C4B2-933C-461C-A80E-2A1D4EBAC4E2}" dt="2022-01-17T23:16:06.823" v="320" actId="20577"/>
        <pc:sldMkLst>
          <pc:docMk/>
          <pc:sldMk cId="66350938" sldId="310"/>
        </pc:sldMkLst>
        <pc:spChg chg="del">
          <ac:chgData name="Carlos Trejo" userId="b0663bc17b4728a9" providerId="LiveId" clId="{7AF4C4B2-933C-461C-A80E-2A1D4EBAC4E2}" dt="2022-01-17T23:12:51.233" v="33" actId="478"/>
          <ac:spMkLst>
            <pc:docMk/>
            <pc:sldMk cId="66350938" sldId="310"/>
            <ac:spMk id="2" creationId="{55B751EB-74C3-4D5D-ADB0-CA08F260CF30}"/>
          </ac:spMkLst>
        </pc:spChg>
        <pc:spChg chg="mod">
          <ac:chgData name="Carlos Trejo" userId="b0663bc17b4728a9" providerId="LiveId" clId="{7AF4C4B2-933C-461C-A80E-2A1D4EBAC4E2}" dt="2022-01-17T23:16:06.823" v="320" actId="20577"/>
          <ac:spMkLst>
            <pc:docMk/>
            <pc:sldMk cId="66350938" sldId="310"/>
            <ac:spMk id="3" creationId="{205FF75F-322A-4D2F-9F81-13F751191535}"/>
          </ac:spMkLst>
        </pc:spChg>
        <pc:picChg chg="add mod">
          <ac:chgData name="Carlos Trejo" userId="b0663bc17b4728a9" providerId="LiveId" clId="{7AF4C4B2-933C-461C-A80E-2A1D4EBAC4E2}" dt="2022-01-17T23:12:54.836" v="35" actId="1076"/>
          <ac:picMkLst>
            <pc:docMk/>
            <pc:sldMk cId="66350938" sldId="310"/>
            <ac:picMk id="5" creationId="{163EC037-E028-4C15-ABDB-A2DBDF7E7153}"/>
          </ac:picMkLst>
        </pc:picChg>
      </pc:sldChg>
      <pc:sldChg chg="addSp delSp modSp new mod">
        <pc:chgData name="Carlos Trejo" userId="b0663bc17b4728a9" providerId="LiveId" clId="{7AF4C4B2-933C-461C-A80E-2A1D4EBAC4E2}" dt="2022-01-17T23:18:21.353" v="534" actId="20577"/>
        <pc:sldMkLst>
          <pc:docMk/>
          <pc:sldMk cId="675235637" sldId="311"/>
        </pc:sldMkLst>
        <pc:spChg chg="del">
          <ac:chgData name="Carlos Trejo" userId="b0663bc17b4728a9" providerId="LiveId" clId="{7AF4C4B2-933C-461C-A80E-2A1D4EBAC4E2}" dt="2022-01-17T23:16:19.375" v="322" actId="478"/>
          <ac:spMkLst>
            <pc:docMk/>
            <pc:sldMk cId="675235637" sldId="311"/>
            <ac:spMk id="2" creationId="{B513DFA5-0A16-4646-AD59-176A014E3CD6}"/>
          </ac:spMkLst>
        </pc:spChg>
        <pc:spChg chg="mod">
          <ac:chgData name="Carlos Trejo" userId="b0663bc17b4728a9" providerId="LiveId" clId="{7AF4C4B2-933C-461C-A80E-2A1D4EBAC4E2}" dt="2022-01-17T23:18:21.353" v="534" actId="20577"/>
          <ac:spMkLst>
            <pc:docMk/>
            <pc:sldMk cId="675235637" sldId="311"/>
            <ac:spMk id="3" creationId="{4D8B3AD5-858B-4395-BD4D-A82B7ECE3D65}"/>
          </ac:spMkLst>
        </pc:spChg>
        <pc:picChg chg="add mod">
          <ac:chgData name="Carlos Trejo" userId="b0663bc17b4728a9" providerId="LiveId" clId="{7AF4C4B2-933C-461C-A80E-2A1D4EBAC4E2}" dt="2022-01-17T23:16:23.244" v="325" actId="14100"/>
          <ac:picMkLst>
            <pc:docMk/>
            <pc:sldMk cId="675235637" sldId="311"/>
            <ac:picMk id="5" creationId="{EC2C50D7-162E-485E-8C7D-4F90F87A7B74}"/>
          </ac:picMkLst>
        </pc:picChg>
      </pc:sldChg>
      <pc:sldChg chg="addSp delSp modSp new mod">
        <pc:chgData name="Carlos Trejo" userId="b0663bc17b4728a9" providerId="LiveId" clId="{7AF4C4B2-933C-461C-A80E-2A1D4EBAC4E2}" dt="2022-01-17T23:19:56.999" v="673" actId="20577"/>
        <pc:sldMkLst>
          <pc:docMk/>
          <pc:sldMk cId="4260572547" sldId="312"/>
        </pc:sldMkLst>
        <pc:spChg chg="del">
          <ac:chgData name="Carlos Trejo" userId="b0663bc17b4728a9" providerId="LiveId" clId="{7AF4C4B2-933C-461C-A80E-2A1D4EBAC4E2}" dt="2022-01-17T23:18:51.369" v="536" actId="478"/>
          <ac:spMkLst>
            <pc:docMk/>
            <pc:sldMk cId="4260572547" sldId="312"/>
            <ac:spMk id="2" creationId="{8734A988-EBF8-4561-ADE7-0A9AA37FAC37}"/>
          </ac:spMkLst>
        </pc:spChg>
        <pc:spChg chg="mod">
          <ac:chgData name="Carlos Trejo" userId="b0663bc17b4728a9" providerId="LiveId" clId="{7AF4C4B2-933C-461C-A80E-2A1D4EBAC4E2}" dt="2022-01-17T23:19:56.999" v="673" actId="20577"/>
          <ac:spMkLst>
            <pc:docMk/>
            <pc:sldMk cId="4260572547" sldId="312"/>
            <ac:spMk id="3" creationId="{47735ADB-3005-47F3-9172-C7D2C3E925D7}"/>
          </ac:spMkLst>
        </pc:spChg>
        <pc:picChg chg="add mod">
          <ac:chgData name="Carlos Trejo" userId="b0663bc17b4728a9" providerId="LiveId" clId="{7AF4C4B2-933C-461C-A80E-2A1D4EBAC4E2}" dt="2022-01-17T23:18:58.297" v="540" actId="1076"/>
          <ac:picMkLst>
            <pc:docMk/>
            <pc:sldMk cId="4260572547" sldId="312"/>
            <ac:picMk id="5" creationId="{F5958A84-A37D-44E7-8FAE-1E69FF48E34E}"/>
          </ac:picMkLst>
        </pc:picChg>
      </pc:sldChg>
      <pc:sldChg chg="addSp delSp modSp new mod setBg">
        <pc:chgData name="Carlos Trejo" userId="b0663bc17b4728a9" providerId="LiveId" clId="{7AF4C4B2-933C-461C-A80E-2A1D4EBAC4E2}" dt="2022-01-17T23:34:39.898" v="813" actId="26606"/>
        <pc:sldMkLst>
          <pc:docMk/>
          <pc:sldMk cId="889897792" sldId="313"/>
        </pc:sldMkLst>
        <pc:spChg chg="mo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" creationId="{F8EBFC2E-9E02-46C9-9FC7-431EBBA46D1F}"/>
          </ac:spMkLst>
        </pc:spChg>
        <pc:spChg chg="del">
          <ac:chgData name="Carlos Trejo" userId="b0663bc17b4728a9" providerId="LiveId" clId="{7AF4C4B2-933C-461C-A80E-2A1D4EBAC4E2}" dt="2022-01-17T23:34:34.546" v="810" actId="478"/>
          <ac:spMkLst>
            <pc:docMk/>
            <pc:sldMk cId="889897792" sldId="313"/>
            <ac:spMk id="3" creationId="{B08295EE-81B2-4C2A-9D6D-6B295A3FB8D6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7" creationId="{6F5A5072-7B47-4D32-B52A-4EBBF590B8A5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9" creationId="{9715DAF0-AE1B-46C9-8A6B-DB2AA05AB91D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1" creationId="{6016219D-510E-4184-9090-6D5578A87BD1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3" creationId="{AFF4A713-7B75-4B21-90D7-5AB19547C728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5" creationId="{DC631C0B-6DA6-4E57-8231-CE32B3434A7E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7" creationId="{C29501E6-A978-4A61-9689-9085AF97A53A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19" creationId="{1849CA57-76BD-4CF2-80BA-D7A46A01B7B1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0" creationId="{88294908-8B00-4F58-BBBA-20F71A40AA9E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1" creationId="{35E9085E-E730-4768-83D4-6CB7E9897153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2" creationId="{4364C879-1404-4203-8E9D-CC5DE0A621A2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3" creationId="{973272FE-A474-4CAE-8CA2-BCC8B476C3F4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4" creationId="{84617302-4B0D-4351-A6BB-6F0930D943AC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5" creationId="{E07981EA-05A6-437C-88D7-B377B92B031D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6" creationId="{DA2C7802-C2E0-4218-8F89-8DD7CCD2CD1C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7" creationId="{15E3C750-986E-4769-B1AE-49289FBEE757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8" creationId="{A6D7111A-21E5-4EE9-8A78-10E5530F0116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9" creationId="{A3969E80-A77B-49FC-9122-D89AFD5EE118}"/>
          </ac:spMkLst>
        </pc:spChg>
      </pc:sldChg>
    </pc:docChg>
  </pc:docChgLst>
  <pc:docChgLst>
    <pc:chgData name="Carlos Trejo" userId="b0663bc17b4728a9" providerId="LiveId" clId="{295B8B92-DBA3-4ADE-B411-45AFCB5F0761}"/>
    <pc:docChg chg="delSld">
      <pc:chgData name="Carlos Trejo" userId="b0663bc17b4728a9" providerId="LiveId" clId="{295B8B92-DBA3-4ADE-B411-45AFCB5F0761}" dt="2022-01-25T14:54:15.066" v="4" actId="47"/>
      <pc:docMkLst>
        <pc:docMk/>
      </pc:docMkLst>
      <pc:sldChg chg="del">
        <pc:chgData name="Carlos Trejo" userId="b0663bc17b4728a9" providerId="LiveId" clId="{295B8B92-DBA3-4ADE-B411-45AFCB5F0761}" dt="2022-01-25T14:54:13.159" v="1" actId="47"/>
        <pc:sldMkLst>
          <pc:docMk/>
          <pc:sldMk cId="792108477" sldId="268"/>
        </pc:sldMkLst>
      </pc:sldChg>
      <pc:sldChg chg="del">
        <pc:chgData name="Carlos Trejo" userId="b0663bc17b4728a9" providerId="LiveId" clId="{295B8B92-DBA3-4ADE-B411-45AFCB5F0761}" dt="2022-01-25T14:54:12.336" v="0" actId="47"/>
        <pc:sldMkLst>
          <pc:docMk/>
          <pc:sldMk cId="3909545564" sldId="269"/>
        </pc:sldMkLst>
      </pc:sldChg>
      <pc:sldChg chg="del">
        <pc:chgData name="Carlos Trejo" userId="b0663bc17b4728a9" providerId="LiveId" clId="{295B8B92-DBA3-4ADE-B411-45AFCB5F0761}" dt="2022-01-25T14:54:14.031" v="2" actId="47"/>
        <pc:sldMkLst>
          <pc:docMk/>
          <pc:sldMk cId="3096779883" sldId="272"/>
        </pc:sldMkLst>
      </pc:sldChg>
      <pc:sldChg chg="del">
        <pc:chgData name="Carlos Trejo" userId="b0663bc17b4728a9" providerId="LiveId" clId="{295B8B92-DBA3-4ADE-B411-45AFCB5F0761}" dt="2022-01-25T14:54:15.066" v="4" actId="47"/>
        <pc:sldMkLst>
          <pc:docMk/>
          <pc:sldMk cId="3725042835" sldId="287"/>
        </pc:sldMkLst>
      </pc:sldChg>
      <pc:sldChg chg="del">
        <pc:chgData name="Carlos Trejo" userId="b0663bc17b4728a9" providerId="LiveId" clId="{295B8B92-DBA3-4ADE-B411-45AFCB5F0761}" dt="2022-01-25T14:54:14.528" v="3" actId="47"/>
        <pc:sldMkLst>
          <pc:docMk/>
          <pc:sldMk cId="1029218386" sldId="30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carlosnassif/" TargetMode="External"/><Relationship Id="rId1" Type="http://schemas.openxmlformats.org/officeDocument/2006/relationships/hyperlink" Target="https://github.com/CarlosTrejo2308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Trejo2308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linkedin.com/in/carlosnassif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4AF41-4038-4C64-A9A7-E5189DCED0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E8F4A-583A-4041-9574-1510B6B6AE1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Contacto</a:t>
          </a:r>
          <a:endParaRPr lang="en-US"/>
        </a:p>
      </dgm:t>
    </dgm:pt>
    <dgm:pt modelId="{E8E818EF-57DD-4974-9972-0BC4A1BE1683}" type="parTrans" cxnId="{C4EF3776-6312-4CCB-BC36-ACA736C69760}">
      <dgm:prSet/>
      <dgm:spPr/>
      <dgm:t>
        <a:bodyPr/>
        <a:lstStyle/>
        <a:p>
          <a:endParaRPr lang="en-US"/>
        </a:p>
      </dgm:t>
    </dgm:pt>
    <dgm:pt modelId="{51262072-8A8E-4D81-AE1E-C1DEAF58145B}" type="sibTrans" cxnId="{C4EF3776-6312-4CCB-BC36-ACA736C69760}">
      <dgm:prSet/>
      <dgm:spPr/>
      <dgm:t>
        <a:bodyPr/>
        <a:lstStyle/>
        <a:p>
          <a:endParaRPr lang="en-US"/>
        </a:p>
      </dgm:t>
    </dgm:pt>
    <dgm:pt modelId="{DA71323C-D91A-4A6E-B4AC-B3E7B7D00B9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1"/>
            </a:rPr>
            <a:t>c-trejo@uadec.edu.mx</a:t>
          </a:r>
          <a:endParaRPr lang="en-US" dirty="0"/>
        </a:p>
      </dgm:t>
    </dgm:pt>
    <dgm:pt modelId="{5146A684-03B7-4072-BDA7-56507BE382D7}" type="parTrans" cxnId="{0BA4A71E-B5F0-4282-9385-05B126AD51B0}">
      <dgm:prSet/>
      <dgm:spPr/>
      <dgm:t>
        <a:bodyPr/>
        <a:lstStyle/>
        <a:p>
          <a:endParaRPr lang="en-US"/>
        </a:p>
      </dgm:t>
    </dgm:pt>
    <dgm:pt modelId="{90A135B3-6601-4076-BDB5-C690C014E834}" type="sibTrans" cxnId="{0BA4A71E-B5F0-4282-9385-05B126AD51B0}">
      <dgm:prSet/>
      <dgm:spPr/>
      <dgm:t>
        <a:bodyPr/>
        <a:lstStyle/>
        <a:p>
          <a:endParaRPr lang="en-US"/>
        </a:p>
      </dgm:t>
    </dgm:pt>
    <dgm:pt modelId="{2970BBF9-25CE-4E53-B725-639E9AF3701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844 2058966</a:t>
          </a:r>
          <a:endParaRPr lang="en-US" dirty="0"/>
        </a:p>
      </dgm:t>
    </dgm:pt>
    <dgm:pt modelId="{26FF591A-7134-42B4-817A-93C2EF2A61EA}" type="parTrans" cxnId="{A603BEED-0B76-476E-8F4C-EFABE9D041F6}">
      <dgm:prSet/>
      <dgm:spPr/>
      <dgm:t>
        <a:bodyPr/>
        <a:lstStyle/>
        <a:p>
          <a:endParaRPr lang="en-US"/>
        </a:p>
      </dgm:t>
    </dgm:pt>
    <dgm:pt modelId="{A1091192-FC07-49AB-966D-476B4B41B2AA}" type="sibTrans" cxnId="{A603BEED-0B76-476E-8F4C-EFABE9D041F6}">
      <dgm:prSet/>
      <dgm:spPr/>
      <dgm:t>
        <a:bodyPr/>
        <a:lstStyle/>
        <a:p>
          <a:endParaRPr lang="en-US"/>
        </a:p>
      </dgm:t>
    </dgm:pt>
    <dgm:pt modelId="{C16676DE-B8E2-4486-84B4-17F1A539E7F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Redes</a:t>
          </a:r>
          <a:endParaRPr lang="en-US"/>
        </a:p>
      </dgm:t>
    </dgm:pt>
    <dgm:pt modelId="{856728F8-E06B-4DF1-BEF4-2D27D29D3746}" type="parTrans" cxnId="{F5224C07-FBCA-4AF3-9F2B-061A8E4B3055}">
      <dgm:prSet/>
      <dgm:spPr/>
      <dgm:t>
        <a:bodyPr/>
        <a:lstStyle/>
        <a:p>
          <a:endParaRPr lang="en-US"/>
        </a:p>
      </dgm:t>
    </dgm:pt>
    <dgm:pt modelId="{16950C47-668D-4DCE-903B-08BB31CB842C}" type="sibTrans" cxnId="{F5224C07-FBCA-4AF3-9F2B-061A8E4B3055}">
      <dgm:prSet/>
      <dgm:spPr/>
      <dgm:t>
        <a:bodyPr/>
        <a:lstStyle/>
        <a:p>
          <a:endParaRPr lang="en-US"/>
        </a:p>
      </dgm:t>
    </dgm:pt>
    <dgm:pt modelId="{72D3DECB-88B7-4DFF-A176-5AEF3530247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1"/>
            </a:rPr>
            <a:t>https://github.com/CarlosTrejo2308</a:t>
          </a:r>
          <a:endParaRPr lang="en-US" dirty="0"/>
        </a:p>
      </dgm:t>
    </dgm:pt>
    <dgm:pt modelId="{1D061112-C5F1-4BE3-B631-323FC9CEF3AF}" type="parTrans" cxnId="{1696DC1E-3D78-4633-B8C2-2B0E5A740905}">
      <dgm:prSet/>
      <dgm:spPr/>
      <dgm:t>
        <a:bodyPr/>
        <a:lstStyle/>
        <a:p>
          <a:endParaRPr lang="en-US"/>
        </a:p>
      </dgm:t>
    </dgm:pt>
    <dgm:pt modelId="{4668D4E9-B177-4C29-A2BD-AA0EDA0C4A21}" type="sibTrans" cxnId="{1696DC1E-3D78-4633-B8C2-2B0E5A740905}">
      <dgm:prSet/>
      <dgm:spPr/>
      <dgm:t>
        <a:bodyPr/>
        <a:lstStyle/>
        <a:p>
          <a:endParaRPr lang="en-US"/>
        </a:p>
      </dgm:t>
    </dgm:pt>
    <dgm:pt modelId="{7409760E-74D0-476F-BD9E-F9BA6042592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2"/>
            </a:rPr>
            <a:t>https://www.linkedin.com/in/carlosnassif/</a:t>
          </a:r>
          <a:endParaRPr lang="en-US" dirty="0"/>
        </a:p>
      </dgm:t>
    </dgm:pt>
    <dgm:pt modelId="{FC7F15AF-C928-4AF1-A19C-5237A60C5324}" type="parTrans" cxnId="{BA434251-C916-4902-AF67-276C0CCE1F2B}">
      <dgm:prSet/>
      <dgm:spPr/>
      <dgm:t>
        <a:bodyPr/>
        <a:lstStyle/>
        <a:p>
          <a:endParaRPr lang="en-US"/>
        </a:p>
      </dgm:t>
    </dgm:pt>
    <dgm:pt modelId="{959C4390-56CC-48D9-9EA6-AC549859EE34}" type="sibTrans" cxnId="{BA434251-C916-4902-AF67-276C0CCE1F2B}">
      <dgm:prSet/>
      <dgm:spPr/>
      <dgm:t>
        <a:bodyPr/>
        <a:lstStyle/>
        <a:p>
          <a:endParaRPr lang="en-US"/>
        </a:p>
      </dgm:t>
    </dgm:pt>
    <dgm:pt modelId="{858F9C03-3E4A-4FDD-AFF1-3A2A12679D3A}" type="pres">
      <dgm:prSet presAssocID="{FA74AF41-4038-4C64-A9A7-E5189DCED0AA}" presName="root" presStyleCnt="0">
        <dgm:presLayoutVars>
          <dgm:dir/>
          <dgm:resizeHandles val="exact"/>
        </dgm:presLayoutVars>
      </dgm:prSet>
      <dgm:spPr/>
    </dgm:pt>
    <dgm:pt modelId="{128D8BA2-DAE7-4EC8-811B-38A7EB9E59D5}" type="pres">
      <dgm:prSet presAssocID="{C35E8F4A-583A-4041-9574-1510B6B6AE15}" presName="compNode" presStyleCnt="0"/>
      <dgm:spPr/>
    </dgm:pt>
    <dgm:pt modelId="{04FBDC5F-6DED-4583-86B3-DF515CBFA223}" type="pres">
      <dgm:prSet presAssocID="{C35E8F4A-583A-4041-9574-1510B6B6AE15}" presName="bgRect" presStyleLbl="bgShp" presStyleIdx="0" presStyleCnt="2"/>
      <dgm:spPr/>
    </dgm:pt>
    <dgm:pt modelId="{BCE939EF-EABE-4AEE-BA99-ACF1FB2C48D6}" type="pres">
      <dgm:prSet presAssocID="{C35E8F4A-583A-4041-9574-1510B6B6AE1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AAC110EF-A38D-43FA-ADE8-FA5F7E6A5417}" type="pres">
      <dgm:prSet presAssocID="{C35E8F4A-583A-4041-9574-1510B6B6AE15}" presName="spaceRect" presStyleCnt="0"/>
      <dgm:spPr/>
    </dgm:pt>
    <dgm:pt modelId="{7DB2D187-0C05-4A83-B700-5D5974AB82A3}" type="pres">
      <dgm:prSet presAssocID="{C35E8F4A-583A-4041-9574-1510B6B6AE15}" presName="parTx" presStyleLbl="revTx" presStyleIdx="0" presStyleCnt="4">
        <dgm:presLayoutVars>
          <dgm:chMax val="0"/>
          <dgm:chPref val="0"/>
        </dgm:presLayoutVars>
      </dgm:prSet>
      <dgm:spPr/>
    </dgm:pt>
    <dgm:pt modelId="{8494842C-DE63-435C-8D79-FD7214EC228E}" type="pres">
      <dgm:prSet presAssocID="{C35E8F4A-583A-4041-9574-1510B6B6AE15}" presName="desTx" presStyleLbl="revTx" presStyleIdx="1" presStyleCnt="4">
        <dgm:presLayoutVars/>
      </dgm:prSet>
      <dgm:spPr/>
    </dgm:pt>
    <dgm:pt modelId="{6C0DC258-7ACB-4732-89CC-34E61E6E609C}" type="pres">
      <dgm:prSet presAssocID="{51262072-8A8E-4D81-AE1E-C1DEAF58145B}" presName="sibTrans" presStyleCnt="0"/>
      <dgm:spPr/>
    </dgm:pt>
    <dgm:pt modelId="{119A387B-14C2-4480-898C-97063F1859C0}" type="pres">
      <dgm:prSet presAssocID="{C16676DE-B8E2-4486-84B4-17F1A539E7F9}" presName="compNode" presStyleCnt="0"/>
      <dgm:spPr/>
    </dgm:pt>
    <dgm:pt modelId="{AFE40FE8-D896-4136-BCC5-6B9243CD3189}" type="pres">
      <dgm:prSet presAssocID="{C16676DE-B8E2-4486-84B4-17F1A539E7F9}" presName="bgRect" presStyleLbl="bgShp" presStyleIdx="1" presStyleCnt="2"/>
      <dgm:spPr/>
    </dgm:pt>
    <dgm:pt modelId="{62F52B73-A444-4072-9C78-C7E6F9012FEE}" type="pres">
      <dgm:prSet presAssocID="{C16676DE-B8E2-4486-84B4-17F1A539E7F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82FF84EB-92D2-48D8-8D5D-05C64E839545}" type="pres">
      <dgm:prSet presAssocID="{C16676DE-B8E2-4486-84B4-17F1A539E7F9}" presName="spaceRect" presStyleCnt="0"/>
      <dgm:spPr/>
    </dgm:pt>
    <dgm:pt modelId="{095ED414-BE33-4D74-B71B-151FF02D1E60}" type="pres">
      <dgm:prSet presAssocID="{C16676DE-B8E2-4486-84B4-17F1A539E7F9}" presName="parTx" presStyleLbl="revTx" presStyleIdx="2" presStyleCnt="4">
        <dgm:presLayoutVars>
          <dgm:chMax val="0"/>
          <dgm:chPref val="0"/>
        </dgm:presLayoutVars>
      </dgm:prSet>
      <dgm:spPr/>
    </dgm:pt>
    <dgm:pt modelId="{3514F851-0071-4496-9A91-078814C4C407}" type="pres">
      <dgm:prSet presAssocID="{C16676DE-B8E2-4486-84B4-17F1A539E7F9}" presName="desTx" presStyleLbl="revTx" presStyleIdx="3" presStyleCnt="4">
        <dgm:presLayoutVars/>
      </dgm:prSet>
      <dgm:spPr/>
    </dgm:pt>
  </dgm:ptLst>
  <dgm:cxnLst>
    <dgm:cxn modelId="{9B400D00-54D0-41F5-9B26-53F0E80644D4}" type="presOf" srcId="{7409760E-74D0-476F-BD9E-F9BA60425928}" destId="{3514F851-0071-4496-9A91-078814C4C407}" srcOrd="0" destOrd="1" presId="urn:microsoft.com/office/officeart/2018/2/layout/IconVerticalSolidList"/>
    <dgm:cxn modelId="{F5224C07-FBCA-4AF3-9F2B-061A8E4B3055}" srcId="{FA74AF41-4038-4C64-A9A7-E5189DCED0AA}" destId="{C16676DE-B8E2-4486-84B4-17F1A539E7F9}" srcOrd="1" destOrd="0" parTransId="{856728F8-E06B-4DF1-BEF4-2D27D29D3746}" sibTransId="{16950C47-668D-4DCE-903B-08BB31CB842C}"/>
    <dgm:cxn modelId="{D28ABE07-A4B2-4573-BCA1-4FD99782C60C}" type="presOf" srcId="{C16676DE-B8E2-4486-84B4-17F1A539E7F9}" destId="{095ED414-BE33-4D74-B71B-151FF02D1E60}" srcOrd="0" destOrd="0" presId="urn:microsoft.com/office/officeart/2018/2/layout/IconVerticalSolidList"/>
    <dgm:cxn modelId="{0BA4A71E-B5F0-4282-9385-05B126AD51B0}" srcId="{C35E8F4A-583A-4041-9574-1510B6B6AE15}" destId="{DA71323C-D91A-4A6E-B4AC-B3E7B7D00B95}" srcOrd="0" destOrd="0" parTransId="{5146A684-03B7-4072-BDA7-56507BE382D7}" sibTransId="{90A135B3-6601-4076-BDB5-C690C014E834}"/>
    <dgm:cxn modelId="{1696DC1E-3D78-4633-B8C2-2B0E5A740905}" srcId="{C16676DE-B8E2-4486-84B4-17F1A539E7F9}" destId="{72D3DECB-88B7-4DFF-A176-5AEF35302477}" srcOrd="0" destOrd="0" parTransId="{1D061112-C5F1-4BE3-B631-323FC9CEF3AF}" sibTransId="{4668D4E9-B177-4C29-A2BD-AA0EDA0C4A21}"/>
    <dgm:cxn modelId="{BA434251-C916-4902-AF67-276C0CCE1F2B}" srcId="{C16676DE-B8E2-4486-84B4-17F1A539E7F9}" destId="{7409760E-74D0-476F-BD9E-F9BA60425928}" srcOrd="1" destOrd="0" parTransId="{FC7F15AF-C928-4AF1-A19C-5237A60C5324}" sibTransId="{959C4390-56CC-48D9-9EA6-AC549859EE34}"/>
    <dgm:cxn modelId="{C4EF3776-6312-4CCB-BC36-ACA736C69760}" srcId="{FA74AF41-4038-4C64-A9A7-E5189DCED0AA}" destId="{C35E8F4A-583A-4041-9574-1510B6B6AE15}" srcOrd="0" destOrd="0" parTransId="{E8E818EF-57DD-4974-9972-0BC4A1BE1683}" sibTransId="{51262072-8A8E-4D81-AE1E-C1DEAF58145B}"/>
    <dgm:cxn modelId="{C632CC80-BF75-4D36-8742-0E0CC63D19FC}" type="presOf" srcId="{DA71323C-D91A-4A6E-B4AC-B3E7B7D00B95}" destId="{8494842C-DE63-435C-8D79-FD7214EC228E}" srcOrd="0" destOrd="0" presId="urn:microsoft.com/office/officeart/2018/2/layout/IconVerticalSolidList"/>
    <dgm:cxn modelId="{88A020B8-29D6-4CDA-AC01-C4128A332FE2}" type="presOf" srcId="{C35E8F4A-583A-4041-9574-1510B6B6AE15}" destId="{7DB2D187-0C05-4A83-B700-5D5974AB82A3}" srcOrd="0" destOrd="0" presId="urn:microsoft.com/office/officeart/2018/2/layout/IconVerticalSolidList"/>
    <dgm:cxn modelId="{0A08EDD7-D8F4-495D-ADB5-B609AEF409F1}" type="presOf" srcId="{FA74AF41-4038-4C64-A9A7-E5189DCED0AA}" destId="{858F9C03-3E4A-4FDD-AFF1-3A2A12679D3A}" srcOrd="0" destOrd="0" presId="urn:microsoft.com/office/officeart/2018/2/layout/IconVerticalSolidList"/>
    <dgm:cxn modelId="{A603BEED-0B76-476E-8F4C-EFABE9D041F6}" srcId="{C35E8F4A-583A-4041-9574-1510B6B6AE15}" destId="{2970BBF9-25CE-4E53-B725-639E9AF37011}" srcOrd="1" destOrd="0" parTransId="{26FF591A-7134-42B4-817A-93C2EF2A61EA}" sibTransId="{A1091192-FC07-49AB-966D-476B4B41B2AA}"/>
    <dgm:cxn modelId="{C64FCDF2-FC96-4E9F-AF15-A583A51F77E3}" type="presOf" srcId="{2970BBF9-25CE-4E53-B725-639E9AF37011}" destId="{8494842C-DE63-435C-8D79-FD7214EC228E}" srcOrd="0" destOrd="1" presId="urn:microsoft.com/office/officeart/2018/2/layout/IconVerticalSolidList"/>
    <dgm:cxn modelId="{A9E137FF-E209-46DF-B006-46B41DE00365}" type="presOf" srcId="{72D3DECB-88B7-4DFF-A176-5AEF35302477}" destId="{3514F851-0071-4496-9A91-078814C4C407}" srcOrd="0" destOrd="0" presId="urn:microsoft.com/office/officeart/2018/2/layout/IconVerticalSolidList"/>
    <dgm:cxn modelId="{0D5A340C-A5FA-40FF-91E4-C6861B7B3DD2}" type="presParOf" srcId="{858F9C03-3E4A-4FDD-AFF1-3A2A12679D3A}" destId="{128D8BA2-DAE7-4EC8-811B-38A7EB9E59D5}" srcOrd="0" destOrd="0" presId="urn:microsoft.com/office/officeart/2018/2/layout/IconVerticalSolidList"/>
    <dgm:cxn modelId="{6040DB40-EA7A-4402-B555-9BFEA91C4D57}" type="presParOf" srcId="{128D8BA2-DAE7-4EC8-811B-38A7EB9E59D5}" destId="{04FBDC5F-6DED-4583-86B3-DF515CBFA223}" srcOrd="0" destOrd="0" presId="urn:microsoft.com/office/officeart/2018/2/layout/IconVerticalSolidList"/>
    <dgm:cxn modelId="{34B56AE7-D1D8-4D4D-B2D6-E16F1ABC4A0A}" type="presParOf" srcId="{128D8BA2-DAE7-4EC8-811B-38A7EB9E59D5}" destId="{BCE939EF-EABE-4AEE-BA99-ACF1FB2C48D6}" srcOrd="1" destOrd="0" presId="urn:microsoft.com/office/officeart/2018/2/layout/IconVerticalSolidList"/>
    <dgm:cxn modelId="{A9F8CE55-52D1-4105-B4FE-01C5D502A3D0}" type="presParOf" srcId="{128D8BA2-DAE7-4EC8-811B-38A7EB9E59D5}" destId="{AAC110EF-A38D-43FA-ADE8-FA5F7E6A5417}" srcOrd="2" destOrd="0" presId="urn:microsoft.com/office/officeart/2018/2/layout/IconVerticalSolidList"/>
    <dgm:cxn modelId="{3EF5C0E4-B8BD-434B-A9FD-EE30434DDBA5}" type="presParOf" srcId="{128D8BA2-DAE7-4EC8-811B-38A7EB9E59D5}" destId="{7DB2D187-0C05-4A83-B700-5D5974AB82A3}" srcOrd="3" destOrd="0" presId="urn:microsoft.com/office/officeart/2018/2/layout/IconVerticalSolidList"/>
    <dgm:cxn modelId="{7F8F24C2-43BC-46F4-999B-913F4F634358}" type="presParOf" srcId="{128D8BA2-DAE7-4EC8-811B-38A7EB9E59D5}" destId="{8494842C-DE63-435C-8D79-FD7214EC228E}" srcOrd="4" destOrd="0" presId="urn:microsoft.com/office/officeart/2018/2/layout/IconVerticalSolidList"/>
    <dgm:cxn modelId="{DB972DD3-397F-45D9-92D7-A1470444225B}" type="presParOf" srcId="{858F9C03-3E4A-4FDD-AFF1-3A2A12679D3A}" destId="{6C0DC258-7ACB-4732-89CC-34E61E6E609C}" srcOrd="1" destOrd="0" presId="urn:microsoft.com/office/officeart/2018/2/layout/IconVerticalSolidList"/>
    <dgm:cxn modelId="{EE00F4DC-C1F2-4077-8B8E-21ACDB6DD142}" type="presParOf" srcId="{858F9C03-3E4A-4FDD-AFF1-3A2A12679D3A}" destId="{119A387B-14C2-4480-898C-97063F1859C0}" srcOrd="2" destOrd="0" presId="urn:microsoft.com/office/officeart/2018/2/layout/IconVerticalSolidList"/>
    <dgm:cxn modelId="{B7555D71-3637-4401-91CF-6FA8E031D70F}" type="presParOf" srcId="{119A387B-14C2-4480-898C-97063F1859C0}" destId="{AFE40FE8-D896-4136-BCC5-6B9243CD3189}" srcOrd="0" destOrd="0" presId="urn:microsoft.com/office/officeart/2018/2/layout/IconVerticalSolidList"/>
    <dgm:cxn modelId="{4947DF22-39B4-4C18-BF5E-CC0CA40FCCCF}" type="presParOf" srcId="{119A387B-14C2-4480-898C-97063F1859C0}" destId="{62F52B73-A444-4072-9C78-C7E6F9012FEE}" srcOrd="1" destOrd="0" presId="urn:microsoft.com/office/officeart/2018/2/layout/IconVerticalSolidList"/>
    <dgm:cxn modelId="{960AA636-B4EF-4987-949A-09A5F14C994D}" type="presParOf" srcId="{119A387B-14C2-4480-898C-97063F1859C0}" destId="{82FF84EB-92D2-48D8-8D5D-05C64E839545}" srcOrd="2" destOrd="0" presId="urn:microsoft.com/office/officeart/2018/2/layout/IconVerticalSolidList"/>
    <dgm:cxn modelId="{FC2C1B28-C6DF-4948-840B-A5488C8511F0}" type="presParOf" srcId="{119A387B-14C2-4480-898C-97063F1859C0}" destId="{095ED414-BE33-4D74-B71B-151FF02D1E60}" srcOrd="3" destOrd="0" presId="urn:microsoft.com/office/officeart/2018/2/layout/IconVerticalSolidList"/>
    <dgm:cxn modelId="{1A65B8B6-F987-4DE7-A421-7444C11E3CE4}" type="presParOf" srcId="{119A387B-14C2-4480-898C-97063F1859C0}" destId="{3514F851-0071-4496-9A91-078814C4C4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ECF69-1145-4F73-96D5-F5D889C1DC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C7746B-C92D-4700-B0D7-9148C5983B9D}">
      <dgm:prSet/>
      <dgm:spPr/>
      <dgm:t>
        <a:bodyPr/>
        <a:lstStyle/>
        <a:p>
          <a:r>
            <a:rPr lang="es-ES"/>
            <a:t>Responsable del hasta el 45% del tiempo que están fuera los sistemas</a:t>
          </a:r>
          <a:endParaRPr lang="en-US"/>
        </a:p>
      </dgm:t>
    </dgm:pt>
    <dgm:pt modelId="{FE7A2134-05A0-4A12-8B4C-66978DE8D0E5}" type="parTrans" cxnId="{142B6B10-E452-467A-BE81-A38485B35859}">
      <dgm:prSet/>
      <dgm:spPr/>
      <dgm:t>
        <a:bodyPr/>
        <a:lstStyle/>
        <a:p>
          <a:endParaRPr lang="en-US"/>
        </a:p>
      </dgm:t>
    </dgm:pt>
    <dgm:pt modelId="{92404A5E-8D3E-4843-8990-721BB1F1C819}" type="sibTrans" cxnId="{142B6B10-E452-467A-BE81-A38485B35859}">
      <dgm:prSet/>
      <dgm:spPr/>
      <dgm:t>
        <a:bodyPr/>
        <a:lstStyle/>
        <a:p>
          <a:endParaRPr lang="en-US"/>
        </a:p>
      </dgm:t>
    </dgm:pt>
    <dgm:pt modelId="{EF9176BD-3135-4DF7-9BAA-E978A13ACBAC}">
      <dgm:prSet/>
      <dgm:spPr/>
      <dgm:t>
        <a:bodyPr/>
        <a:lstStyle/>
        <a:p>
          <a:r>
            <a:rPr lang="es-ES" dirty="0"/>
            <a:t>Se requiere de 3 a 4 defectos por 1,000 lineás de código para que un programa tenga mal desempeño</a:t>
          </a:r>
          <a:endParaRPr lang="en-US" dirty="0"/>
        </a:p>
      </dgm:t>
    </dgm:pt>
    <dgm:pt modelId="{E25A5BA4-C2C6-4642-893A-AE45AC1BCED1}" type="parTrans" cxnId="{E94703CF-1E51-4DA5-9117-8E33043FC0FE}">
      <dgm:prSet/>
      <dgm:spPr/>
      <dgm:t>
        <a:bodyPr/>
        <a:lstStyle/>
        <a:p>
          <a:endParaRPr lang="en-US"/>
        </a:p>
      </dgm:t>
    </dgm:pt>
    <dgm:pt modelId="{468AA19B-C74D-4F18-B45B-9D09A7BE7C07}" type="sibTrans" cxnId="{E94703CF-1E51-4DA5-9117-8E33043FC0FE}">
      <dgm:prSet/>
      <dgm:spPr/>
      <dgm:t>
        <a:bodyPr/>
        <a:lstStyle/>
        <a:p>
          <a:endParaRPr lang="en-US"/>
        </a:p>
      </dgm:t>
    </dgm:pt>
    <dgm:pt modelId="{7B22BF96-6DBC-4FFB-B87B-663FEE7369B2}">
      <dgm:prSet/>
      <dgm:spPr/>
      <dgm:t>
        <a:bodyPr/>
        <a:lstStyle/>
        <a:p>
          <a:r>
            <a:rPr lang="es-MX"/>
            <a:t>Los programadores cometen 1 error cada 10 líneas</a:t>
          </a:r>
          <a:endParaRPr lang="en-US"/>
        </a:p>
      </dgm:t>
    </dgm:pt>
    <dgm:pt modelId="{7542BB15-78F4-4158-B772-A73C7025B1D5}" type="parTrans" cxnId="{30553BCB-8796-45DC-9C03-F03ADDBE9B8B}">
      <dgm:prSet/>
      <dgm:spPr/>
      <dgm:t>
        <a:bodyPr/>
        <a:lstStyle/>
        <a:p>
          <a:endParaRPr lang="en-US"/>
        </a:p>
      </dgm:t>
    </dgm:pt>
    <dgm:pt modelId="{BC63BA84-EAC4-422E-B911-5BEC880D984B}" type="sibTrans" cxnId="{30553BCB-8796-45DC-9C03-F03ADDBE9B8B}">
      <dgm:prSet/>
      <dgm:spPr/>
      <dgm:t>
        <a:bodyPr/>
        <a:lstStyle/>
        <a:p>
          <a:endParaRPr lang="en-US"/>
        </a:p>
      </dgm:t>
    </dgm:pt>
    <dgm:pt modelId="{747983A1-B158-4CD9-B8D9-A36C69466F22}">
      <dgm:prSet/>
      <dgm:spPr/>
      <dgm:t>
        <a:bodyPr/>
        <a:lstStyle/>
        <a:p>
          <a:r>
            <a:rPr lang="es-MX" dirty="0" err="1"/>
            <a:t>InformationWeek</a:t>
          </a:r>
          <a:endParaRPr lang="en-US" dirty="0"/>
        </a:p>
      </dgm:t>
    </dgm:pt>
    <dgm:pt modelId="{69AF33C8-9FD5-4705-B622-DAA42762C452}" type="parTrans" cxnId="{7352F633-8C0A-4953-AD79-8B2B5E20108B}">
      <dgm:prSet/>
      <dgm:spPr/>
      <dgm:t>
        <a:bodyPr/>
        <a:lstStyle/>
        <a:p>
          <a:endParaRPr lang="en-US"/>
        </a:p>
      </dgm:t>
    </dgm:pt>
    <dgm:pt modelId="{C2DD013B-8981-412F-BDE9-505B424C4576}" type="sibTrans" cxnId="{7352F633-8C0A-4953-AD79-8B2B5E20108B}">
      <dgm:prSet/>
      <dgm:spPr/>
      <dgm:t>
        <a:bodyPr/>
        <a:lstStyle/>
        <a:p>
          <a:endParaRPr lang="en-US"/>
        </a:p>
      </dgm:t>
    </dgm:pt>
    <dgm:pt modelId="{6B1340C3-2AEE-4930-B48F-9C99EBE61E08}" type="pres">
      <dgm:prSet presAssocID="{D73ECF69-1145-4F73-96D5-F5D889C1DC9D}" presName="linear" presStyleCnt="0">
        <dgm:presLayoutVars>
          <dgm:animLvl val="lvl"/>
          <dgm:resizeHandles val="exact"/>
        </dgm:presLayoutVars>
      </dgm:prSet>
      <dgm:spPr/>
    </dgm:pt>
    <dgm:pt modelId="{8E5C8C14-E5C8-4E40-A93D-F9F4DFC668AE}" type="pres">
      <dgm:prSet presAssocID="{7DC7746B-C92D-4700-B0D7-9148C5983B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400FA0-D537-4BEE-B8AB-2C12593AF045}" type="pres">
      <dgm:prSet presAssocID="{92404A5E-8D3E-4843-8990-721BB1F1C819}" presName="spacer" presStyleCnt="0"/>
      <dgm:spPr/>
    </dgm:pt>
    <dgm:pt modelId="{ACA6F80F-D012-477F-BF3D-E4EA62FA7F27}" type="pres">
      <dgm:prSet presAssocID="{EF9176BD-3135-4DF7-9BAA-E978A13ACB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0F5FA8-9DE2-4E2A-B991-9BBE900E3615}" type="pres">
      <dgm:prSet presAssocID="{468AA19B-C74D-4F18-B45B-9D09A7BE7C07}" presName="spacer" presStyleCnt="0"/>
      <dgm:spPr/>
    </dgm:pt>
    <dgm:pt modelId="{FDB0A072-299F-4491-8A6A-7C8E3179A301}" type="pres">
      <dgm:prSet presAssocID="{7B22BF96-6DBC-4FFB-B87B-663FEE7369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C77FBE-A4D5-44C7-B722-B26F97093AEC}" type="pres">
      <dgm:prSet presAssocID="{BC63BA84-EAC4-422E-B911-5BEC880D984B}" presName="spacer" presStyleCnt="0"/>
      <dgm:spPr/>
    </dgm:pt>
    <dgm:pt modelId="{4762C396-E1AA-4886-B6AE-4E89BC7FB87B}" type="pres">
      <dgm:prSet presAssocID="{747983A1-B158-4CD9-B8D9-A36C69466F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8BB30E-FCD4-4C42-B5CB-4709CD7C48C5}" type="presOf" srcId="{7DC7746B-C92D-4700-B0D7-9148C5983B9D}" destId="{8E5C8C14-E5C8-4E40-A93D-F9F4DFC668AE}" srcOrd="0" destOrd="0" presId="urn:microsoft.com/office/officeart/2005/8/layout/vList2"/>
    <dgm:cxn modelId="{142B6B10-E452-467A-BE81-A38485B35859}" srcId="{D73ECF69-1145-4F73-96D5-F5D889C1DC9D}" destId="{7DC7746B-C92D-4700-B0D7-9148C5983B9D}" srcOrd="0" destOrd="0" parTransId="{FE7A2134-05A0-4A12-8B4C-66978DE8D0E5}" sibTransId="{92404A5E-8D3E-4843-8990-721BB1F1C819}"/>
    <dgm:cxn modelId="{7352F633-8C0A-4953-AD79-8B2B5E20108B}" srcId="{D73ECF69-1145-4F73-96D5-F5D889C1DC9D}" destId="{747983A1-B158-4CD9-B8D9-A36C69466F22}" srcOrd="3" destOrd="0" parTransId="{69AF33C8-9FD5-4705-B622-DAA42762C452}" sibTransId="{C2DD013B-8981-412F-BDE9-505B424C4576}"/>
    <dgm:cxn modelId="{547B2165-ED95-42AA-BDE3-EEA7E0B6F4C8}" type="presOf" srcId="{D73ECF69-1145-4F73-96D5-F5D889C1DC9D}" destId="{6B1340C3-2AEE-4930-B48F-9C99EBE61E08}" srcOrd="0" destOrd="0" presId="urn:microsoft.com/office/officeart/2005/8/layout/vList2"/>
    <dgm:cxn modelId="{566C7E65-39BF-499F-941E-8F079E1B6D46}" type="presOf" srcId="{747983A1-B158-4CD9-B8D9-A36C69466F22}" destId="{4762C396-E1AA-4886-B6AE-4E89BC7FB87B}" srcOrd="0" destOrd="0" presId="urn:microsoft.com/office/officeart/2005/8/layout/vList2"/>
    <dgm:cxn modelId="{97B56B9A-CCAB-4E38-887E-F2410713CF4E}" type="presOf" srcId="{EF9176BD-3135-4DF7-9BAA-E978A13ACBAC}" destId="{ACA6F80F-D012-477F-BF3D-E4EA62FA7F27}" srcOrd="0" destOrd="0" presId="urn:microsoft.com/office/officeart/2005/8/layout/vList2"/>
    <dgm:cxn modelId="{30553BCB-8796-45DC-9C03-F03ADDBE9B8B}" srcId="{D73ECF69-1145-4F73-96D5-F5D889C1DC9D}" destId="{7B22BF96-6DBC-4FFB-B87B-663FEE7369B2}" srcOrd="2" destOrd="0" parTransId="{7542BB15-78F4-4158-B772-A73C7025B1D5}" sibTransId="{BC63BA84-EAC4-422E-B911-5BEC880D984B}"/>
    <dgm:cxn modelId="{E94703CF-1E51-4DA5-9117-8E33043FC0FE}" srcId="{D73ECF69-1145-4F73-96D5-F5D889C1DC9D}" destId="{EF9176BD-3135-4DF7-9BAA-E978A13ACBAC}" srcOrd="1" destOrd="0" parTransId="{E25A5BA4-C2C6-4642-893A-AE45AC1BCED1}" sibTransId="{468AA19B-C74D-4F18-B45B-9D09A7BE7C07}"/>
    <dgm:cxn modelId="{8920B2EC-DCDB-4425-96A8-D1602213536C}" type="presOf" srcId="{7B22BF96-6DBC-4FFB-B87B-663FEE7369B2}" destId="{FDB0A072-299F-4491-8A6A-7C8E3179A301}" srcOrd="0" destOrd="0" presId="urn:microsoft.com/office/officeart/2005/8/layout/vList2"/>
    <dgm:cxn modelId="{1287D0E6-A8FA-45D3-8AAD-746512B2AC32}" type="presParOf" srcId="{6B1340C3-2AEE-4930-B48F-9C99EBE61E08}" destId="{8E5C8C14-E5C8-4E40-A93D-F9F4DFC668AE}" srcOrd="0" destOrd="0" presId="urn:microsoft.com/office/officeart/2005/8/layout/vList2"/>
    <dgm:cxn modelId="{C84DABF4-7279-40A8-93EF-EC62A954C15E}" type="presParOf" srcId="{6B1340C3-2AEE-4930-B48F-9C99EBE61E08}" destId="{A5400FA0-D537-4BEE-B8AB-2C12593AF045}" srcOrd="1" destOrd="0" presId="urn:microsoft.com/office/officeart/2005/8/layout/vList2"/>
    <dgm:cxn modelId="{741B52C9-9606-45EC-B0FE-A93C6D4752A0}" type="presParOf" srcId="{6B1340C3-2AEE-4930-B48F-9C99EBE61E08}" destId="{ACA6F80F-D012-477F-BF3D-E4EA62FA7F27}" srcOrd="2" destOrd="0" presId="urn:microsoft.com/office/officeart/2005/8/layout/vList2"/>
    <dgm:cxn modelId="{C263BDA3-EACD-4B8A-9544-A7D3E42C84BD}" type="presParOf" srcId="{6B1340C3-2AEE-4930-B48F-9C99EBE61E08}" destId="{6A0F5FA8-9DE2-4E2A-B991-9BBE900E3615}" srcOrd="3" destOrd="0" presId="urn:microsoft.com/office/officeart/2005/8/layout/vList2"/>
    <dgm:cxn modelId="{B828B39D-9367-4689-B005-D8CBA9A3A1BA}" type="presParOf" srcId="{6B1340C3-2AEE-4930-B48F-9C99EBE61E08}" destId="{FDB0A072-299F-4491-8A6A-7C8E3179A301}" srcOrd="4" destOrd="0" presId="urn:microsoft.com/office/officeart/2005/8/layout/vList2"/>
    <dgm:cxn modelId="{1049CB4B-D671-4774-8F7C-0C37C5344D5B}" type="presParOf" srcId="{6B1340C3-2AEE-4930-B48F-9C99EBE61E08}" destId="{34C77FBE-A4D5-44C7-B722-B26F97093AEC}" srcOrd="5" destOrd="0" presId="urn:microsoft.com/office/officeart/2005/8/layout/vList2"/>
    <dgm:cxn modelId="{6BAB08CF-380D-4C24-BC61-AE017C69E2FA}" type="presParOf" srcId="{6B1340C3-2AEE-4930-B48F-9C99EBE61E08}" destId="{4762C396-E1AA-4886-B6AE-4E89BC7FB8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67633-886C-4375-92A2-9A959C8EAD0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009C83-2D63-4FE1-B170-4F0DF693684D}">
      <dgm:prSet/>
      <dgm:spPr/>
      <dgm:t>
        <a:bodyPr/>
        <a:lstStyle/>
        <a:p>
          <a:r>
            <a:rPr lang="es-ES"/>
            <a:t>Transcendental: Se reconoce pero no se puede definir</a:t>
          </a:r>
          <a:endParaRPr lang="en-US"/>
        </a:p>
      </dgm:t>
    </dgm:pt>
    <dgm:pt modelId="{6FB04CEF-1661-4BFF-A2F9-E53B25B76FD8}" type="parTrans" cxnId="{DBC8642B-4C12-40D8-9410-D25FAC734120}">
      <dgm:prSet/>
      <dgm:spPr/>
      <dgm:t>
        <a:bodyPr/>
        <a:lstStyle/>
        <a:p>
          <a:endParaRPr lang="en-US"/>
        </a:p>
      </dgm:t>
    </dgm:pt>
    <dgm:pt modelId="{26DB7E70-BDE5-4720-8B36-743421D350D2}" type="sibTrans" cxnId="{DBC8642B-4C12-40D8-9410-D25FAC734120}">
      <dgm:prSet/>
      <dgm:spPr/>
      <dgm:t>
        <a:bodyPr/>
        <a:lstStyle/>
        <a:p>
          <a:endParaRPr lang="en-US"/>
        </a:p>
      </dgm:t>
    </dgm:pt>
    <dgm:pt modelId="{ACA0ECD8-2756-442A-A557-68C5406E795E}">
      <dgm:prSet/>
      <dgm:spPr/>
      <dgm:t>
        <a:bodyPr/>
        <a:lstStyle/>
        <a:p>
          <a:r>
            <a:rPr lang="es-ES" dirty="0"/>
            <a:t>Usuario: Concibe la calidad en términos de las metas especificadas por el usuario final</a:t>
          </a:r>
          <a:endParaRPr lang="en-US" dirty="0"/>
        </a:p>
      </dgm:t>
    </dgm:pt>
    <dgm:pt modelId="{E14B7EE0-B159-4B3E-9500-5892B80D4BEA}" type="parTrans" cxnId="{462D5B10-8625-48C0-893C-FDB54F5296E1}">
      <dgm:prSet/>
      <dgm:spPr/>
      <dgm:t>
        <a:bodyPr/>
        <a:lstStyle/>
        <a:p>
          <a:endParaRPr lang="en-US"/>
        </a:p>
      </dgm:t>
    </dgm:pt>
    <dgm:pt modelId="{BC4562A5-E0CE-48A2-8C3B-46FC0109F5E0}" type="sibTrans" cxnId="{462D5B10-8625-48C0-893C-FDB54F5296E1}">
      <dgm:prSet/>
      <dgm:spPr/>
      <dgm:t>
        <a:bodyPr/>
        <a:lstStyle/>
        <a:p>
          <a:endParaRPr lang="en-US"/>
        </a:p>
      </dgm:t>
    </dgm:pt>
    <dgm:pt modelId="{DE582741-0121-44CD-974F-D757B7057DBC}">
      <dgm:prSet/>
      <dgm:spPr/>
      <dgm:t>
        <a:bodyPr/>
        <a:lstStyle/>
        <a:p>
          <a:r>
            <a:rPr lang="es-ES" dirty="0"/>
            <a:t>Fabricante: Especificaciones originales del producto</a:t>
          </a:r>
          <a:endParaRPr lang="en-US" dirty="0"/>
        </a:p>
      </dgm:t>
    </dgm:pt>
    <dgm:pt modelId="{17015E23-DFAA-4F66-8C27-AE9F4478C449}" type="parTrans" cxnId="{1103F723-3AF2-4091-A7AE-D4B210016C96}">
      <dgm:prSet/>
      <dgm:spPr/>
      <dgm:t>
        <a:bodyPr/>
        <a:lstStyle/>
        <a:p>
          <a:endParaRPr lang="en-US"/>
        </a:p>
      </dgm:t>
    </dgm:pt>
    <dgm:pt modelId="{C72BFE46-5EE8-49C5-B503-BC0CC0D09936}" type="sibTrans" cxnId="{1103F723-3AF2-4091-A7AE-D4B210016C96}">
      <dgm:prSet/>
      <dgm:spPr/>
      <dgm:t>
        <a:bodyPr/>
        <a:lstStyle/>
        <a:p>
          <a:endParaRPr lang="en-US"/>
        </a:p>
      </dgm:t>
    </dgm:pt>
    <dgm:pt modelId="{5CCC15E4-0498-40AB-B46C-C2F07B805F40}">
      <dgm:prSet/>
      <dgm:spPr/>
      <dgm:t>
        <a:bodyPr/>
        <a:lstStyle/>
        <a:p>
          <a:r>
            <a:rPr lang="es-ES" dirty="0"/>
            <a:t>Producto: Características inherentes</a:t>
          </a:r>
          <a:endParaRPr lang="en-US" dirty="0"/>
        </a:p>
      </dgm:t>
    </dgm:pt>
    <dgm:pt modelId="{74879760-1828-48A0-BB61-F1BCB385CDBA}" type="parTrans" cxnId="{B849803A-8781-4296-9A9B-DA3AF05F3071}">
      <dgm:prSet/>
      <dgm:spPr/>
      <dgm:t>
        <a:bodyPr/>
        <a:lstStyle/>
        <a:p>
          <a:endParaRPr lang="en-US"/>
        </a:p>
      </dgm:t>
    </dgm:pt>
    <dgm:pt modelId="{7D85A28D-0105-4461-8F82-FF4BEF699AFF}" type="sibTrans" cxnId="{B849803A-8781-4296-9A9B-DA3AF05F3071}">
      <dgm:prSet/>
      <dgm:spPr/>
      <dgm:t>
        <a:bodyPr/>
        <a:lstStyle/>
        <a:p>
          <a:endParaRPr lang="en-US"/>
        </a:p>
      </dgm:t>
    </dgm:pt>
    <dgm:pt modelId="{E3B786D6-84C0-430B-94E4-C713C3DC5DC9}">
      <dgm:prSet/>
      <dgm:spPr/>
      <dgm:t>
        <a:bodyPr/>
        <a:lstStyle/>
        <a:p>
          <a:r>
            <a:rPr lang="es-ES" dirty="0"/>
            <a:t>Valor: Lo que el cliente este dispuesto a pagar por él</a:t>
          </a:r>
          <a:endParaRPr lang="en-US" dirty="0"/>
        </a:p>
      </dgm:t>
    </dgm:pt>
    <dgm:pt modelId="{638D9EF4-8581-4AD6-A3B3-2EDCE378E413}" type="parTrans" cxnId="{C6E097AE-FEAA-4756-AC5A-B3751001ED31}">
      <dgm:prSet/>
      <dgm:spPr/>
      <dgm:t>
        <a:bodyPr/>
        <a:lstStyle/>
        <a:p>
          <a:endParaRPr lang="en-US"/>
        </a:p>
      </dgm:t>
    </dgm:pt>
    <dgm:pt modelId="{689EF12F-4BF2-4AC9-8F68-2917B21FADF2}" type="sibTrans" cxnId="{C6E097AE-FEAA-4756-AC5A-B3751001ED31}">
      <dgm:prSet/>
      <dgm:spPr/>
      <dgm:t>
        <a:bodyPr/>
        <a:lstStyle/>
        <a:p>
          <a:endParaRPr lang="en-US"/>
        </a:p>
      </dgm:t>
    </dgm:pt>
    <dgm:pt modelId="{37A71E33-33D1-406B-A216-73D86D75A7EB}">
      <dgm:prSet/>
      <dgm:spPr/>
      <dgm:t>
        <a:bodyPr/>
        <a:lstStyle/>
        <a:p>
          <a:r>
            <a:rPr lang="es-ES" dirty="0"/>
            <a:t>La calidad es un concepto complejo y de facetas múltiples</a:t>
          </a:r>
          <a:endParaRPr lang="en-US" dirty="0"/>
        </a:p>
      </dgm:t>
    </dgm:pt>
    <dgm:pt modelId="{45D9FACC-8B37-4C53-872D-142B22B9150F}" type="sibTrans" cxnId="{94F21ABA-A926-4FC6-8192-4AA69EA9F260}">
      <dgm:prSet/>
      <dgm:spPr/>
      <dgm:t>
        <a:bodyPr/>
        <a:lstStyle/>
        <a:p>
          <a:endParaRPr lang="en-US"/>
        </a:p>
      </dgm:t>
    </dgm:pt>
    <dgm:pt modelId="{3B3DE340-727B-4F04-A664-95294C6D2EEC}" type="parTrans" cxnId="{94F21ABA-A926-4FC6-8192-4AA69EA9F260}">
      <dgm:prSet/>
      <dgm:spPr/>
      <dgm:t>
        <a:bodyPr/>
        <a:lstStyle/>
        <a:p>
          <a:endParaRPr lang="en-US"/>
        </a:p>
      </dgm:t>
    </dgm:pt>
    <dgm:pt modelId="{0C55B099-1F84-4753-BA13-559AB39E6F9B}" type="pres">
      <dgm:prSet presAssocID="{EA267633-886C-4375-92A2-9A959C8EAD08}" presName="linear" presStyleCnt="0">
        <dgm:presLayoutVars>
          <dgm:animLvl val="lvl"/>
          <dgm:resizeHandles val="exact"/>
        </dgm:presLayoutVars>
      </dgm:prSet>
      <dgm:spPr/>
    </dgm:pt>
    <dgm:pt modelId="{47450990-B5B2-4AA2-8F5B-66E0EAEF3E22}" type="pres">
      <dgm:prSet presAssocID="{37A71E33-33D1-406B-A216-73D86D75A7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30AF43-7106-4931-9F09-9985169BAE2B}" type="pres">
      <dgm:prSet presAssocID="{45D9FACC-8B37-4C53-872D-142B22B9150F}" presName="spacer" presStyleCnt="0"/>
      <dgm:spPr/>
    </dgm:pt>
    <dgm:pt modelId="{95F0FEBB-3E24-44CC-B29C-3ED10F9270F8}" type="pres">
      <dgm:prSet presAssocID="{D1009C83-2D63-4FE1-B170-4F0DF693684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6AD93E-925E-4B14-B3B1-BF20B0E491CF}" type="pres">
      <dgm:prSet presAssocID="{26DB7E70-BDE5-4720-8B36-743421D350D2}" presName="spacer" presStyleCnt="0"/>
      <dgm:spPr/>
    </dgm:pt>
    <dgm:pt modelId="{A0C804EF-4AB5-4E06-A49A-313C36C3E021}" type="pres">
      <dgm:prSet presAssocID="{ACA0ECD8-2756-442A-A557-68C5406E79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AADA3E-41A5-4319-886A-7FD223E55598}" type="pres">
      <dgm:prSet presAssocID="{BC4562A5-E0CE-48A2-8C3B-46FC0109F5E0}" presName="spacer" presStyleCnt="0"/>
      <dgm:spPr/>
    </dgm:pt>
    <dgm:pt modelId="{C5DABF71-D72B-4A69-A5A8-4DCDEF626192}" type="pres">
      <dgm:prSet presAssocID="{DE582741-0121-44CD-974F-D757B7057D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FDB5794-54A2-49ED-AAC6-37BA8A5FB470}" type="pres">
      <dgm:prSet presAssocID="{C72BFE46-5EE8-49C5-B503-BC0CC0D09936}" presName="spacer" presStyleCnt="0"/>
      <dgm:spPr/>
    </dgm:pt>
    <dgm:pt modelId="{D5ADC857-6255-41FB-9AAC-333A756B5F0F}" type="pres">
      <dgm:prSet presAssocID="{5CCC15E4-0498-40AB-B46C-C2F07B805F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906FA1-0663-4354-8399-C01A58CDC442}" type="pres">
      <dgm:prSet presAssocID="{7D85A28D-0105-4461-8F82-FF4BEF699AFF}" presName="spacer" presStyleCnt="0"/>
      <dgm:spPr/>
    </dgm:pt>
    <dgm:pt modelId="{B4CCB959-F870-441B-A308-4BB19443DC4F}" type="pres">
      <dgm:prSet presAssocID="{E3B786D6-84C0-430B-94E4-C713C3DC5D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2D5B10-8625-48C0-893C-FDB54F5296E1}" srcId="{EA267633-886C-4375-92A2-9A959C8EAD08}" destId="{ACA0ECD8-2756-442A-A557-68C5406E795E}" srcOrd="2" destOrd="0" parTransId="{E14B7EE0-B159-4B3E-9500-5892B80D4BEA}" sibTransId="{BC4562A5-E0CE-48A2-8C3B-46FC0109F5E0}"/>
    <dgm:cxn modelId="{1103F723-3AF2-4091-A7AE-D4B210016C96}" srcId="{EA267633-886C-4375-92A2-9A959C8EAD08}" destId="{DE582741-0121-44CD-974F-D757B7057DBC}" srcOrd="3" destOrd="0" parTransId="{17015E23-DFAA-4F66-8C27-AE9F4478C449}" sibTransId="{C72BFE46-5EE8-49C5-B503-BC0CC0D09936}"/>
    <dgm:cxn modelId="{DBC8642B-4C12-40D8-9410-D25FAC734120}" srcId="{EA267633-886C-4375-92A2-9A959C8EAD08}" destId="{D1009C83-2D63-4FE1-B170-4F0DF693684D}" srcOrd="1" destOrd="0" parTransId="{6FB04CEF-1661-4BFF-A2F9-E53B25B76FD8}" sibTransId="{26DB7E70-BDE5-4720-8B36-743421D350D2}"/>
    <dgm:cxn modelId="{B849803A-8781-4296-9A9B-DA3AF05F3071}" srcId="{EA267633-886C-4375-92A2-9A959C8EAD08}" destId="{5CCC15E4-0498-40AB-B46C-C2F07B805F40}" srcOrd="4" destOrd="0" parTransId="{74879760-1828-48A0-BB61-F1BCB385CDBA}" sibTransId="{7D85A28D-0105-4461-8F82-FF4BEF699AFF}"/>
    <dgm:cxn modelId="{F2CEE94A-955D-4118-BFD5-D5A47DAE397D}" type="presOf" srcId="{E3B786D6-84C0-430B-94E4-C713C3DC5DC9}" destId="{B4CCB959-F870-441B-A308-4BB19443DC4F}" srcOrd="0" destOrd="0" presId="urn:microsoft.com/office/officeart/2005/8/layout/vList2"/>
    <dgm:cxn modelId="{C10AF777-CB56-4A89-8EBA-9F8D63252B7A}" type="presOf" srcId="{5CCC15E4-0498-40AB-B46C-C2F07B805F40}" destId="{D5ADC857-6255-41FB-9AAC-333A756B5F0F}" srcOrd="0" destOrd="0" presId="urn:microsoft.com/office/officeart/2005/8/layout/vList2"/>
    <dgm:cxn modelId="{3DC72988-C053-49BE-A93C-155D73DA2F7F}" type="presOf" srcId="{DE582741-0121-44CD-974F-D757B7057DBC}" destId="{C5DABF71-D72B-4A69-A5A8-4DCDEF626192}" srcOrd="0" destOrd="0" presId="urn:microsoft.com/office/officeart/2005/8/layout/vList2"/>
    <dgm:cxn modelId="{C6E097AE-FEAA-4756-AC5A-B3751001ED31}" srcId="{EA267633-886C-4375-92A2-9A959C8EAD08}" destId="{E3B786D6-84C0-430B-94E4-C713C3DC5DC9}" srcOrd="5" destOrd="0" parTransId="{638D9EF4-8581-4AD6-A3B3-2EDCE378E413}" sibTransId="{689EF12F-4BF2-4AC9-8F68-2917B21FADF2}"/>
    <dgm:cxn modelId="{94F21ABA-A926-4FC6-8192-4AA69EA9F260}" srcId="{EA267633-886C-4375-92A2-9A959C8EAD08}" destId="{37A71E33-33D1-406B-A216-73D86D75A7EB}" srcOrd="0" destOrd="0" parTransId="{3B3DE340-727B-4F04-A664-95294C6D2EEC}" sibTransId="{45D9FACC-8B37-4C53-872D-142B22B9150F}"/>
    <dgm:cxn modelId="{585E0BCA-52C6-42FB-94D5-22A4E3FA14EC}" type="presOf" srcId="{EA267633-886C-4375-92A2-9A959C8EAD08}" destId="{0C55B099-1F84-4753-BA13-559AB39E6F9B}" srcOrd="0" destOrd="0" presId="urn:microsoft.com/office/officeart/2005/8/layout/vList2"/>
    <dgm:cxn modelId="{82F8B6CA-0BDF-43E1-BAF4-C6CECAFDD2B1}" type="presOf" srcId="{D1009C83-2D63-4FE1-B170-4F0DF693684D}" destId="{95F0FEBB-3E24-44CC-B29C-3ED10F9270F8}" srcOrd="0" destOrd="0" presId="urn:microsoft.com/office/officeart/2005/8/layout/vList2"/>
    <dgm:cxn modelId="{5219F5E1-87E4-4F05-AEC8-E7FE32D37D60}" type="presOf" srcId="{37A71E33-33D1-406B-A216-73D86D75A7EB}" destId="{47450990-B5B2-4AA2-8F5B-66E0EAEF3E22}" srcOrd="0" destOrd="0" presId="urn:microsoft.com/office/officeart/2005/8/layout/vList2"/>
    <dgm:cxn modelId="{295534FD-8A1F-413B-9D4A-AEF4F09F5F1A}" type="presOf" srcId="{ACA0ECD8-2756-442A-A557-68C5406E795E}" destId="{A0C804EF-4AB5-4E06-A49A-313C36C3E021}" srcOrd="0" destOrd="0" presId="urn:microsoft.com/office/officeart/2005/8/layout/vList2"/>
    <dgm:cxn modelId="{EAEE02BC-9B3B-49D2-9DDE-1664C3CBF8BE}" type="presParOf" srcId="{0C55B099-1F84-4753-BA13-559AB39E6F9B}" destId="{47450990-B5B2-4AA2-8F5B-66E0EAEF3E22}" srcOrd="0" destOrd="0" presId="urn:microsoft.com/office/officeart/2005/8/layout/vList2"/>
    <dgm:cxn modelId="{39CCB729-B362-4FB0-848F-E5F2EA22F5A4}" type="presParOf" srcId="{0C55B099-1F84-4753-BA13-559AB39E6F9B}" destId="{1E30AF43-7106-4931-9F09-9985169BAE2B}" srcOrd="1" destOrd="0" presId="urn:microsoft.com/office/officeart/2005/8/layout/vList2"/>
    <dgm:cxn modelId="{781FBBDA-DC11-46BA-B96C-EC2888B8267F}" type="presParOf" srcId="{0C55B099-1F84-4753-BA13-559AB39E6F9B}" destId="{95F0FEBB-3E24-44CC-B29C-3ED10F9270F8}" srcOrd="2" destOrd="0" presId="urn:microsoft.com/office/officeart/2005/8/layout/vList2"/>
    <dgm:cxn modelId="{3FFC9B0F-08E9-405B-A575-7BE00D59B901}" type="presParOf" srcId="{0C55B099-1F84-4753-BA13-559AB39E6F9B}" destId="{F26AD93E-925E-4B14-B3B1-BF20B0E491CF}" srcOrd="3" destOrd="0" presId="urn:microsoft.com/office/officeart/2005/8/layout/vList2"/>
    <dgm:cxn modelId="{9FB93279-5C08-45AC-9420-50AD8C31ADB9}" type="presParOf" srcId="{0C55B099-1F84-4753-BA13-559AB39E6F9B}" destId="{A0C804EF-4AB5-4E06-A49A-313C36C3E021}" srcOrd="4" destOrd="0" presId="urn:microsoft.com/office/officeart/2005/8/layout/vList2"/>
    <dgm:cxn modelId="{9947A580-E4EE-4B4E-94AB-E685A2BA509F}" type="presParOf" srcId="{0C55B099-1F84-4753-BA13-559AB39E6F9B}" destId="{CAAADA3E-41A5-4319-886A-7FD223E55598}" srcOrd="5" destOrd="0" presId="urn:microsoft.com/office/officeart/2005/8/layout/vList2"/>
    <dgm:cxn modelId="{C21F37E0-32DE-4687-9F78-04223B22E8D7}" type="presParOf" srcId="{0C55B099-1F84-4753-BA13-559AB39E6F9B}" destId="{C5DABF71-D72B-4A69-A5A8-4DCDEF626192}" srcOrd="6" destOrd="0" presId="urn:microsoft.com/office/officeart/2005/8/layout/vList2"/>
    <dgm:cxn modelId="{D8F00668-1813-4AD0-90C5-9E4AE8C9D9E7}" type="presParOf" srcId="{0C55B099-1F84-4753-BA13-559AB39E6F9B}" destId="{7FDB5794-54A2-49ED-AAC6-37BA8A5FB470}" srcOrd="7" destOrd="0" presId="urn:microsoft.com/office/officeart/2005/8/layout/vList2"/>
    <dgm:cxn modelId="{99F752C9-FD70-46D2-94CC-85E89B5DBC14}" type="presParOf" srcId="{0C55B099-1F84-4753-BA13-559AB39E6F9B}" destId="{D5ADC857-6255-41FB-9AAC-333A756B5F0F}" srcOrd="8" destOrd="0" presId="urn:microsoft.com/office/officeart/2005/8/layout/vList2"/>
    <dgm:cxn modelId="{759F543C-F4B3-49B9-B50A-A0F63E67B97C}" type="presParOf" srcId="{0C55B099-1F84-4753-BA13-559AB39E6F9B}" destId="{75906FA1-0663-4354-8399-C01A58CDC442}" srcOrd="9" destOrd="0" presId="urn:microsoft.com/office/officeart/2005/8/layout/vList2"/>
    <dgm:cxn modelId="{31C61E66-5212-4BBF-9675-1DED5FBBC7E9}" type="presParOf" srcId="{0C55B099-1F84-4753-BA13-559AB39E6F9B}" destId="{B4CCB959-F870-441B-A308-4BB19443DC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E38DB4-38D0-49E2-94D7-6F09F930FC4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641FCB-3026-4DB6-B5ED-014CBFFFA89A}">
      <dgm:prSet/>
      <dgm:spPr/>
      <dgm:t>
        <a:bodyPr/>
        <a:lstStyle/>
        <a:p>
          <a:r>
            <a:rPr lang="es-ES" dirty="0"/>
            <a:t>Calidad de diseño: Grado en la que el diseño cumple las funciones y características especificadas en los requerimientos</a:t>
          </a:r>
          <a:endParaRPr lang="en-US" dirty="0"/>
        </a:p>
      </dgm:t>
    </dgm:pt>
    <dgm:pt modelId="{410FB886-F842-4966-AA9B-70EE05DDA500}" type="parTrans" cxnId="{1764DE7B-5593-4947-9710-FFE7044200EE}">
      <dgm:prSet/>
      <dgm:spPr/>
      <dgm:t>
        <a:bodyPr/>
        <a:lstStyle/>
        <a:p>
          <a:endParaRPr lang="en-US"/>
        </a:p>
      </dgm:t>
    </dgm:pt>
    <dgm:pt modelId="{DE52D662-176C-4E67-9C3B-A386ECB499EA}" type="sibTrans" cxnId="{1764DE7B-5593-4947-9710-FFE7044200EE}">
      <dgm:prSet/>
      <dgm:spPr/>
      <dgm:t>
        <a:bodyPr/>
        <a:lstStyle/>
        <a:p>
          <a:endParaRPr lang="en-US"/>
        </a:p>
      </dgm:t>
    </dgm:pt>
    <dgm:pt modelId="{D234AC2E-D8DB-4CDF-973A-34EF7151F66D}">
      <dgm:prSet/>
      <dgm:spPr/>
      <dgm:t>
        <a:bodyPr/>
        <a:lstStyle/>
        <a:p>
          <a:r>
            <a:rPr lang="es-ES" dirty="0"/>
            <a:t>Calidad de la conformidad: Grado en la que la implementación se apega al diseño y el sistema resultante cumple sus metas</a:t>
          </a:r>
          <a:endParaRPr lang="en-US" dirty="0"/>
        </a:p>
      </dgm:t>
    </dgm:pt>
    <dgm:pt modelId="{39CEAD7A-7E1A-46A4-BEC8-B387E661F593}" type="parTrans" cxnId="{8E72860A-0FB5-4F88-B379-E91AE103EE81}">
      <dgm:prSet/>
      <dgm:spPr/>
      <dgm:t>
        <a:bodyPr/>
        <a:lstStyle/>
        <a:p>
          <a:endParaRPr lang="en-US"/>
        </a:p>
      </dgm:t>
    </dgm:pt>
    <dgm:pt modelId="{B1FCA623-3FA1-4208-8BCA-1A85DE3D5816}" type="sibTrans" cxnId="{8E72860A-0FB5-4F88-B379-E91AE103EE81}">
      <dgm:prSet/>
      <dgm:spPr/>
      <dgm:t>
        <a:bodyPr/>
        <a:lstStyle/>
        <a:p>
          <a:endParaRPr lang="en-US"/>
        </a:p>
      </dgm:t>
    </dgm:pt>
    <dgm:pt modelId="{49437B65-202D-44C2-AECD-89F010C8D394}" type="pres">
      <dgm:prSet presAssocID="{EBE38DB4-38D0-49E2-94D7-6F09F930FC45}" presName="linear" presStyleCnt="0">
        <dgm:presLayoutVars>
          <dgm:animLvl val="lvl"/>
          <dgm:resizeHandles val="exact"/>
        </dgm:presLayoutVars>
      </dgm:prSet>
      <dgm:spPr/>
    </dgm:pt>
    <dgm:pt modelId="{88A6C527-13B8-4C70-9983-5A28BD7051F3}" type="pres">
      <dgm:prSet presAssocID="{56641FCB-3026-4DB6-B5ED-014CBFFFA8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11234-C79B-4433-969A-F9D3C762B650}" type="pres">
      <dgm:prSet presAssocID="{DE52D662-176C-4E67-9C3B-A386ECB499EA}" presName="spacer" presStyleCnt="0"/>
      <dgm:spPr/>
    </dgm:pt>
    <dgm:pt modelId="{89A09BF5-50F2-4BDA-8A88-CBE362B4BB63}" type="pres">
      <dgm:prSet presAssocID="{D234AC2E-D8DB-4CDF-973A-34EF7151F6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E72860A-0FB5-4F88-B379-E91AE103EE81}" srcId="{EBE38DB4-38D0-49E2-94D7-6F09F930FC45}" destId="{D234AC2E-D8DB-4CDF-973A-34EF7151F66D}" srcOrd="1" destOrd="0" parTransId="{39CEAD7A-7E1A-46A4-BEC8-B387E661F593}" sibTransId="{B1FCA623-3FA1-4208-8BCA-1A85DE3D5816}"/>
    <dgm:cxn modelId="{83AC1D2D-EE51-43C3-8FEE-392943B007AA}" type="presOf" srcId="{D234AC2E-D8DB-4CDF-973A-34EF7151F66D}" destId="{89A09BF5-50F2-4BDA-8A88-CBE362B4BB63}" srcOrd="0" destOrd="0" presId="urn:microsoft.com/office/officeart/2005/8/layout/vList2"/>
    <dgm:cxn modelId="{E028DD58-8F9B-44C2-9136-ED7D128AA848}" type="presOf" srcId="{EBE38DB4-38D0-49E2-94D7-6F09F930FC45}" destId="{49437B65-202D-44C2-AECD-89F010C8D394}" srcOrd="0" destOrd="0" presId="urn:microsoft.com/office/officeart/2005/8/layout/vList2"/>
    <dgm:cxn modelId="{1764DE7B-5593-4947-9710-FFE7044200EE}" srcId="{EBE38DB4-38D0-49E2-94D7-6F09F930FC45}" destId="{56641FCB-3026-4DB6-B5ED-014CBFFFA89A}" srcOrd="0" destOrd="0" parTransId="{410FB886-F842-4966-AA9B-70EE05DDA500}" sibTransId="{DE52D662-176C-4E67-9C3B-A386ECB499EA}"/>
    <dgm:cxn modelId="{FC7FB6E6-7E4D-4D26-BEAD-BEB3F6952EF1}" type="presOf" srcId="{56641FCB-3026-4DB6-B5ED-014CBFFFA89A}" destId="{88A6C527-13B8-4C70-9983-5A28BD7051F3}" srcOrd="0" destOrd="0" presId="urn:microsoft.com/office/officeart/2005/8/layout/vList2"/>
    <dgm:cxn modelId="{4568403F-02BA-4C29-99F3-4513CDD55DF0}" type="presParOf" srcId="{49437B65-202D-44C2-AECD-89F010C8D394}" destId="{88A6C527-13B8-4C70-9983-5A28BD7051F3}" srcOrd="0" destOrd="0" presId="urn:microsoft.com/office/officeart/2005/8/layout/vList2"/>
    <dgm:cxn modelId="{BBC2E87E-020E-4DB0-867E-2CEA884E5E96}" type="presParOf" srcId="{49437B65-202D-44C2-AECD-89F010C8D394}" destId="{A2611234-C79B-4433-969A-F9D3C762B650}" srcOrd="1" destOrd="0" presId="urn:microsoft.com/office/officeart/2005/8/layout/vList2"/>
    <dgm:cxn modelId="{807890D2-4EFD-40C7-A71F-7F492E72FDC0}" type="presParOf" srcId="{49437B65-202D-44C2-AECD-89F010C8D394}" destId="{89A09BF5-50F2-4BDA-8A88-CBE362B4BB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43FEB-6375-47FE-934C-AE277A6045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135F75-9544-4BE0-B7F4-61BCC4C51D61}">
      <dgm:prSet/>
      <dgm:spPr/>
      <dgm:t>
        <a:bodyPr/>
        <a:lstStyle/>
        <a:p>
          <a:r>
            <a:rPr lang="es-ES"/>
            <a:t>Mayores utilidades por el producto del Software</a:t>
          </a:r>
          <a:endParaRPr lang="en-US"/>
        </a:p>
      </dgm:t>
    </dgm:pt>
    <dgm:pt modelId="{98549285-BA09-47B7-A7CC-A3C90FA0AF27}" type="parTrans" cxnId="{B276402F-4091-404F-B281-9A7F83781D7B}">
      <dgm:prSet/>
      <dgm:spPr/>
      <dgm:t>
        <a:bodyPr/>
        <a:lstStyle/>
        <a:p>
          <a:endParaRPr lang="en-US"/>
        </a:p>
      </dgm:t>
    </dgm:pt>
    <dgm:pt modelId="{CF292429-19A8-45A3-9FD0-E96E6EF1B818}" type="sibTrans" cxnId="{B276402F-4091-404F-B281-9A7F83781D7B}">
      <dgm:prSet/>
      <dgm:spPr/>
      <dgm:t>
        <a:bodyPr/>
        <a:lstStyle/>
        <a:p>
          <a:endParaRPr lang="en-US"/>
        </a:p>
      </dgm:t>
    </dgm:pt>
    <dgm:pt modelId="{2BBD8287-6E1C-4403-BDA4-741BF819401E}">
      <dgm:prSet/>
      <dgm:spPr/>
      <dgm:t>
        <a:bodyPr/>
        <a:lstStyle/>
        <a:p>
          <a:r>
            <a:rPr lang="es-ES"/>
            <a:t>Mayor rentabilidad cuando apoya un proceso de negocio</a:t>
          </a:r>
          <a:endParaRPr lang="en-US"/>
        </a:p>
      </dgm:t>
    </dgm:pt>
    <dgm:pt modelId="{119589E7-F85C-47E8-9CD1-59561C2BD9C8}" type="parTrans" cxnId="{9D886D48-DCDF-4978-AD6A-D1E52F2E29C5}">
      <dgm:prSet/>
      <dgm:spPr/>
      <dgm:t>
        <a:bodyPr/>
        <a:lstStyle/>
        <a:p>
          <a:endParaRPr lang="en-US"/>
        </a:p>
      </dgm:t>
    </dgm:pt>
    <dgm:pt modelId="{1B5C11E5-5313-4202-A70A-3D9B43FDD707}" type="sibTrans" cxnId="{9D886D48-DCDF-4978-AD6A-D1E52F2E29C5}">
      <dgm:prSet/>
      <dgm:spPr/>
      <dgm:t>
        <a:bodyPr/>
        <a:lstStyle/>
        <a:p>
          <a:endParaRPr lang="en-US"/>
        </a:p>
      </dgm:t>
    </dgm:pt>
    <dgm:pt modelId="{E68420C3-5136-4F21-8DC2-3081EB4AAFB3}">
      <dgm:prSet/>
      <dgm:spPr/>
      <dgm:t>
        <a:bodyPr/>
        <a:lstStyle/>
        <a:p>
          <a:r>
            <a:rPr lang="es-MX" dirty="0"/>
            <a:t>Mayor disponibilidad de información</a:t>
          </a:r>
          <a:endParaRPr lang="en-US" dirty="0"/>
        </a:p>
      </dgm:t>
    </dgm:pt>
    <dgm:pt modelId="{0B73451C-305A-47DC-8E7E-911968833661}" type="parTrans" cxnId="{3BA7B253-03EB-4356-B351-074B871512F3}">
      <dgm:prSet/>
      <dgm:spPr/>
      <dgm:t>
        <a:bodyPr/>
        <a:lstStyle/>
        <a:p>
          <a:endParaRPr lang="en-US"/>
        </a:p>
      </dgm:t>
    </dgm:pt>
    <dgm:pt modelId="{422C65CB-1A81-481E-8664-33BAEC667B58}" type="sibTrans" cxnId="{3BA7B253-03EB-4356-B351-074B871512F3}">
      <dgm:prSet/>
      <dgm:spPr/>
      <dgm:t>
        <a:bodyPr/>
        <a:lstStyle/>
        <a:p>
          <a:endParaRPr lang="en-US"/>
        </a:p>
      </dgm:t>
    </dgm:pt>
    <dgm:pt modelId="{BB3A2952-8DF5-414C-97CF-2373E813BB93}" type="pres">
      <dgm:prSet presAssocID="{3BC43FEB-6375-47FE-934C-AE277A604559}" presName="vert0" presStyleCnt="0">
        <dgm:presLayoutVars>
          <dgm:dir/>
          <dgm:animOne val="branch"/>
          <dgm:animLvl val="lvl"/>
        </dgm:presLayoutVars>
      </dgm:prSet>
      <dgm:spPr/>
    </dgm:pt>
    <dgm:pt modelId="{A6291B03-F69D-4250-B775-EACD43DCC862}" type="pres">
      <dgm:prSet presAssocID="{67135F75-9544-4BE0-B7F4-61BCC4C51D61}" presName="thickLine" presStyleLbl="alignNode1" presStyleIdx="0" presStyleCnt="3"/>
      <dgm:spPr/>
    </dgm:pt>
    <dgm:pt modelId="{03DD8CF8-592B-48D0-BAFB-9983653A4CA8}" type="pres">
      <dgm:prSet presAssocID="{67135F75-9544-4BE0-B7F4-61BCC4C51D61}" presName="horz1" presStyleCnt="0"/>
      <dgm:spPr/>
    </dgm:pt>
    <dgm:pt modelId="{C91B6361-BBE7-483B-BA45-FDA199A0AE82}" type="pres">
      <dgm:prSet presAssocID="{67135F75-9544-4BE0-B7F4-61BCC4C51D61}" presName="tx1" presStyleLbl="revTx" presStyleIdx="0" presStyleCnt="3"/>
      <dgm:spPr/>
    </dgm:pt>
    <dgm:pt modelId="{17106554-0BCE-45D9-90CC-783F351F8E01}" type="pres">
      <dgm:prSet presAssocID="{67135F75-9544-4BE0-B7F4-61BCC4C51D61}" presName="vert1" presStyleCnt="0"/>
      <dgm:spPr/>
    </dgm:pt>
    <dgm:pt modelId="{AEDDDC44-8A6B-40F5-B4A2-AC645BA37496}" type="pres">
      <dgm:prSet presAssocID="{2BBD8287-6E1C-4403-BDA4-741BF819401E}" presName="thickLine" presStyleLbl="alignNode1" presStyleIdx="1" presStyleCnt="3"/>
      <dgm:spPr/>
    </dgm:pt>
    <dgm:pt modelId="{95721633-4063-4A1A-AA4B-36E1B9CE8346}" type="pres">
      <dgm:prSet presAssocID="{2BBD8287-6E1C-4403-BDA4-741BF819401E}" presName="horz1" presStyleCnt="0"/>
      <dgm:spPr/>
    </dgm:pt>
    <dgm:pt modelId="{AB018BF1-B366-4BC3-8161-0E3E2AF6994F}" type="pres">
      <dgm:prSet presAssocID="{2BBD8287-6E1C-4403-BDA4-741BF819401E}" presName="tx1" presStyleLbl="revTx" presStyleIdx="1" presStyleCnt="3"/>
      <dgm:spPr/>
    </dgm:pt>
    <dgm:pt modelId="{ED6BD076-4F9E-4EA4-80E0-3B59BBE35FF2}" type="pres">
      <dgm:prSet presAssocID="{2BBD8287-6E1C-4403-BDA4-741BF819401E}" presName="vert1" presStyleCnt="0"/>
      <dgm:spPr/>
    </dgm:pt>
    <dgm:pt modelId="{6FB830EB-995E-4414-900A-C93A284B0645}" type="pres">
      <dgm:prSet presAssocID="{E68420C3-5136-4F21-8DC2-3081EB4AAFB3}" presName="thickLine" presStyleLbl="alignNode1" presStyleIdx="2" presStyleCnt="3"/>
      <dgm:spPr/>
    </dgm:pt>
    <dgm:pt modelId="{1D22B9A3-5685-48C3-98E2-7286CBCD7FB8}" type="pres">
      <dgm:prSet presAssocID="{E68420C3-5136-4F21-8DC2-3081EB4AAFB3}" presName="horz1" presStyleCnt="0"/>
      <dgm:spPr/>
    </dgm:pt>
    <dgm:pt modelId="{494E91D2-70B4-448C-BD62-0313A9155E63}" type="pres">
      <dgm:prSet presAssocID="{E68420C3-5136-4F21-8DC2-3081EB4AAFB3}" presName="tx1" presStyleLbl="revTx" presStyleIdx="2" presStyleCnt="3"/>
      <dgm:spPr/>
    </dgm:pt>
    <dgm:pt modelId="{33A70ED2-5182-4080-9ECA-BDDAD7DDDF1A}" type="pres">
      <dgm:prSet presAssocID="{E68420C3-5136-4F21-8DC2-3081EB4AAFB3}" presName="vert1" presStyleCnt="0"/>
      <dgm:spPr/>
    </dgm:pt>
  </dgm:ptLst>
  <dgm:cxnLst>
    <dgm:cxn modelId="{7845F72C-FFCD-4341-B3A7-4D30A02656DA}" type="presOf" srcId="{3BC43FEB-6375-47FE-934C-AE277A604559}" destId="{BB3A2952-8DF5-414C-97CF-2373E813BB93}" srcOrd="0" destOrd="0" presId="urn:microsoft.com/office/officeart/2008/layout/LinedList"/>
    <dgm:cxn modelId="{B276402F-4091-404F-B281-9A7F83781D7B}" srcId="{3BC43FEB-6375-47FE-934C-AE277A604559}" destId="{67135F75-9544-4BE0-B7F4-61BCC4C51D61}" srcOrd="0" destOrd="0" parTransId="{98549285-BA09-47B7-A7CC-A3C90FA0AF27}" sibTransId="{CF292429-19A8-45A3-9FD0-E96E6EF1B818}"/>
    <dgm:cxn modelId="{FD521E47-96B3-457B-90D9-8BD69351B64C}" type="presOf" srcId="{E68420C3-5136-4F21-8DC2-3081EB4AAFB3}" destId="{494E91D2-70B4-448C-BD62-0313A9155E63}" srcOrd="0" destOrd="0" presId="urn:microsoft.com/office/officeart/2008/layout/LinedList"/>
    <dgm:cxn modelId="{9D886D48-DCDF-4978-AD6A-D1E52F2E29C5}" srcId="{3BC43FEB-6375-47FE-934C-AE277A604559}" destId="{2BBD8287-6E1C-4403-BDA4-741BF819401E}" srcOrd="1" destOrd="0" parTransId="{119589E7-F85C-47E8-9CD1-59561C2BD9C8}" sibTransId="{1B5C11E5-5313-4202-A70A-3D9B43FDD707}"/>
    <dgm:cxn modelId="{3BA7B253-03EB-4356-B351-074B871512F3}" srcId="{3BC43FEB-6375-47FE-934C-AE277A604559}" destId="{E68420C3-5136-4F21-8DC2-3081EB4AAFB3}" srcOrd="2" destOrd="0" parTransId="{0B73451C-305A-47DC-8E7E-911968833661}" sibTransId="{422C65CB-1A81-481E-8664-33BAEC667B58}"/>
    <dgm:cxn modelId="{8C5FCC82-9667-4203-9D1B-58CDC9845BAD}" type="presOf" srcId="{2BBD8287-6E1C-4403-BDA4-741BF819401E}" destId="{AB018BF1-B366-4BC3-8161-0E3E2AF6994F}" srcOrd="0" destOrd="0" presId="urn:microsoft.com/office/officeart/2008/layout/LinedList"/>
    <dgm:cxn modelId="{376F69D3-DC32-4EBD-A17B-E3A43859001A}" type="presOf" srcId="{67135F75-9544-4BE0-B7F4-61BCC4C51D61}" destId="{C91B6361-BBE7-483B-BA45-FDA199A0AE82}" srcOrd="0" destOrd="0" presId="urn:microsoft.com/office/officeart/2008/layout/LinedList"/>
    <dgm:cxn modelId="{B31C11F6-A8B7-4DD4-B69F-A25CB96E97F9}" type="presParOf" srcId="{BB3A2952-8DF5-414C-97CF-2373E813BB93}" destId="{A6291B03-F69D-4250-B775-EACD43DCC862}" srcOrd="0" destOrd="0" presId="urn:microsoft.com/office/officeart/2008/layout/LinedList"/>
    <dgm:cxn modelId="{D1ED7944-CD69-48EC-9D28-843A299EB23A}" type="presParOf" srcId="{BB3A2952-8DF5-414C-97CF-2373E813BB93}" destId="{03DD8CF8-592B-48D0-BAFB-9983653A4CA8}" srcOrd="1" destOrd="0" presId="urn:microsoft.com/office/officeart/2008/layout/LinedList"/>
    <dgm:cxn modelId="{15C0461B-6D42-4F95-BED9-3D36E55A612A}" type="presParOf" srcId="{03DD8CF8-592B-48D0-BAFB-9983653A4CA8}" destId="{C91B6361-BBE7-483B-BA45-FDA199A0AE82}" srcOrd="0" destOrd="0" presId="urn:microsoft.com/office/officeart/2008/layout/LinedList"/>
    <dgm:cxn modelId="{8BC4C94F-C375-4FDB-895E-24989339F9D2}" type="presParOf" srcId="{03DD8CF8-592B-48D0-BAFB-9983653A4CA8}" destId="{17106554-0BCE-45D9-90CC-783F351F8E01}" srcOrd="1" destOrd="0" presId="urn:microsoft.com/office/officeart/2008/layout/LinedList"/>
    <dgm:cxn modelId="{036955E9-6418-4366-8B51-601505B43B05}" type="presParOf" srcId="{BB3A2952-8DF5-414C-97CF-2373E813BB93}" destId="{AEDDDC44-8A6B-40F5-B4A2-AC645BA37496}" srcOrd="2" destOrd="0" presId="urn:microsoft.com/office/officeart/2008/layout/LinedList"/>
    <dgm:cxn modelId="{B745C41F-86F4-44D3-BA3E-6D742D0A9750}" type="presParOf" srcId="{BB3A2952-8DF5-414C-97CF-2373E813BB93}" destId="{95721633-4063-4A1A-AA4B-36E1B9CE8346}" srcOrd="3" destOrd="0" presId="urn:microsoft.com/office/officeart/2008/layout/LinedList"/>
    <dgm:cxn modelId="{F873B1A4-1304-41AB-A797-8429C7967276}" type="presParOf" srcId="{95721633-4063-4A1A-AA4B-36E1B9CE8346}" destId="{AB018BF1-B366-4BC3-8161-0E3E2AF6994F}" srcOrd="0" destOrd="0" presId="urn:microsoft.com/office/officeart/2008/layout/LinedList"/>
    <dgm:cxn modelId="{5067ADAE-38E1-40F0-A95E-17663EFBEDD4}" type="presParOf" srcId="{95721633-4063-4A1A-AA4B-36E1B9CE8346}" destId="{ED6BD076-4F9E-4EA4-80E0-3B59BBE35FF2}" srcOrd="1" destOrd="0" presId="urn:microsoft.com/office/officeart/2008/layout/LinedList"/>
    <dgm:cxn modelId="{A242DB8E-B2A8-40C6-8EB0-2D3B0A37A271}" type="presParOf" srcId="{BB3A2952-8DF5-414C-97CF-2373E813BB93}" destId="{6FB830EB-995E-4414-900A-C93A284B0645}" srcOrd="4" destOrd="0" presId="urn:microsoft.com/office/officeart/2008/layout/LinedList"/>
    <dgm:cxn modelId="{813451A6-6831-4A9B-BC87-04D495F2142E}" type="presParOf" srcId="{BB3A2952-8DF5-414C-97CF-2373E813BB93}" destId="{1D22B9A3-5685-48C3-98E2-7286CBCD7FB8}" srcOrd="5" destOrd="0" presId="urn:microsoft.com/office/officeart/2008/layout/LinedList"/>
    <dgm:cxn modelId="{7E9A83EF-7171-4579-982F-216421ED5C33}" type="presParOf" srcId="{1D22B9A3-5685-48C3-98E2-7286CBCD7FB8}" destId="{494E91D2-70B4-448C-BD62-0313A9155E63}" srcOrd="0" destOrd="0" presId="urn:microsoft.com/office/officeart/2008/layout/LinedList"/>
    <dgm:cxn modelId="{D56E271D-1D05-4E23-BD61-1F217C88D0FF}" type="presParOf" srcId="{1D22B9A3-5685-48C3-98E2-7286CBCD7FB8}" destId="{33A70ED2-5182-4080-9ECA-BDDAD7DDDF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3A8EDB-1B4F-4018-93AC-6C793722D4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6F674-D536-4ECF-A972-469D7527FF31}">
      <dgm:prSet/>
      <dgm:spPr/>
      <dgm:t>
        <a:bodyPr/>
        <a:lstStyle/>
        <a:p>
          <a:r>
            <a:rPr lang="es-ES" dirty="0"/>
            <a:t>Desempeño: Valor al usuario final</a:t>
          </a:r>
          <a:endParaRPr lang="en-US" dirty="0"/>
        </a:p>
      </dgm:t>
    </dgm:pt>
    <dgm:pt modelId="{38D49CDA-0359-42D1-8827-C01C9E821E0C}" type="parTrans" cxnId="{1743ACD1-0C22-4AA0-867F-AFEED5E09915}">
      <dgm:prSet/>
      <dgm:spPr/>
      <dgm:t>
        <a:bodyPr/>
        <a:lstStyle/>
        <a:p>
          <a:endParaRPr lang="en-US"/>
        </a:p>
      </dgm:t>
    </dgm:pt>
    <dgm:pt modelId="{C59CEC22-43F0-4778-9219-F9F15B570D74}" type="sibTrans" cxnId="{1743ACD1-0C22-4AA0-867F-AFEED5E09915}">
      <dgm:prSet/>
      <dgm:spPr/>
      <dgm:t>
        <a:bodyPr/>
        <a:lstStyle/>
        <a:p>
          <a:endParaRPr lang="en-US"/>
        </a:p>
      </dgm:t>
    </dgm:pt>
    <dgm:pt modelId="{14BB3770-7FD7-4BDA-9ABE-5844691CB8D8}">
      <dgm:prSet/>
      <dgm:spPr/>
      <dgm:t>
        <a:bodyPr/>
        <a:lstStyle/>
        <a:p>
          <a:r>
            <a:rPr lang="es-ES" dirty="0"/>
            <a:t>Características: Primera vista</a:t>
          </a:r>
          <a:endParaRPr lang="en-US" dirty="0"/>
        </a:p>
      </dgm:t>
    </dgm:pt>
    <dgm:pt modelId="{A3B909F0-89E2-4D6D-9766-EB3AACFACBA1}" type="parTrans" cxnId="{EEB0BFE2-7819-41C6-BC18-9DCF449FF2F2}">
      <dgm:prSet/>
      <dgm:spPr/>
      <dgm:t>
        <a:bodyPr/>
        <a:lstStyle/>
        <a:p>
          <a:endParaRPr lang="en-US"/>
        </a:p>
      </dgm:t>
    </dgm:pt>
    <dgm:pt modelId="{158EB909-8F58-410C-AB71-7FB5CECD2FAF}" type="sibTrans" cxnId="{EEB0BFE2-7819-41C6-BC18-9DCF449FF2F2}">
      <dgm:prSet/>
      <dgm:spPr/>
      <dgm:t>
        <a:bodyPr/>
        <a:lstStyle/>
        <a:p>
          <a:endParaRPr lang="en-US"/>
        </a:p>
      </dgm:t>
    </dgm:pt>
    <dgm:pt modelId="{D3BABB0D-E602-4101-B0D7-E00B11CFB7BB}">
      <dgm:prSet/>
      <dgm:spPr/>
      <dgm:t>
        <a:bodyPr/>
        <a:lstStyle/>
        <a:p>
          <a:r>
            <a:rPr lang="es-ES" dirty="0"/>
            <a:t>Confiabilidad: Disponibilidad</a:t>
          </a:r>
          <a:endParaRPr lang="en-US" dirty="0"/>
        </a:p>
      </dgm:t>
    </dgm:pt>
    <dgm:pt modelId="{2F6E3D98-611D-4427-9155-6181F8B5FE32}" type="parTrans" cxnId="{082D4A20-17A6-4918-97DF-7EDFC087FED5}">
      <dgm:prSet/>
      <dgm:spPr/>
      <dgm:t>
        <a:bodyPr/>
        <a:lstStyle/>
        <a:p>
          <a:endParaRPr lang="en-US"/>
        </a:p>
      </dgm:t>
    </dgm:pt>
    <dgm:pt modelId="{6D594855-7687-47F8-9313-B3802C9EBB6E}" type="sibTrans" cxnId="{082D4A20-17A6-4918-97DF-7EDFC087FED5}">
      <dgm:prSet/>
      <dgm:spPr/>
      <dgm:t>
        <a:bodyPr/>
        <a:lstStyle/>
        <a:p>
          <a:endParaRPr lang="en-US"/>
        </a:p>
      </dgm:t>
    </dgm:pt>
    <dgm:pt modelId="{8A5CA231-C3CF-4A00-BE3B-068C3D555EBA}">
      <dgm:prSet/>
      <dgm:spPr/>
      <dgm:t>
        <a:bodyPr/>
        <a:lstStyle/>
        <a:p>
          <a:r>
            <a:rPr lang="es-ES" dirty="0"/>
            <a:t>Conformidad: Estándares</a:t>
          </a:r>
          <a:endParaRPr lang="en-US" dirty="0"/>
        </a:p>
      </dgm:t>
    </dgm:pt>
    <dgm:pt modelId="{2E6DEE6B-DFDD-4C1D-B831-1502E6B9D935}" type="parTrans" cxnId="{2EA228BA-0392-4FEE-B4D4-8C9EF91C48BC}">
      <dgm:prSet/>
      <dgm:spPr/>
      <dgm:t>
        <a:bodyPr/>
        <a:lstStyle/>
        <a:p>
          <a:endParaRPr lang="en-US"/>
        </a:p>
      </dgm:t>
    </dgm:pt>
    <dgm:pt modelId="{F1217EC8-9C71-4FA5-98C7-FB0DE30C9451}" type="sibTrans" cxnId="{2EA228BA-0392-4FEE-B4D4-8C9EF91C48BC}">
      <dgm:prSet/>
      <dgm:spPr/>
      <dgm:t>
        <a:bodyPr/>
        <a:lstStyle/>
        <a:p>
          <a:endParaRPr lang="en-US"/>
        </a:p>
      </dgm:t>
    </dgm:pt>
    <dgm:pt modelId="{9A58E6D5-40AF-4F53-AF78-B0FC2B9B8E92}">
      <dgm:prSet/>
      <dgm:spPr/>
      <dgm:t>
        <a:bodyPr/>
        <a:lstStyle/>
        <a:p>
          <a:r>
            <a:rPr lang="es-ES" dirty="0"/>
            <a:t>Durabilidad: Mantenimiento</a:t>
          </a:r>
          <a:endParaRPr lang="en-US" dirty="0"/>
        </a:p>
      </dgm:t>
    </dgm:pt>
    <dgm:pt modelId="{DC078625-EA9A-49CB-87E4-880698E41FF7}" type="parTrans" cxnId="{AE1BDDCF-E183-4632-82D9-CD1A7B1AE2A6}">
      <dgm:prSet/>
      <dgm:spPr/>
      <dgm:t>
        <a:bodyPr/>
        <a:lstStyle/>
        <a:p>
          <a:endParaRPr lang="en-US"/>
        </a:p>
      </dgm:t>
    </dgm:pt>
    <dgm:pt modelId="{4DB1BF1F-C5C0-479F-BCFD-139DAB04F105}" type="sibTrans" cxnId="{AE1BDDCF-E183-4632-82D9-CD1A7B1AE2A6}">
      <dgm:prSet/>
      <dgm:spPr/>
      <dgm:t>
        <a:bodyPr/>
        <a:lstStyle/>
        <a:p>
          <a:endParaRPr lang="en-US"/>
        </a:p>
      </dgm:t>
    </dgm:pt>
    <dgm:pt modelId="{72F8E991-74A6-4528-835C-613AD3137B53}">
      <dgm:prSet/>
      <dgm:spPr/>
      <dgm:t>
        <a:bodyPr/>
        <a:lstStyle/>
        <a:p>
          <a:r>
            <a:rPr lang="es-ES" dirty="0"/>
            <a:t>Servicios: Rapidez de mantenimiento</a:t>
          </a:r>
          <a:endParaRPr lang="en-US" dirty="0"/>
        </a:p>
      </dgm:t>
    </dgm:pt>
    <dgm:pt modelId="{7B2FEB50-4A89-4A53-9FC9-9EC84EF70177}" type="parTrans" cxnId="{721968C2-8AF7-4B73-9528-B79B6551F59F}">
      <dgm:prSet/>
      <dgm:spPr/>
      <dgm:t>
        <a:bodyPr/>
        <a:lstStyle/>
        <a:p>
          <a:endParaRPr lang="en-US"/>
        </a:p>
      </dgm:t>
    </dgm:pt>
    <dgm:pt modelId="{C4E05A7A-4E83-4694-89AF-2E5E525F0FEB}" type="sibTrans" cxnId="{721968C2-8AF7-4B73-9528-B79B6551F59F}">
      <dgm:prSet/>
      <dgm:spPr/>
      <dgm:t>
        <a:bodyPr/>
        <a:lstStyle/>
        <a:p>
          <a:endParaRPr lang="en-US"/>
        </a:p>
      </dgm:t>
    </dgm:pt>
    <dgm:pt modelId="{DC3C2E38-C6B8-4E87-87BC-650ED53BFB10}">
      <dgm:prSet/>
      <dgm:spPr/>
      <dgm:t>
        <a:bodyPr/>
        <a:lstStyle/>
        <a:p>
          <a:r>
            <a:rPr lang="es-ES" dirty="0"/>
            <a:t>Estética: Elegancia</a:t>
          </a:r>
          <a:endParaRPr lang="en-US" dirty="0"/>
        </a:p>
      </dgm:t>
    </dgm:pt>
    <dgm:pt modelId="{81E7C530-0126-428D-BEFC-F6FA8E7A8F16}" type="parTrans" cxnId="{C870E1AA-0011-4750-AED8-C30C0C73DAA1}">
      <dgm:prSet/>
      <dgm:spPr/>
      <dgm:t>
        <a:bodyPr/>
        <a:lstStyle/>
        <a:p>
          <a:endParaRPr lang="en-US"/>
        </a:p>
      </dgm:t>
    </dgm:pt>
    <dgm:pt modelId="{2A449757-F555-4157-9021-77E21E50E254}" type="sibTrans" cxnId="{C870E1AA-0011-4750-AED8-C30C0C73DAA1}">
      <dgm:prSet/>
      <dgm:spPr/>
      <dgm:t>
        <a:bodyPr/>
        <a:lstStyle/>
        <a:p>
          <a:endParaRPr lang="en-US"/>
        </a:p>
      </dgm:t>
    </dgm:pt>
    <dgm:pt modelId="{2EBA8E78-C35B-42BE-9A77-4B33F8C221A6}">
      <dgm:prSet/>
      <dgm:spPr/>
      <dgm:t>
        <a:bodyPr/>
        <a:lstStyle/>
        <a:p>
          <a:r>
            <a:rPr lang="es-ES" dirty="0"/>
            <a:t>Percepción: Reputación</a:t>
          </a:r>
          <a:endParaRPr lang="en-US" dirty="0"/>
        </a:p>
      </dgm:t>
    </dgm:pt>
    <dgm:pt modelId="{FF7EF357-809F-474A-A1EC-3071AD5052D6}" type="parTrans" cxnId="{D51F6EEB-D4B5-42C5-B0E5-08B7A977D9A0}">
      <dgm:prSet/>
      <dgm:spPr/>
      <dgm:t>
        <a:bodyPr/>
        <a:lstStyle/>
        <a:p>
          <a:endParaRPr lang="en-US"/>
        </a:p>
      </dgm:t>
    </dgm:pt>
    <dgm:pt modelId="{91270140-4C49-4FB5-BB3C-408FE2AFDB74}" type="sibTrans" cxnId="{D51F6EEB-D4B5-42C5-B0E5-08B7A977D9A0}">
      <dgm:prSet/>
      <dgm:spPr/>
      <dgm:t>
        <a:bodyPr/>
        <a:lstStyle/>
        <a:p>
          <a:endParaRPr lang="en-US"/>
        </a:p>
      </dgm:t>
    </dgm:pt>
    <dgm:pt modelId="{46F7544A-CA74-495E-AFF5-DC64584891A0}" type="pres">
      <dgm:prSet presAssocID="{DF3A8EDB-1B4F-4018-93AC-6C793722D4CA}" presName="diagram" presStyleCnt="0">
        <dgm:presLayoutVars>
          <dgm:dir/>
          <dgm:resizeHandles val="exact"/>
        </dgm:presLayoutVars>
      </dgm:prSet>
      <dgm:spPr/>
    </dgm:pt>
    <dgm:pt modelId="{7B44BE27-9568-4A88-93AB-8680FAB02F20}" type="pres">
      <dgm:prSet presAssocID="{91E6F674-D536-4ECF-A972-469D7527FF31}" presName="node" presStyleLbl="node1" presStyleIdx="0" presStyleCnt="8">
        <dgm:presLayoutVars>
          <dgm:bulletEnabled val="1"/>
        </dgm:presLayoutVars>
      </dgm:prSet>
      <dgm:spPr/>
    </dgm:pt>
    <dgm:pt modelId="{7BCA7126-9056-4AEE-ABC0-121637DFF716}" type="pres">
      <dgm:prSet presAssocID="{C59CEC22-43F0-4778-9219-F9F15B570D74}" presName="sibTrans" presStyleCnt="0"/>
      <dgm:spPr/>
    </dgm:pt>
    <dgm:pt modelId="{09D02C96-4F65-453D-BA7E-6A5A9434B16B}" type="pres">
      <dgm:prSet presAssocID="{14BB3770-7FD7-4BDA-9ABE-5844691CB8D8}" presName="node" presStyleLbl="node1" presStyleIdx="1" presStyleCnt="8">
        <dgm:presLayoutVars>
          <dgm:bulletEnabled val="1"/>
        </dgm:presLayoutVars>
      </dgm:prSet>
      <dgm:spPr/>
    </dgm:pt>
    <dgm:pt modelId="{E2D53735-DAB1-4831-9FFA-3B16D55B1B5C}" type="pres">
      <dgm:prSet presAssocID="{158EB909-8F58-410C-AB71-7FB5CECD2FAF}" presName="sibTrans" presStyleCnt="0"/>
      <dgm:spPr/>
    </dgm:pt>
    <dgm:pt modelId="{E09319A2-90E1-4D62-8FBD-E3711C212DA8}" type="pres">
      <dgm:prSet presAssocID="{D3BABB0D-E602-4101-B0D7-E00B11CFB7BB}" presName="node" presStyleLbl="node1" presStyleIdx="2" presStyleCnt="8">
        <dgm:presLayoutVars>
          <dgm:bulletEnabled val="1"/>
        </dgm:presLayoutVars>
      </dgm:prSet>
      <dgm:spPr/>
    </dgm:pt>
    <dgm:pt modelId="{36453BF6-6FCD-4617-8723-FA10B76F468B}" type="pres">
      <dgm:prSet presAssocID="{6D594855-7687-47F8-9313-B3802C9EBB6E}" presName="sibTrans" presStyleCnt="0"/>
      <dgm:spPr/>
    </dgm:pt>
    <dgm:pt modelId="{0474D9A5-9E40-4135-92A1-D173235822FA}" type="pres">
      <dgm:prSet presAssocID="{8A5CA231-C3CF-4A00-BE3B-068C3D555EBA}" presName="node" presStyleLbl="node1" presStyleIdx="3" presStyleCnt="8">
        <dgm:presLayoutVars>
          <dgm:bulletEnabled val="1"/>
        </dgm:presLayoutVars>
      </dgm:prSet>
      <dgm:spPr/>
    </dgm:pt>
    <dgm:pt modelId="{3ED14ED6-0AF6-400E-B614-C760A7A72795}" type="pres">
      <dgm:prSet presAssocID="{F1217EC8-9C71-4FA5-98C7-FB0DE30C9451}" presName="sibTrans" presStyleCnt="0"/>
      <dgm:spPr/>
    </dgm:pt>
    <dgm:pt modelId="{E11F8074-416E-4FAC-AD42-D2FAB749095C}" type="pres">
      <dgm:prSet presAssocID="{9A58E6D5-40AF-4F53-AF78-B0FC2B9B8E92}" presName="node" presStyleLbl="node1" presStyleIdx="4" presStyleCnt="8">
        <dgm:presLayoutVars>
          <dgm:bulletEnabled val="1"/>
        </dgm:presLayoutVars>
      </dgm:prSet>
      <dgm:spPr/>
    </dgm:pt>
    <dgm:pt modelId="{382F0817-3A89-449A-90AB-E7588889C794}" type="pres">
      <dgm:prSet presAssocID="{4DB1BF1F-C5C0-479F-BCFD-139DAB04F105}" presName="sibTrans" presStyleCnt="0"/>
      <dgm:spPr/>
    </dgm:pt>
    <dgm:pt modelId="{9CF85B12-4652-415A-B8C9-DD95C5B170BE}" type="pres">
      <dgm:prSet presAssocID="{72F8E991-74A6-4528-835C-613AD3137B53}" presName="node" presStyleLbl="node1" presStyleIdx="5" presStyleCnt="8">
        <dgm:presLayoutVars>
          <dgm:bulletEnabled val="1"/>
        </dgm:presLayoutVars>
      </dgm:prSet>
      <dgm:spPr/>
    </dgm:pt>
    <dgm:pt modelId="{55937CF6-BD7B-4045-9EBF-22DDD2568D4C}" type="pres">
      <dgm:prSet presAssocID="{C4E05A7A-4E83-4694-89AF-2E5E525F0FEB}" presName="sibTrans" presStyleCnt="0"/>
      <dgm:spPr/>
    </dgm:pt>
    <dgm:pt modelId="{95068530-B223-46ED-9828-EA20FE83434E}" type="pres">
      <dgm:prSet presAssocID="{DC3C2E38-C6B8-4E87-87BC-650ED53BFB10}" presName="node" presStyleLbl="node1" presStyleIdx="6" presStyleCnt="8">
        <dgm:presLayoutVars>
          <dgm:bulletEnabled val="1"/>
        </dgm:presLayoutVars>
      </dgm:prSet>
      <dgm:spPr/>
    </dgm:pt>
    <dgm:pt modelId="{88DFB81E-2538-4FDC-8C1D-C8BCB3C64EB5}" type="pres">
      <dgm:prSet presAssocID="{2A449757-F555-4157-9021-77E21E50E254}" presName="sibTrans" presStyleCnt="0"/>
      <dgm:spPr/>
    </dgm:pt>
    <dgm:pt modelId="{2A60AF53-8F34-49A5-AC22-E5C952FFD4E5}" type="pres">
      <dgm:prSet presAssocID="{2EBA8E78-C35B-42BE-9A77-4B33F8C221A6}" presName="node" presStyleLbl="node1" presStyleIdx="7" presStyleCnt="8">
        <dgm:presLayoutVars>
          <dgm:bulletEnabled val="1"/>
        </dgm:presLayoutVars>
      </dgm:prSet>
      <dgm:spPr/>
    </dgm:pt>
  </dgm:ptLst>
  <dgm:cxnLst>
    <dgm:cxn modelId="{082D4A20-17A6-4918-97DF-7EDFC087FED5}" srcId="{DF3A8EDB-1B4F-4018-93AC-6C793722D4CA}" destId="{D3BABB0D-E602-4101-B0D7-E00B11CFB7BB}" srcOrd="2" destOrd="0" parTransId="{2F6E3D98-611D-4427-9155-6181F8B5FE32}" sibTransId="{6D594855-7687-47F8-9313-B3802C9EBB6E}"/>
    <dgm:cxn modelId="{8BA9AF3A-2D38-4110-9592-13F8CF3EA739}" type="presOf" srcId="{72F8E991-74A6-4528-835C-613AD3137B53}" destId="{9CF85B12-4652-415A-B8C9-DD95C5B170BE}" srcOrd="0" destOrd="0" presId="urn:microsoft.com/office/officeart/2005/8/layout/default"/>
    <dgm:cxn modelId="{EDE3135B-9B3A-4261-8E5F-6ECF87D41DB5}" type="presOf" srcId="{14BB3770-7FD7-4BDA-9ABE-5844691CB8D8}" destId="{09D02C96-4F65-453D-BA7E-6A5A9434B16B}" srcOrd="0" destOrd="0" presId="urn:microsoft.com/office/officeart/2005/8/layout/default"/>
    <dgm:cxn modelId="{A723CE65-46B9-430D-91E1-6047FE5BFB1F}" type="presOf" srcId="{91E6F674-D536-4ECF-A972-469D7527FF31}" destId="{7B44BE27-9568-4A88-93AB-8680FAB02F20}" srcOrd="0" destOrd="0" presId="urn:microsoft.com/office/officeart/2005/8/layout/default"/>
    <dgm:cxn modelId="{61B75F6C-EE26-4FE9-9D15-63768B29B8C2}" type="presOf" srcId="{DF3A8EDB-1B4F-4018-93AC-6C793722D4CA}" destId="{46F7544A-CA74-495E-AFF5-DC64584891A0}" srcOrd="0" destOrd="0" presId="urn:microsoft.com/office/officeart/2005/8/layout/default"/>
    <dgm:cxn modelId="{6BFA1D6D-58B5-4402-BE8E-D3E99CFC3CA3}" type="presOf" srcId="{9A58E6D5-40AF-4F53-AF78-B0FC2B9B8E92}" destId="{E11F8074-416E-4FAC-AD42-D2FAB749095C}" srcOrd="0" destOrd="0" presId="urn:microsoft.com/office/officeart/2005/8/layout/default"/>
    <dgm:cxn modelId="{61973073-2F83-46A9-A9EB-A00F80D32C34}" type="presOf" srcId="{DC3C2E38-C6B8-4E87-87BC-650ED53BFB10}" destId="{95068530-B223-46ED-9828-EA20FE83434E}" srcOrd="0" destOrd="0" presId="urn:microsoft.com/office/officeart/2005/8/layout/default"/>
    <dgm:cxn modelId="{B4EA717F-4C4E-4048-BAF5-14163946D57F}" type="presOf" srcId="{D3BABB0D-E602-4101-B0D7-E00B11CFB7BB}" destId="{E09319A2-90E1-4D62-8FBD-E3711C212DA8}" srcOrd="0" destOrd="0" presId="urn:microsoft.com/office/officeart/2005/8/layout/default"/>
    <dgm:cxn modelId="{3D0CA892-403A-4B27-B289-73552E308398}" type="presOf" srcId="{2EBA8E78-C35B-42BE-9A77-4B33F8C221A6}" destId="{2A60AF53-8F34-49A5-AC22-E5C952FFD4E5}" srcOrd="0" destOrd="0" presId="urn:microsoft.com/office/officeart/2005/8/layout/default"/>
    <dgm:cxn modelId="{2521A5A1-3D20-4249-9316-30F01E61084F}" type="presOf" srcId="{8A5CA231-C3CF-4A00-BE3B-068C3D555EBA}" destId="{0474D9A5-9E40-4135-92A1-D173235822FA}" srcOrd="0" destOrd="0" presId="urn:microsoft.com/office/officeart/2005/8/layout/default"/>
    <dgm:cxn modelId="{C870E1AA-0011-4750-AED8-C30C0C73DAA1}" srcId="{DF3A8EDB-1B4F-4018-93AC-6C793722D4CA}" destId="{DC3C2E38-C6B8-4E87-87BC-650ED53BFB10}" srcOrd="6" destOrd="0" parTransId="{81E7C530-0126-428D-BEFC-F6FA8E7A8F16}" sibTransId="{2A449757-F555-4157-9021-77E21E50E254}"/>
    <dgm:cxn modelId="{2EA228BA-0392-4FEE-B4D4-8C9EF91C48BC}" srcId="{DF3A8EDB-1B4F-4018-93AC-6C793722D4CA}" destId="{8A5CA231-C3CF-4A00-BE3B-068C3D555EBA}" srcOrd="3" destOrd="0" parTransId="{2E6DEE6B-DFDD-4C1D-B831-1502E6B9D935}" sibTransId="{F1217EC8-9C71-4FA5-98C7-FB0DE30C9451}"/>
    <dgm:cxn modelId="{721968C2-8AF7-4B73-9528-B79B6551F59F}" srcId="{DF3A8EDB-1B4F-4018-93AC-6C793722D4CA}" destId="{72F8E991-74A6-4528-835C-613AD3137B53}" srcOrd="5" destOrd="0" parTransId="{7B2FEB50-4A89-4A53-9FC9-9EC84EF70177}" sibTransId="{C4E05A7A-4E83-4694-89AF-2E5E525F0FEB}"/>
    <dgm:cxn modelId="{AE1BDDCF-E183-4632-82D9-CD1A7B1AE2A6}" srcId="{DF3A8EDB-1B4F-4018-93AC-6C793722D4CA}" destId="{9A58E6D5-40AF-4F53-AF78-B0FC2B9B8E92}" srcOrd="4" destOrd="0" parTransId="{DC078625-EA9A-49CB-87E4-880698E41FF7}" sibTransId="{4DB1BF1F-C5C0-479F-BCFD-139DAB04F105}"/>
    <dgm:cxn modelId="{1743ACD1-0C22-4AA0-867F-AFEED5E09915}" srcId="{DF3A8EDB-1B4F-4018-93AC-6C793722D4CA}" destId="{91E6F674-D536-4ECF-A972-469D7527FF31}" srcOrd="0" destOrd="0" parTransId="{38D49CDA-0359-42D1-8827-C01C9E821E0C}" sibTransId="{C59CEC22-43F0-4778-9219-F9F15B570D74}"/>
    <dgm:cxn modelId="{EEB0BFE2-7819-41C6-BC18-9DCF449FF2F2}" srcId="{DF3A8EDB-1B4F-4018-93AC-6C793722D4CA}" destId="{14BB3770-7FD7-4BDA-9ABE-5844691CB8D8}" srcOrd="1" destOrd="0" parTransId="{A3B909F0-89E2-4D6D-9766-EB3AACFACBA1}" sibTransId="{158EB909-8F58-410C-AB71-7FB5CECD2FAF}"/>
    <dgm:cxn modelId="{D51F6EEB-D4B5-42C5-B0E5-08B7A977D9A0}" srcId="{DF3A8EDB-1B4F-4018-93AC-6C793722D4CA}" destId="{2EBA8E78-C35B-42BE-9A77-4B33F8C221A6}" srcOrd="7" destOrd="0" parTransId="{FF7EF357-809F-474A-A1EC-3071AD5052D6}" sibTransId="{91270140-4C49-4FB5-BB3C-408FE2AFDB74}"/>
    <dgm:cxn modelId="{6429E47E-5826-4880-B311-9C59C9023E9D}" type="presParOf" srcId="{46F7544A-CA74-495E-AFF5-DC64584891A0}" destId="{7B44BE27-9568-4A88-93AB-8680FAB02F20}" srcOrd="0" destOrd="0" presId="urn:microsoft.com/office/officeart/2005/8/layout/default"/>
    <dgm:cxn modelId="{2AAE20A6-7F5B-4171-ADE5-60CE3DD6AF5A}" type="presParOf" srcId="{46F7544A-CA74-495E-AFF5-DC64584891A0}" destId="{7BCA7126-9056-4AEE-ABC0-121637DFF716}" srcOrd="1" destOrd="0" presId="urn:microsoft.com/office/officeart/2005/8/layout/default"/>
    <dgm:cxn modelId="{22B94FAF-44DF-4C8F-9725-D4E53C2577AB}" type="presParOf" srcId="{46F7544A-CA74-495E-AFF5-DC64584891A0}" destId="{09D02C96-4F65-453D-BA7E-6A5A9434B16B}" srcOrd="2" destOrd="0" presId="urn:microsoft.com/office/officeart/2005/8/layout/default"/>
    <dgm:cxn modelId="{A9410583-C6FC-4FEA-BE8E-7F2F29F69F57}" type="presParOf" srcId="{46F7544A-CA74-495E-AFF5-DC64584891A0}" destId="{E2D53735-DAB1-4831-9FFA-3B16D55B1B5C}" srcOrd="3" destOrd="0" presId="urn:microsoft.com/office/officeart/2005/8/layout/default"/>
    <dgm:cxn modelId="{FA044D1A-E03D-4E7F-9C26-554D3EE6B172}" type="presParOf" srcId="{46F7544A-CA74-495E-AFF5-DC64584891A0}" destId="{E09319A2-90E1-4D62-8FBD-E3711C212DA8}" srcOrd="4" destOrd="0" presId="urn:microsoft.com/office/officeart/2005/8/layout/default"/>
    <dgm:cxn modelId="{AFB5F2DE-F0F1-4135-AB16-82037B91D41E}" type="presParOf" srcId="{46F7544A-CA74-495E-AFF5-DC64584891A0}" destId="{36453BF6-6FCD-4617-8723-FA10B76F468B}" srcOrd="5" destOrd="0" presId="urn:microsoft.com/office/officeart/2005/8/layout/default"/>
    <dgm:cxn modelId="{6F4A9D8E-4F00-4A7F-AC72-2D2D0E957B76}" type="presParOf" srcId="{46F7544A-CA74-495E-AFF5-DC64584891A0}" destId="{0474D9A5-9E40-4135-92A1-D173235822FA}" srcOrd="6" destOrd="0" presId="urn:microsoft.com/office/officeart/2005/8/layout/default"/>
    <dgm:cxn modelId="{CAD60022-3FCF-42DA-97A1-EAAFC5D9C5FB}" type="presParOf" srcId="{46F7544A-CA74-495E-AFF5-DC64584891A0}" destId="{3ED14ED6-0AF6-400E-B614-C760A7A72795}" srcOrd="7" destOrd="0" presId="urn:microsoft.com/office/officeart/2005/8/layout/default"/>
    <dgm:cxn modelId="{33E351F3-8D62-4907-8797-29027AA4745A}" type="presParOf" srcId="{46F7544A-CA74-495E-AFF5-DC64584891A0}" destId="{E11F8074-416E-4FAC-AD42-D2FAB749095C}" srcOrd="8" destOrd="0" presId="urn:microsoft.com/office/officeart/2005/8/layout/default"/>
    <dgm:cxn modelId="{D8771755-C651-41D8-9834-7C3FCC0418FD}" type="presParOf" srcId="{46F7544A-CA74-495E-AFF5-DC64584891A0}" destId="{382F0817-3A89-449A-90AB-E7588889C794}" srcOrd="9" destOrd="0" presId="urn:microsoft.com/office/officeart/2005/8/layout/default"/>
    <dgm:cxn modelId="{56880085-2781-44E8-BC43-CCAE10ACC97B}" type="presParOf" srcId="{46F7544A-CA74-495E-AFF5-DC64584891A0}" destId="{9CF85B12-4652-415A-B8C9-DD95C5B170BE}" srcOrd="10" destOrd="0" presId="urn:microsoft.com/office/officeart/2005/8/layout/default"/>
    <dgm:cxn modelId="{1D908F4B-3EE3-4FD8-8FF7-687ED2EB5239}" type="presParOf" srcId="{46F7544A-CA74-495E-AFF5-DC64584891A0}" destId="{55937CF6-BD7B-4045-9EBF-22DDD2568D4C}" srcOrd="11" destOrd="0" presId="urn:microsoft.com/office/officeart/2005/8/layout/default"/>
    <dgm:cxn modelId="{F0C34321-8570-4892-9EDD-FEFD2416E47D}" type="presParOf" srcId="{46F7544A-CA74-495E-AFF5-DC64584891A0}" destId="{95068530-B223-46ED-9828-EA20FE83434E}" srcOrd="12" destOrd="0" presId="urn:microsoft.com/office/officeart/2005/8/layout/default"/>
    <dgm:cxn modelId="{2404BEE9-D111-4468-942F-7C3F3072F77F}" type="presParOf" srcId="{46F7544A-CA74-495E-AFF5-DC64584891A0}" destId="{88DFB81E-2538-4FDC-8C1D-C8BCB3C64EB5}" srcOrd="13" destOrd="0" presId="urn:microsoft.com/office/officeart/2005/8/layout/default"/>
    <dgm:cxn modelId="{084C7A59-1B1E-4C39-A797-F59F203C7E56}" type="presParOf" srcId="{46F7544A-CA74-495E-AFF5-DC64584891A0}" destId="{2A60AF53-8F34-49A5-AC22-E5C952FFD4E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8451D-5AC8-435B-BA6F-BABBD671F8B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B6CCF-29EA-4068-8369-45C37AD5CB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Prevención</a:t>
          </a:r>
          <a:endParaRPr lang="en-US"/>
        </a:p>
      </dgm:t>
    </dgm:pt>
    <dgm:pt modelId="{C3C0AEDF-3C44-4D16-A618-E9199267EB43}" type="parTrans" cxnId="{C5ADEA41-C807-4578-9710-1638C90F1706}">
      <dgm:prSet/>
      <dgm:spPr/>
      <dgm:t>
        <a:bodyPr/>
        <a:lstStyle/>
        <a:p>
          <a:endParaRPr lang="en-US"/>
        </a:p>
      </dgm:t>
    </dgm:pt>
    <dgm:pt modelId="{7618C044-53BD-4AB9-980A-A99F1BA3EACF}" type="sibTrans" cxnId="{C5ADEA41-C807-4578-9710-1638C90F1706}">
      <dgm:prSet/>
      <dgm:spPr/>
      <dgm:t>
        <a:bodyPr/>
        <a:lstStyle/>
        <a:p>
          <a:endParaRPr lang="en-US"/>
        </a:p>
      </dgm:t>
    </dgm:pt>
    <dgm:pt modelId="{16406D4F-CC1D-4771-8BB0-4F00CC93F5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 de administración</a:t>
          </a:r>
          <a:endParaRPr lang="en-US"/>
        </a:p>
      </dgm:t>
    </dgm:pt>
    <dgm:pt modelId="{65F0C8D7-4A51-4849-91A8-DD0F6C61C22D}" type="parTrans" cxnId="{D937232E-6600-463D-BBF7-AC1F023DF838}">
      <dgm:prSet/>
      <dgm:spPr/>
      <dgm:t>
        <a:bodyPr/>
        <a:lstStyle/>
        <a:p>
          <a:endParaRPr lang="en-US"/>
        </a:p>
      </dgm:t>
    </dgm:pt>
    <dgm:pt modelId="{6D57EDAE-83D0-478E-808C-15BBA861584E}" type="sibTrans" cxnId="{D937232E-6600-463D-BBF7-AC1F023DF838}">
      <dgm:prSet/>
      <dgm:spPr/>
      <dgm:t>
        <a:bodyPr/>
        <a:lstStyle/>
        <a:p>
          <a:endParaRPr lang="en-US"/>
        </a:p>
      </dgm:t>
    </dgm:pt>
    <dgm:pt modelId="{B7535477-4A8E-45C5-9B2B-C0B02993DB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 técnicas: Requerimientos y diseño</a:t>
          </a:r>
          <a:endParaRPr lang="en-US"/>
        </a:p>
      </dgm:t>
    </dgm:pt>
    <dgm:pt modelId="{23AB1F72-25BA-48B6-A612-48789DA02044}" type="parTrans" cxnId="{F9342BB4-65C9-447D-88D1-BB408522977B}">
      <dgm:prSet/>
      <dgm:spPr/>
      <dgm:t>
        <a:bodyPr/>
        <a:lstStyle/>
        <a:p>
          <a:endParaRPr lang="en-US"/>
        </a:p>
      </dgm:t>
    </dgm:pt>
    <dgm:pt modelId="{4606D8B4-B30C-4D97-AC40-E6572ABC9826}" type="sibTrans" cxnId="{F9342BB4-65C9-447D-88D1-BB408522977B}">
      <dgm:prSet/>
      <dgm:spPr/>
      <dgm:t>
        <a:bodyPr/>
        <a:lstStyle/>
        <a:p>
          <a:endParaRPr lang="en-US"/>
        </a:p>
      </dgm:t>
    </dgm:pt>
    <dgm:pt modelId="{5FE3D574-FC33-4D6D-AC92-8FFE0D4314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Planear las pruebas</a:t>
          </a:r>
          <a:endParaRPr lang="en-US"/>
        </a:p>
      </dgm:t>
    </dgm:pt>
    <dgm:pt modelId="{A7C0DF87-4787-4F10-A269-C223DACD198E}" type="parTrans" cxnId="{5540B230-8CB2-403A-BB53-912F4B6E8013}">
      <dgm:prSet/>
      <dgm:spPr/>
      <dgm:t>
        <a:bodyPr/>
        <a:lstStyle/>
        <a:p>
          <a:endParaRPr lang="en-US"/>
        </a:p>
      </dgm:t>
    </dgm:pt>
    <dgm:pt modelId="{18DFDD17-38CF-4D26-8468-2262DCAD0D44}" type="sibTrans" cxnId="{5540B230-8CB2-403A-BB53-912F4B6E8013}">
      <dgm:prSet/>
      <dgm:spPr/>
      <dgm:t>
        <a:bodyPr/>
        <a:lstStyle/>
        <a:p>
          <a:endParaRPr lang="en-US"/>
        </a:p>
      </dgm:t>
    </dgm:pt>
    <dgm:pt modelId="{3F1AE41E-60ED-4257-9F70-69D781ADAD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Capacitación</a:t>
          </a:r>
          <a:endParaRPr lang="en-US"/>
        </a:p>
      </dgm:t>
    </dgm:pt>
    <dgm:pt modelId="{DF35D761-1A70-433F-8356-FA48C720CCB4}" type="parTrans" cxnId="{56127181-DD92-4ED1-8CE5-E6002D626231}">
      <dgm:prSet/>
      <dgm:spPr/>
      <dgm:t>
        <a:bodyPr/>
        <a:lstStyle/>
        <a:p>
          <a:endParaRPr lang="en-US"/>
        </a:p>
      </dgm:t>
    </dgm:pt>
    <dgm:pt modelId="{ABCE270C-7F57-4F84-985C-C56B54AD3E13}" type="sibTrans" cxnId="{56127181-DD92-4ED1-8CE5-E6002D626231}">
      <dgm:prSet/>
      <dgm:spPr/>
      <dgm:t>
        <a:bodyPr/>
        <a:lstStyle/>
        <a:p>
          <a:endParaRPr lang="en-US"/>
        </a:p>
      </dgm:t>
    </dgm:pt>
    <dgm:pt modelId="{E0690631-E374-40A4-9953-9E0959FE59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Evaluación</a:t>
          </a:r>
          <a:endParaRPr lang="en-US"/>
        </a:p>
      </dgm:t>
    </dgm:pt>
    <dgm:pt modelId="{50A06A58-D585-4E1A-8B06-2C56E4780806}" type="parTrans" cxnId="{095963C4-8D05-4E95-A3A7-8BBB211C42C0}">
      <dgm:prSet/>
      <dgm:spPr/>
      <dgm:t>
        <a:bodyPr/>
        <a:lstStyle/>
        <a:p>
          <a:endParaRPr lang="en-US"/>
        </a:p>
      </dgm:t>
    </dgm:pt>
    <dgm:pt modelId="{58F3196E-D430-4736-AEF7-CD84563AA38B}" type="sibTrans" cxnId="{095963C4-8D05-4E95-A3A7-8BBB211C42C0}">
      <dgm:prSet/>
      <dgm:spPr/>
      <dgm:t>
        <a:bodyPr/>
        <a:lstStyle/>
        <a:p>
          <a:endParaRPr lang="en-US"/>
        </a:p>
      </dgm:t>
    </dgm:pt>
    <dgm:pt modelId="{55F0CB8B-F8F0-4FD9-84D3-8AAA84E0A0E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Revisiones técnicas</a:t>
          </a:r>
          <a:endParaRPr lang="en-US"/>
        </a:p>
      </dgm:t>
    </dgm:pt>
    <dgm:pt modelId="{8AA50F13-A685-46E3-8A80-F038A1D03319}" type="parTrans" cxnId="{71E5CD89-C255-456A-A387-B5B99AD902D4}">
      <dgm:prSet/>
      <dgm:spPr/>
      <dgm:t>
        <a:bodyPr/>
        <a:lstStyle/>
        <a:p>
          <a:endParaRPr lang="en-US"/>
        </a:p>
      </dgm:t>
    </dgm:pt>
    <dgm:pt modelId="{CA2E07F9-C3AF-43F7-A1A5-9EC53CE9E862}" type="sibTrans" cxnId="{71E5CD89-C255-456A-A387-B5B99AD902D4}">
      <dgm:prSet/>
      <dgm:spPr/>
      <dgm:t>
        <a:bodyPr/>
        <a:lstStyle/>
        <a:p>
          <a:endParaRPr lang="en-US"/>
        </a:p>
      </dgm:t>
    </dgm:pt>
    <dgm:pt modelId="{54E4C612-AB71-4A1E-ABDC-7B567E82E33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Recabar datos</a:t>
          </a:r>
          <a:endParaRPr lang="en-US"/>
        </a:p>
      </dgm:t>
    </dgm:pt>
    <dgm:pt modelId="{CAD386AF-A45F-4184-9B6D-BF57A54AEFED}" type="parTrans" cxnId="{28FFFD78-7AFF-4D24-A854-025675DCA6E3}">
      <dgm:prSet/>
      <dgm:spPr/>
      <dgm:t>
        <a:bodyPr/>
        <a:lstStyle/>
        <a:p>
          <a:endParaRPr lang="en-US"/>
        </a:p>
      </dgm:t>
    </dgm:pt>
    <dgm:pt modelId="{9B4A7ADF-9FA1-4F7E-AB56-4E7E4D917F6C}" type="sibTrans" cxnId="{28FFFD78-7AFF-4D24-A854-025675DCA6E3}">
      <dgm:prSet/>
      <dgm:spPr/>
      <dgm:t>
        <a:bodyPr/>
        <a:lstStyle/>
        <a:p>
          <a:endParaRPr lang="en-US"/>
        </a:p>
      </dgm:t>
    </dgm:pt>
    <dgm:pt modelId="{34A0A69B-0D1C-422F-96A8-FEF0C07884D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Hacer pruebas</a:t>
          </a:r>
          <a:endParaRPr lang="en-US"/>
        </a:p>
      </dgm:t>
    </dgm:pt>
    <dgm:pt modelId="{4F97ABFE-9724-4E0F-9D6C-91C007B57222}" type="parTrans" cxnId="{D86B1247-B844-4032-BCA8-5365C5E6CCD7}">
      <dgm:prSet/>
      <dgm:spPr/>
      <dgm:t>
        <a:bodyPr/>
        <a:lstStyle/>
        <a:p>
          <a:endParaRPr lang="en-US"/>
        </a:p>
      </dgm:t>
    </dgm:pt>
    <dgm:pt modelId="{3D7D51D7-0E8F-469D-8118-2CA1CE2470CD}" type="sibTrans" cxnId="{D86B1247-B844-4032-BCA8-5365C5E6CCD7}">
      <dgm:prSet/>
      <dgm:spPr/>
      <dgm:t>
        <a:bodyPr/>
        <a:lstStyle/>
        <a:p>
          <a:endParaRPr lang="en-US"/>
        </a:p>
      </dgm:t>
    </dgm:pt>
    <dgm:pt modelId="{C69084F9-2CA0-4987-A5E5-C2F8C336FE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Falla</a:t>
          </a:r>
          <a:endParaRPr lang="en-US"/>
        </a:p>
      </dgm:t>
    </dgm:pt>
    <dgm:pt modelId="{4D4D96B0-5602-4EAB-8F33-7FD2CDE8ACA6}" type="parTrans" cxnId="{F4E204A5-375F-41AD-B78F-55B5A6E2D9A9}">
      <dgm:prSet/>
      <dgm:spPr/>
      <dgm:t>
        <a:bodyPr/>
        <a:lstStyle/>
        <a:p>
          <a:endParaRPr lang="en-US"/>
        </a:p>
      </dgm:t>
    </dgm:pt>
    <dgm:pt modelId="{3457DF6E-F86A-48EA-8E39-169FED48DBD6}" type="sibTrans" cxnId="{F4E204A5-375F-41AD-B78F-55B5A6E2D9A9}">
      <dgm:prSet/>
      <dgm:spPr/>
      <dgm:t>
        <a:bodyPr/>
        <a:lstStyle/>
        <a:p>
          <a:endParaRPr lang="en-US"/>
        </a:p>
      </dgm:t>
    </dgm:pt>
    <dgm:pt modelId="{EC15423C-2E0D-4F0E-8577-FAA0D1D24C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Internos</a:t>
          </a:r>
          <a:endParaRPr lang="en-US"/>
        </a:p>
      </dgm:t>
    </dgm:pt>
    <dgm:pt modelId="{87D5E59B-0B75-4062-B251-EC7E324C6817}" type="parTrans" cxnId="{8B99848C-AA15-42BA-A339-B9AA4B1E2645}">
      <dgm:prSet/>
      <dgm:spPr/>
      <dgm:t>
        <a:bodyPr/>
        <a:lstStyle/>
        <a:p>
          <a:endParaRPr lang="en-US"/>
        </a:p>
      </dgm:t>
    </dgm:pt>
    <dgm:pt modelId="{7A45F640-0361-4485-9486-DC0AA2F05BBE}" type="sibTrans" cxnId="{8B99848C-AA15-42BA-A339-B9AA4B1E2645}">
      <dgm:prSet/>
      <dgm:spPr/>
      <dgm:t>
        <a:bodyPr/>
        <a:lstStyle/>
        <a:p>
          <a:endParaRPr lang="en-US"/>
        </a:p>
      </dgm:t>
    </dgm:pt>
    <dgm:pt modelId="{B6A4324C-2F28-4BBA-B064-EF1E0DD763B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Externos</a:t>
          </a:r>
          <a:endParaRPr lang="en-US"/>
        </a:p>
      </dgm:t>
    </dgm:pt>
    <dgm:pt modelId="{37D06D80-8B65-4884-BF48-A6CDF823811E}" type="parTrans" cxnId="{EB8D043B-0865-428F-BB5F-AEBAC0663A09}">
      <dgm:prSet/>
      <dgm:spPr/>
      <dgm:t>
        <a:bodyPr/>
        <a:lstStyle/>
        <a:p>
          <a:endParaRPr lang="en-US"/>
        </a:p>
      </dgm:t>
    </dgm:pt>
    <dgm:pt modelId="{B96D2ECD-C2B1-4DE0-A3A5-8B5C6BB2F91F}" type="sibTrans" cxnId="{EB8D043B-0865-428F-BB5F-AEBAC0663A09}">
      <dgm:prSet/>
      <dgm:spPr/>
      <dgm:t>
        <a:bodyPr/>
        <a:lstStyle/>
        <a:p>
          <a:endParaRPr lang="en-US"/>
        </a:p>
      </dgm:t>
    </dgm:pt>
    <dgm:pt modelId="{5E7B6C52-6BA0-4113-8807-41FD9742C9D6}" type="pres">
      <dgm:prSet presAssocID="{E078451D-5AC8-435B-BA6F-BABBD671F8B1}" presName="root" presStyleCnt="0">
        <dgm:presLayoutVars>
          <dgm:dir/>
          <dgm:resizeHandles val="exact"/>
        </dgm:presLayoutVars>
      </dgm:prSet>
      <dgm:spPr/>
    </dgm:pt>
    <dgm:pt modelId="{8D04F2BF-069D-4B04-9814-DE0EF60CAFFF}" type="pres">
      <dgm:prSet presAssocID="{E7CB6CCF-29EA-4068-8369-45C37AD5CBFC}" presName="compNode" presStyleCnt="0"/>
      <dgm:spPr/>
    </dgm:pt>
    <dgm:pt modelId="{CDB3AD8C-C00A-4BB2-85F0-C339EDA40FB1}" type="pres">
      <dgm:prSet presAssocID="{E7CB6CCF-29EA-4068-8369-45C37AD5CB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8BC23FE-4A44-41F4-8B14-29B452047E02}" type="pres">
      <dgm:prSet presAssocID="{E7CB6CCF-29EA-4068-8369-45C37AD5CBFC}" presName="iconSpace" presStyleCnt="0"/>
      <dgm:spPr/>
    </dgm:pt>
    <dgm:pt modelId="{5D96FFB8-4D55-4AF3-A0F7-A0C0774E0ACF}" type="pres">
      <dgm:prSet presAssocID="{E7CB6CCF-29EA-4068-8369-45C37AD5CBFC}" presName="parTx" presStyleLbl="revTx" presStyleIdx="0" presStyleCnt="6">
        <dgm:presLayoutVars>
          <dgm:chMax val="0"/>
          <dgm:chPref val="0"/>
        </dgm:presLayoutVars>
      </dgm:prSet>
      <dgm:spPr/>
    </dgm:pt>
    <dgm:pt modelId="{1C9A2CB1-B7AD-40D1-ABD3-ADD9397BE5C5}" type="pres">
      <dgm:prSet presAssocID="{E7CB6CCF-29EA-4068-8369-45C37AD5CBFC}" presName="txSpace" presStyleCnt="0"/>
      <dgm:spPr/>
    </dgm:pt>
    <dgm:pt modelId="{A172A742-4C05-440F-A1E4-33659964C676}" type="pres">
      <dgm:prSet presAssocID="{E7CB6CCF-29EA-4068-8369-45C37AD5CBFC}" presName="desTx" presStyleLbl="revTx" presStyleIdx="1" presStyleCnt="6">
        <dgm:presLayoutVars/>
      </dgm:prSet>
      <dgm:spPr/>
    </dgm:pt>
    <dgm:pt modelId="{7BF75266-3E2A-48F8-8654-099DDA85625F}" type="pres">
      <dgm:prSet presAssocID="{7618C044-53BD-4AB9-980A-A99F1BA3EACF}" presName="sibTrans" presStyleCnt="0"/>
      <dgm:spPr/>
    </dgm:pt>
    <dgm:pt modelId="{6B23F507-7F81-4C1C-97E4-691898C5238A}" type="pres">
      <dgm:prSet presAssocID="{E0690631-E374-40A4-9953-9E0959FE5949}" presName="compNode" presStyleCnt="0"/>
      <dgm:spPr/>
    </dgm:pt>
    <dgm:pt modelId="{87B4099D-CFFF-4791-A1A4-CEEEC19FC59D}" type="pres">
      <dgm:prSet presAssocID="{E0690631-E374-40A4-9953-9E0959FE5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FE2196-C0A1-4300-B41B-EC43E617B60E}" type="pres">
      <dgm:prSet presAssocID="{E0690631-E374-40A4-9953-9E0959FE5949}" presName="iconSpace" presStyleCnt="0"/>
      <dgm:spPr/>
    </dgm:pt>
    <dgm:pt modelId="{5C2B1437-A4B5-47B7-964B-47D4083A153E}" type="pres">
      <dgm:prSet presAssocID="{E0690631-E374-40A4-9953-9E0959FE5949}" presName="parTx" presStyleLbl="revTx" presStyleIdx="2" presStyleCnt="6">
        <dgm:presLayoutVars>
          <dgm:chMax val="0"/>
          <dgm:chPref val="0"/>
        </dgm:presLayoutVars>
      </dgm:prSet>
      <dgm:spPr/>
    </dgm:pt>
    <dgm:pt modelId="{494E2F43-10EA-4FE9-B9CF-22D71A486629}" type="pres">
      <dgm:prSet presAssocID="{E0690631-E374-40A4-9953-9E0959FE5949}" presName="txSpace" presStyleCnt="0"/>
      <dgm:spPr/>
    </dgm:pt>
    <dgm:pt modelId="{EEE5EA04-0F1D-4255-8B1A-A2DBD8F005C0}" type="pres">
      <dgm:prSet presAssocID="{E0690631-E374-40A4-9953-9E0959FE5949}" presName="desTx" presStyleLbl="revTx" presStyleIdx="3" presStyleCnt="6">
        <dgm:presLayoutVars/>
      </dgm:prSet>
      <dgm:spPr/>
    </dgm:pt>
    <dgm:pt modelId="{98412DC8-E55F-4A1C-A9EA-9006D8E7E0B4}" type="pres">
      <dgm:prSet presAssocID="{58F3196E-D430-4736-AEF7-CD84563AA38B}" presName="sibTrans" presStyleCnt="0"/>
      <dgm:spPr/>
    </dgm:pt>
    <dgm:pt modelId="{483B2E23-183D-4A4A-BE98-0B0C331A529A}" type="pres">
      <dgm:prSet presAssocID="{C69084F9-2CA0-4987-A5E5-C2F8C336FE15}" presName="compNode" presStyleCnt="0"/>
      <dgm:spPr/>
    </dgm:pt>
    <dgm:pt modelId="{59C133D0-2784-495A-B834-CB2B9EA630E6}" type="pres">
      <dgm:prSet presAssocID="{C69084F9-2CA0-4987-A5E5-C2F8C336FE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9F24D463-0271-40B1-8BD4-AEDB03B70CD9}" type="pres">
      <dgm:prSet presAssocID="{C69084F9-2CA0-4987-A5E5-C2F8C336FE15}" presName="iconSpace" presStyleCnt="0"/>
      <dgm:spPr/>
    </dgm:pt>
    <dgm:pt modelId="{658DEAC6-E3C8-4CB4-A7D7-681F0AB13145}" type="pres">
      <dgm:prSet presAssocID="{C69084F9-2CA0-4987-A5E5-C2F8C336FE15}" presName="parTx" presStyleLbl="revTx" presStyleIdx="4" presStyleCnt="6">
        <dgm:presLayoutVars>
          <dgm:chMax val="0"/>
          <dgm:chPref val="0"/>
        </dgm:presLayoutVars>
      </dgm:prSet>
      <dgm:spPr/>
    </dgm:pt>
    <dgm:pt modelId="{4EBFA7DF-BDA8-4F85-8662-D971F0114492}" type="pres">
      <dgm:prSet presAssocID="{C69084F9-2CA0-4987-A5E5-C2F8C336FE15}" presName="txSpace" presStyleCnt="0"/>
      <dgm:spPr/>
    </dgm:pt>
    <dgm:pt modelId="{95FCA186-2126-4BCD-9782-CC006702E033}" type="pres">
      <dgm:prSet presAssocID="{C69084F9-2CA0-4987-A5E5-C2F8C336FE15}" presName="desTx" presStyleLbl="revTx" presStyleIdx="5" presStyleCnt="6">
        <dgm:presLayoutVars/>
      </dgm:prSet>
      <dgm:spPr/>
    </dgm:pt>
  </dgm:ptLst>
  <dgm:cxnLst>
    <dgm:cxn modelId="{0D935D0B-17F2-4C8F-A71F-D1C25B7817F2}" type="presOf" srcId="{3F1AE41E-60ED-4257-9F70-69D781ADAD9E}" destId="{A172A742-4C05-440F-A1E4-33659964C676}" srcOrd="0" destOrd="3" presId="urn:microsoft.com/office/officeart/2018/5/layout/CenteredIconLabelDescriptionList"/>
    <dgm:cxn modelId="{4F757D22-2F92-46F9-A60B-0E051DCFC4D4}" type="presOf" srcId="{5FE3D574-FC33-4D6D-AC92-8FFE0D4314B2}" destId="{A172A742-4C05-440F-A1E4-33659964C676}" srcOrd="0" destOrd="2" presId="urn:microsoft.com/office/officeart/2018/5/layout/CenteredIconLabelDescriptionList"/>
    <dgm:cxn modelId="{D937232E-6600-463D-BBF7-AC1F023DF838}" srcId="{E7CB6CCF-29EA-4068-8369-45C37AD5CBFC}" destId="{16406D4F-CC1D-4771-8BB0-4F00CC93F516}" srcOrd="0" destOrd="0" parTransId="{65F0C8D7-4A51-4849-91A8-DD0F6C61C22D}" sibTransId="{6D57EDAE-83D0-478E-808C-15BBA861584E}"/>
    <dgm:cxn modelId="{5540B230-8CB2-403A-BB53-912F4B6E8013}" srcId="{E7CB6CCF-29EA-4068-8369-45C37AD5CBFC}" destId="{5FE3D574-FC33-4D6D-AC92-8FFE0D4314B2}" srcOrd="2" destOrd="0" parTransId="{A7C0DF87-4787-4F10-A269-C223DACD198E}" sibTransId="{18DFDD17-38CF-4D26-8468-2262DCAD0D44}"/>
    <dgm:cxn modelId="{EB8D043B-0865-428F-BB5F-AEBAC0663A09}" srcId="{C69084F9-2CA0-4987-A5E5-C2F8C336FE15}" destId="{B6A4324C-2F28-4BBA-B064-EF1E0DD763B8}" srcOrd="1" destOrd="0" parTransId="{37D06D80-8B65-4884-BF48-A6CDF823811E}" sibTransId="{B96D2ECD-C2B1-4DE0-A3A5-8B5C6BB2F91F}"/>
    <dgm:cxn modelId="{17914740-65C6-40A6-AD96-12183416F488}" type="presOf" srcId="{EC15423C-2E0D-4F0E-8577-FAA0D1D24CE7}" destId="{95FCA186-2126-4BCD-9782-CC006702E033}" srcOrd="0" destOrd="0" presId="urn:microsoft.com/office/officeart/2018/5/layout/CenteredIconLabelDescriptionList"/>
    <dgm:cxn modelId="{C5ADEA41-C807-4578-9710-1638C90F1706}" srcId="{E078451D-5AC8-435B-BA6F-BABBD671F8B1}" destId="{E7CB6CCF-29EA-4068-8369-45C37AD5CBFC}" srcOrd="0" destOrd="0" parTransId="{C3C0AEDF-3C44-4D16-A618-E9199267EB43}" sibTransId="{7618C044-53BD-4AB9-980A-A99F1BA3EACF}"/>
    <dgm:cxn modelId="{D86B1247-B844-4032-BCA8-5365C5E6CCD7}" srcId="{E0690631-E374-40A4-9953-9E0959FE5949}" destId="{34A0A69B-0D1C-422F-96A8-FEF0C07884DE}" srcOrd="2" destOrd="0" parTransId="{4F97ABFE-9724-4E0F-9D6C-91C007B57222}" sibTransId="{3D7D51D7-0E8F-469D-8118-2CA1CE2470CD}"/>
    <dgm:cxn modelId="{B248FC4E-1834-47AA-BF6F-626277874701}" type="presOf" srcId="{54E4C612-AB71-4A1E-ABDC-7B567E82E337}" destId="{EEE5EA04-0F1D-4255-8B1A-A2DBD8F005C0}" srcOrd="0" destOrd="1" presId="urn:microsoft.com/office/officeart/2018/5/layout/CenteredIconLabelDescriptionList"/>
    <dgm:cxn modelId="{52C2546F-B9FD-4297-B15C-F5232028F7D5}" type="presOf" srcId="{E7CB6CCF-29EA-4068-8369-45C37AD5CBFC}" destId="{5D96FFB8-4D55-4AF3-A0F7-A0C0774E0ACF}" srcOrd="0" destOrd="0" presId="urn:microsoft.com/office/officeart/2018/5/layout/CenteredIconLabelDescriptionList"/>
    <dgm:cxn modelId="{CCA08F4F-BE06-4871-9A6D-1EA7AB3C523E}" type="presOf" srcId="{C69084F9-2CA0-4987-A5E5-C2F8C336FE15}" destId="{658DEAC6-E3C8-4CB4-A7D7-681F0AB13145}" srcOrd="0" destOrd="0" presId="urn:microsoft.com/office/officeart/2018/5/layout/CenteredIconLabelDescriptionList"/>
    <dgm:cxn modelId="{CB3D8374-1E15-4DCD-A17A-CCA2363751BE}" type="presOf" srcId="{34A0A69B-0D1C-422F-96A8-FEF0C07884DE}" destId="{EEE5EA04-0F1D-4255-8B1A-A2DBD8F005C0}" srcOrd="0" destOrd="2" presId="urn:microsoft.com/office/officeart/2018/5/layout/CenteredIconLabelDescriptionList"/>
    <dgm:cxn modelId="{28FFFD78-7AFF-4D24-A854-025675DCA6E3}" srcId="{E0690631-E374-40A4-9953-9E0959FE5949}" destId="{54E4C612-AB71-4A1E-ABDC-7B567E82E337}" srcOrd="1" destOrd="0" parTransId="{CAD386AF-A45F-4184-9B6D-BF57A54AEFED}" sibTransId="{9B4A7ADF-9FA1-4F7E-AB56-4E7E4D917F6C}"/>
    <dgm:cxn modelId="{56127181-DD92-4ED1-8CE5-E6002D626231}" srcId="{E7CB6CCF-29EA-4068-8369-45C37AD5CBFC}" destId="{3F1AE41E-60ED-4257-9F70-69D781ADAD9E}" srcOrd="3" destOrd="0" parTransId="{DF35D761-1A70-433F-8356-FA48C720CCB4}" sibTransId="{ABCE270C-7F57-4F84-985C-C56B54AD3E13}"/>
    <dgm:cxn modelId="{D48BDF86-9640-40B5-B989-C97D380690B4}" type="presOf" srcId="{16406D4F-CC1D-4771-8BB0-4F00CC93F516}" destId="{A172A742-4C05-440F-A1E4-33659964C676}" srcOrd="0" destOrd="0" presId="urn:microsoft.com/office/officeart/2018/5/layout/CenteredIconLabelDescriptionList"/>
    <dgm:cxn modelId="{71E5CD89-C255-456A-A387-B5B99AD902D4}" srcId="{E0690631-E374-40A4-9953-9E0959FE5949}" destId="{55F0CB8B-F8F0-4FD9-84D3-8AAA84E0A0EF}" srcOrd="0" destOrd="0" parTransId="{8AA50F13-A685-46E3-8A80-F038A1D03319}" sibTransId="{CA2E07F9-C3AF-43F7-A1A5-9EC53CE9E862}"/>
    <dgm:cxn modelId="{5CF13A8A-7283-4ED1-A2EB-C442E36D3F53}" type="presOf" srcId="{E0690631-E374-40A4-9953-9E0959FE5949}" destId="{5C2B1437-A4B5-47B7-964B-47D4083A153E}" srcOrd="0" destOrd="0" presId="urn:microsoft.com/office/officeart/2018/5/layout/CenteredIconLabelDescriptionList"/>
    <dgm:cxn modelId="{8B99848C-AA15-42BA-A339-B9AA4B1E2645}" srcId="{C69084F9-2CA0-4987-A5E5-C2F8C336FE15}" destId="{EC15423C-2E0D-4F0E-8577-FAA0D1D24CE7}" srcOrd="0" destOrd="0" parTransId="{87D5E59B-0B75-4062-B251-EC7E324C6817}" sibTransId="{7A45F640-0361-4485-9486-DC0AA2F05BBE}"/>
    <dgm:cxn modelId="{12DE6E96-E5C7-4F51-BE5A-2E8AA6108FAA}" type="presOf" srcId="{55F0CB8B-F8F0-4FD9-84D3-8AAA84E0A0EF}" destId="{EEE5EA04-0F1D-4255-8B1A-A2DBD8F005C0}" srcOrd="0" destOrd="0" presId="urn:microsoft.com/office/officeart/2018/5/layout/CenteredIconLabelDescriptionList"/>
    <dgm:cxn modelId="{F4E204A5-375F-41AD-B78F-55B5A6E2D9A9}" srcId="{E078451D-5AC8-435B-BA6F-BABBD671F8B1}" destId="{C69084F9-2CA0-4987-A5E5-C2F8C336FE15}" srcOrd="2" destOrd="0" parTransId="{4D4D96B0-5602-4EAB-8F33-7FD2CDE8ACA6}" sibTransId="{3457DF6E-F86A-48EA-8E39-169FED48DBD6}"/>
    <dgm:cxn modelId="{F9342BB4-65C9-447D-88D1-BB408522977B}" srcId="{E7CB6CCF-29EA-4068-8369-45C37AD5CBFC}" destId="{B7535477-4A8E-45C5-9B2B-C0B02993DBDD}" srcOrd="1" destOrd="0" parTransId="{23AB1F72-25BA-48B6-A612-48789DA02044}" sibTransId="{4606D8B4-B30C-4D97-AC40-E6572ABC9826}"/>
    <dgm:cxn modelId="{6EC48ABB-033D-411A-9265-5D61D8897199}" type="presOf" srcId="{B7535477-4A8E-45C5-9B2B-C0B02993DBDD}" destId="{A172A742-4C05-440F-A1E4-33659964C676}" srcOrd="0" destOrd="1" presId="urn:microsoft.com/office/officeart/2018/5/layout/CenteredIconLabelDescriptionList"/>
    <dgm:cxn modelId="{095963C4-8D05-4E95-A3A7-8BBB211C42C0}" srcId="{E078451D-5AC8-435B-BA6F-BABBD671F8B1}" destId="{E0690631-E374-40A4-9953-9E0959FE5949}" srcOrd="1" destOrd="0" parTransId="{50A06A58-D585-4E1A-8B06-2C56E4780806}" sibTransId="{58F3196E-D430-4736-AEF7-CD84563AA38B}"/>
    <dgm:cxn modelId="{ACF778E2-F192-4662-9FEB-89047BA79699}" type="presOf" srcId="{E078451D-5AC8-435B-BA6F-BABBD671F8B1}" destId="{5E7B6C52-6BA0-4113-8807-41FD9742C9D6}" srcOrd="0" destOrd="0" presId="urn:microsoft.com/office/officeart/2018/5/layout/CenteredIconLabelDescriptionList"/>
    <dgm:cxn modelId="{A3AFBFEB-5614-416E-8F84-13277C5BA44D}" type="presOf" srcId="{B6A4324C-2F28-4BBA-B064-EF1E0DD763B8}" destId="{95FCA186-2126-4BCD-9782-CC006702E033}" srcOrd="0" destOrd="1" presId="urn:microsoft.com/office/officeart/2018/5/layout/CenteredIconLabelDescriptionList"/>
    <dgm:cxn modelId="{1085DFE5-1F09-4924-9C62-5AE9FA37220F}" type="presParOf" srcId="{5E7B6C52-6BA0-4113-8807-41FD9742C9D6}" destId="{8D04F2BF-069D-4B04-9814-DE0EF60CAFFF}" srcOrd="0" destOrd="0" presId="urn:microsoft.com/office/officeart/2018/5/layout/CenteredIconLabelDescriptionList"/>
    <dgm:cxn modelId="{28267FA8-757A-4C27-B87C-9E2A7AD3DA4C}" type="presParOf" srcId="{8D04F2BF-069D-4B04-9814-DE0EF60CAFFF}" destId="{CDB3AD8C-C00A-4BB2-85F0-C339EDA40FB1}" srcOrd="0" destOrd="0" presId="urn:microsoft.com/office/officeart/2018/5/layout/CenteredIconLabelDescriptionList"/>
    <dgm:cxn modelId="{7B92EADC-E808-46DD-99C7-8385FBE44EF8}" type="presParOf" srcId="{8D04F2BF-069D-4B04-9814-DE0EF60CAFFF}" destId="{58BC23FE-4A44-41F4-8B14-29B452047E02}" srcOrd="1" destOrd="0" presId="urn:microsoft.com/office/officeart/2018/5/layout/CenteredIconLabelDescriptionList"/>
    <dgm:cxn modelId="{4E9FB267-3164-4483-8E07-27B29D9EA68E}" type="presParOf" srcId="{8D04F2BF-069D-4B04-9814-DE0EF60CAFFF}" destId="{5D96FFB8-4D55-4AF3-A0F7-A0C0774E0ACF}" srcOrd="2" destOrd="0" presId="urn:microsoft.com/office/officeart/2018/5/layout/CenteredIconLabelDescriptionList"/>
    <dgm:cxn modelId="{260DC7DD-11C5-48F1-8BD4-ED8CDEBD65F9}" type="presParOf" srcId="{8D04F2BF-069D-4B04-9814-DE0EF60CAFFF}" destId="{1C9A2CB1-B7AD-40D1-ABD3-ADD9397BE5C5}" srcOrd="3" destOrd="0" presId="urn:microsoft.com/office/officeart/2018/5/layout/CenteredIconLabelDescriptionList"/>
    <dgm:cxn modelId="{019D9A5E-2568-4A1A-8BE1-D402EDB1C2CD}" type="presParOf" srcId="{8D04F2BF-069D-4B04-9814-DE0EF60CAFFF}" destId="{A172A742-4C05-440F-A1E4-33659964C676}" srcOrd="4" destOrd="0" presId="urn:microsoft.com/office/officeart/2018/5/layout/CenteredIconLabelDescriptionList"/>
    <dgm:cxn modelId="{CF3087C5-B045-41B1-8679-E3650C63A439}" type="presParOf" srcId="{5E7B6C52-6BA0-4113-8807-41FD9742C9D6}" destId="{7BF75266-3E2A-48F8-8654-099DDA85625F}" srcOrd="1" destOrd="0" presId="urn:microsoft.com/office/officeart/2018/5/layout/CenteredIconLabelDescriptionList"/>
    <dgm:cxn modelId="{10CA1E6D-2C9C-4088-8EE5-27DC1B2F1327}" type="presParOf" srcId="{5E7B6C52-6BA0-4113-8807-41FD9742C9D6}" destId="{6B23F507-7F81-4C1C-97E4-691898C5238A}" srcOrd="2" destOrd="0" presId="urn:microsoft.com/office/officeart/2018/5/layout/CenteredIconLabelDescriptionList"/>
    <dgm:cxn modelId="{24AB84AC-7673-4A73-B363-BBAF4A547064}" type="presParOf" srcId="{6B23F507-7F81-4C1C-97E4-691898C5238A}" destId="{87B4099D-CFFF-4791-A1A4-CEEEC19FC59D}" srcOrd="0" destOrd="0" presId="urn:microsoft.com/office/officeart/2018/5/layout/CenteredIconLabelDescriptionList"/>
    <dgm:cxn modelId="{65B784C9-A032-4F56-A381-226CE7987437}" type="presParOf" srcId="{6B23F507-7F81-4C1C-97E4-691898C5238A}" destId="{A7FE2196-C0A1-4300-B41B-EC43E617B60E}" srcOrd="1" destOrd="0" presId="urn:microsoft.com/office/officeart/2018/5/layout/CenteredIconLabelDescriptionList"/>
    <dgm:cxn modelId="{68F60150-B30B-49BC-BB3F-E448651FED38}" type="presParOf" srcId="{6B23F507-7F81-4C1C-97E4-691898C5238A}" destId="{5C2B1437-A4B5-47B7-964B-47D4083A153E}" srcOrd="2" destOrd="0" presId="urn:microsoft.com/office/officeart/2018/5/layout/CenteredIconLabelDescriptionList"/>
    <dgm:cxn modelId="{963971D1-70B9-443D-AC71-3521403FD91F}" type="presParOf" srcId="{6B23F507-7F81-4C1C-97E4-691898C5238A}" destId="{494E2F43-10EA-4FE9-B9CF-22D71A486629}" srcOrd="3" destOrd="0" presId="urn:microsoft.com/office/officeart/2018/5/layout/CenteredIconLabelDescriptionList"/>
    <dgm:cxn modelId="{BB6A83F5-61D6-491D-A8CB-B46A5B090655}" type="presParOf" srcId="{6B23F507-7F81-4C1C-97E4-691898C5238A}" destId="{EEE5EA04-0F1D-4255-8B1A-A2DBD8F005C0}" srcOrd="4" destOrd="0" presId="urn:microsoft.com/office/officeart/2018/5/layout/CenteredIconLabelDescriptionList"/>
    <dgm:cxn modelId="{A826A3B3-D87C-4E8D-BF5A-CFEA6187B05A}" type="presParOf" srcId="{5E7B6C52-6BA0-4113-8807-41FD9742C9D6}" destId="{98412DC8-E55F-4A1C-A9EA-9006D8E7E0B4}" srcOrd="3" destOrd="0" presId="urn:microsoft.com/office/officeart/2018/5/layout/CenteredIconLabelDescriptionList"/>
    <dgm:cxn modelId="{C69CBFC4-2719-45CC-BD72-E01C7C7FB652}" type="presParOf" srcId="{5E7B6C52-6BA0-4113-8807-41FD9742C9D6}" destId="{483B2E23-183D-4A4A-BE98-0B0C331A529A}" srcOrd="4" destOrd="0" presId="urn:microsoft.com/office/officeart/2018/5/layout/CenteredIconLabelDescriptionList"/>
    <dgm:cxn modelId="{D880B240-DCCD-450D-B048-06D90304EC08}" type="presParOf" srcId="{483B2E23-183D-4A4A-BE98-0B0C331A529A}" destId="{59C133D0-2784-495A-B834-CB2B9EA630E6}" srcOrd="0" destOrd="0" presId="urn:microsoft.com/office/officeart/2018/5/layout/CenteredIconLabelDescriptionList"/>
    <dgm:cxn modelId="{071E0840-9494-4FC2-AD62-2A04834A74A6}" type="presParOf" srcId="{483B2E23-183D-4A4A-BE98-0B0C331A529A}" destId="{9F24D463-0271-40B1-8BD4-AEDB03B70CD9}" srcOrd="1" destOrd="0" presId="urn:microsoft.com/office/officeart/2018/5/layout/CenteredIconLabelDescriptionList"/>
    <dgm:cxn modelId="{1FA23586-3F0B-4CB4-A134-E7FFD0727E90}" type="presParOf" srcId="{483B2E23-183D-4A4A-BE98-0B0C331A529A}" destId="{658DEAC6-E3C8-4CB4-A7D7-681F0AB13145}" srcOrd="2" destOrd="0" presId="urn:microsoft.com/office/officeart/2018/5/layout/CenteredIconLabelDescriptionList"/>
    <dgm:cxn modelId="{77902A9D-CB9A-43EF-A245-BB3A891202CA}" type="presParOf" srcId="{483B2E23-183D-4A4A-BE98-0B0C331A529A}" destId="{4EBFA7DF-BDA8-4F85-8662-D971F0114492}" srcOrd="3" destOrd="0" presId="urn:microsoft.com/office/officeart/2018/5/layout/CenteredIconLabelDescriptionList"/>
    <dgm:cxn modelId="{F72E54CF-8566-49D7-AA79-C9279DD16A59}" type="presParOf" srcId="{483B2E23-183D-4A4A-BE98-0B0C331A529A}" destId="{95FCA186-2126-4BCD-9782-CC006702E0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1EF2D8-7426-4CD5-9E24-1E6BAB51C0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29AD5C-45EC-47A1-ABEB-7B7CDCE16901}">
      <dgm:prSet/>
      <dgm:spPr/>
      <dgm:t>
        <a:bodyPr/>
        <a:lstStyle/>
        <a:p>
          <a:r>
            <a:rPr lang="es-ES" dirty="0"/>
            <a:t>Métodos de la ingeniería de software</a:t>
          </a:r>
          <a:endParaRPr lang="en-US" dirty="0"/>
        </a:p>
      </dgm:t>
    </dgm:pt>
    <dgm:pt modelId="{CC770992-FF22-42F9-B650-D1B5473EF149}" type="parTrans" cxnId="{6899AF3F-492A-45FE-BAF5-520BC523E6E3}">
      <dgm:prSet/>
      <dgm:spPr/>
      <dgm:t>
        <a:bodyPr/>
        <a:lstStyle/>
        <a:p>
          <a:endParaRPr lang="en-US"/>
        </a:p>
      </dgm:t>
    </dgm:pt>
    <dgm:pt modelId="{526A8619-4A85-42AA-BB23-443D7AD08DC7}" type="sibTrans" cxnId="{6899AF3F-492A-45FE-BAF5-520BC523E6E3}">
      <dgm:prSet/>
      <dgm:spPr/>
      <dgm:t>
        <a:bodyPr/>
        <a:lstStyle/>
        <a:p>
          <a:endParaRPr lang="en-US"/>
        </a:p>
      </dgm:t>
    </dgm:pt>
    <dgm:pt modelId="{62DA3F6F-0167-4BD3-8B75-509CD9C927E2}">
      <dgm:prSet/>
      <dgm:spPr/>
      <dgm:t>
        <a:bodyPr/>
        <a:lstStyle/>
        <a:p>
          <a:r>
            <a:rPr lang="es-ES"/>
            <a:t>Técnicas de administración de proyectos</a:t>
          </a:r>
          <a:endParaRPr lang="en-US"/>
        </a:p>
      </dgm:t>
    </dgm:pt>
    <dgm:pt modelId="{B95403E8-76EF-4649-BEF9-CF9F1CBCBADC}" type="parTrans" cxnId="{0C78DA92-AFD4-4632-B5EA-AC58C77F7DDD}">
      <dgm:prSet/>
      <dgm:spPr/>
      <dgm:t>
        <a:bodyPr/>
        <a:lstStyle/>
        <a:p>
          <a:endParaRPr lang="en-US"/>
        </a:p>
      </dgm:t>
    </dgm:pt>
    <dgm:pt modelId="{7C5ADCF2-A3FD-4CD3-BB95-9AEF0ECB7C82}" type="sibTrans" cxnId="{0C78DA92-AFD4-4632-B5EA-AC58C77F7DDD}">
      <dgm:prSet/>
      <dgm:spPr/>
      <dgm:t>
        <a:bodyPr/>
        <a:lstStyle/>
        <a:p>
          <a:endParaRPr lang="en-US"/>
        </a:p>
      </dgm:t>
    </dgm:pt>
    <dgm:pt modelId="{0966A840-3BE2-4787-8112-A9152FA045CA}">
      <dgm:prSet/>
      <dgm:spPr/>
      <dgm:t>
        <a:bodyPr/>
        <a:lstStyle/>
        <a:p>
          <a:r>
            <a:rPr lang="es-MX"/>
            <a:t>Control de calidad</a:t>
          </a:r>
          <a:endParaRPr lang="en-US"/>
        </a:p>
      </dgm:t>
    </dgm:pt>
    <dgm:pt modelId="{40367C16-7E5D-4CEC-85E5-67DDB5E02F8D}" type="parTrans" cxnId="{DC775E76-DBF8-4A6E-934A-9522BDA29DA8}">
      <dgm:prSet/>
      <dgm:spPr/>
      <dgm:t>
        <a:bodyPr/>
        <a:lstStyle/>
        <a:p>
          <a:endParaRPr lang="en-US"/>
        </a:p>
      </dgm:t>
    </dgm:pt>
    <dgm:pt modelId="{2F398564-751E-4DA2-A0E4-1C84F4298DFC}" type="sibTrans" cxnId="{DC775E76-DBF8-4A6E-934A-9522BDA29DA8}">
      <dgm:prSet/>
      <dgm:spPr/>
      <dgm:t>
        <a:bodyPr/>
        <a:lstStyle/>
        <a:p>
          <a:endParaRPr lang="en-US"/>
        </a:p>
      </dgm:t>
    </dgm:pt>
    <dgm:pt modelId="{922AF34C-7901-4213-93C0-CC3F4E6DE5A6}">
      <dgm:prSet/>
      <dgm:spPr/>
      <dgm:t>
        <a:bodyPr/>
        <a:lstStyle/>
        <a:p>
          <a:r>
            <a:rPr lang="es-MX"/>
            <a:t>Aseguramiento de la calidad</a:t>
          </a:r>
          <a:endParaRPr lang="en-US"/>
        </a:p>
      </dgm:t>
    </dgm:pt>
    <dgm:pt modelId="{3E1EC934-8B56-4EF5-B37C-840C9E98499D}" type="parTrans" cxnId="{AA32C85F-68DE-4EF6-AAFB-F0CB7AEC159A}">
      <dgm:prSet/>
      <dgm:spPr/>
      <dgm:t>
        <a:bodyPr/>
        <a:lstStyle/>
        <a:p>
          <a:endParaRPr lang="en-US"/>
        </a:p>
      </dgm:t>
    </dgm:pt>
    <dgm:pt modelId="{D081DC19-ECFB-48F1-96C2-F15CAF6411E1}" type="sibTrans" cxnId="{AA32C85F-68DE-4EF6-AAFB-F0CB7AEC159A}">
      <dgm:prSet/>
      <dgm:spPr/>
      <dgm:t>
        <a:bodyPr/>
        <a:lstStyle/>
        <a:p>
          <a:endParaRPr lang="en-US"/>
        </a:p>
      </dgm:t>
    </dgm:pt>
    <dgm:pt modelId="{A6E1984D-AC5E-4F7C-B133-F5370309D7BD}" type="pres">
      <dgm:prSet presAssocID="{BA1EF2D8-7426-4CD5-9E24-1E6BAB51C05A}" presName="root" presStyleCnt="0">
        <dgm:presLayoutVars>
          <dgm:dir/>
          <dgm:resizeHandles val="exact"/>
        </dgm:presLayoutVars>
      </dgm:prSet>
      <dgm:spPr/>
    </dgm:pt>
    <dgm:pt modelId="{68E74732-9DD3-4F0F-A4E5-E8CF736EADC4}" type="pres">
      <dgm:prSet presAssocID="{DF29AD5C-45EC-47A1-ABEB-7B7CDCE16901}" presName="compNode" presStyleCnt="0"/>
      <dgm:spPr/>
    </dgm:pt>
    <dgm:pt modelId="{9E07E2E8-55DF-42B0-8EB3-A93D0D8E7AA1}" type="pres">
      <dgm:prSet presAssocID="{DF29AD5C-45EC-47A1-ABEB-7B7CDCE169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A16C0C8-9105-46C1-AFBD-595CF69BC13E}" type="pres">
      <dgm:prSet presAssocID="{DF29AD5C-45EC-47A1-ABEB-7B7CDCE16901}" presName="spaceRect" presStyleCnt="0"/>
      <dgm:spPr/>
    </dgm:pt>
    <dgm:pt modelId="{F3EDC2D7-AF62-4BDC-9755-A5154305E6A3}" type="pres">
      <dgm:prSet presAssocID="{DF29AD5C-45EC-47A1-ABEB-7B7CDCE16901}" presName="textRect" presStyleLbl="revTx" presStyleIdx="0" presStyleCnt="4">
        <dgm:presLayoutVars>
          <dgm:chMax val="1"/>
          <dgm:chPref val="1"/>
        </dgm:presLayoutVars>
      </dgm:prSet>
      <dgm:spPr/>
    </dgm:pt>
    <dgm:pt modelId="{7270D684-2845-44F3-82BC-8366313592F8}" type="pres">
      <dgm:prSet presAssocID="{526A8619-4A85-42AA-BB23-443D7AD08DC7}" presName="sibTrans" presStyleCnt="0"/>
      <dgm:spPr/>
    </dgm:pt>
    <dgm:pt modelId="{C4C2566F-6716-46DB-AEAF-E6A99D3A046D}" type="pres">
      <dgm:prSet presAssocID="{62DA3F6F-0167-4BD3-8B75-509CD9C927E2}" presName="compNode" presStyleCnt="0"/>
      <dgm:spPr/>
    </dgm:pt>
    <dgm:pt modelId="{59C9C823-E94E-4D44-8997-F95350996C59}" type="pres">
      <dgm:prSet presAssocID="{62DA3F6F-0167-4BD3-8B75-509CD9C927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2B1D173-D11C-4D75-899F-EB8481FF55F3}" type="pres">
      <dgm:prSet presAssocID="{62DA3F6F-0167-4BD3-8B75-509CD9C927E2}" presName="spaceRect" presStyleCnt="0"/>
      <dgm:spPr/>
    </dgm:pt>
    <dgm:pt modelId="{C7BBE8DB-921A-4673-9EEA-F9960C363830}" type="pres">
      <dgm:prSet presAssocID="{62DA3F6F-0167-4BD3-8B75-509CD9C927E2}" presName="textRect" presStyleLbl="revTx" presStyleIdx="1" presStyleCnt="4">
        <dgm:presLayoutVars>
          <dgm:chMax val="1"/>
          <dgm:chPref val="1"/>
        </dgm:presLayoutVars>
      </dgm:prSet>
      <dgm:spPr/>
    </dgm:pt>
    <dgm:pt modelId="{076AB279-A3F1-41DF-A283-1B65DA1FF0E1}" type="pres">
      <dgm:prSet presAssocID="{7C5ADCF2-A3FD-4CD3-BB95-9AEF0ECB7C82}" presName="sibTrans" presStyleCnt="0"/>
      <dgm:spPr/>
    </dgm:pt>
    <dgm:pt modelId="{38A99F69-4861-450C-AA6D-8B6F0DCAADC8}" type="pres">
      <dgm:prSet presAssocID="{0966A840-3BE2-4787-8112-A9152FA045CA}" presName="compNode" presStyleCnt="0"/>
      <dgm:spPr/>
    </dgm:pt>
    <dgm:pt modelId="{04876660-EC76-406D-BB24-F2A0542FBA02}" type="pres">
      <dgm:prSet presAssocID="{0966A840-3BE2-4787-8112-A9152FA045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C49E9D4-0CB9-4189-8780-65B9CC15AB14}" type="pres">
      <dgm:prSet presAssocID="{0966A840-3BE2-4787-8112-A9152FA045CA}" presName="spaceRect" presStyleCnt="0"/>
      <dgm:spPr/>
    </dgm:pt>
    <dgm:pt modelId="{1F0028F4-C393-41EE-9E77-0BA7B7E85E7E}" type="pres">
      <dgm:prSet presAssocID="{0966A840-3BE2-4787-8112-A9152FA045CA}" presName="textRect" presStyleLbl="revTx" presStyleIdx="2" presStyleCnt="4">
        <dgm:presLayoutVars>
          <dgm:chMax val="1"/>
          <dgm:chPref val="1"/>
        </dgm:presLayoutVars>
      </dgm:prSet>
      <dgm:spPr/>
    </dgm:pt>
    <dgm:pt modelId="{256B0171-C2B5-41B4-B470-712391896F4E}" type="pres">
      <dgm:prSet presAssocID="{2F398564-751E-4DA2-A0E4-1C84F4298DFC}" presName="sibTrans" presStyleCnt="0"/>
      <dgm:spPr/>
    </dgm:pt>
    <dgm:pt modelId="{27FBA442-14A8-402B-8C3B-FBE721AE066E}" type="pres">
      <dgm:prSet presAssocID="{922AF34C-7901-4213-93C0-CC3F4E6DE5A6}" presName="compNode" presStyleCnt="0"/>
      <dgm:spPr/>
    </dgm:pt>
    <dgm:pt modelId="{BFC19218-992F-4FD2-B5E1-91710350BD8D}" type="pres">
      <dgm:prSet presAssocID="{922AF34C-7901-4213-93C0-CC3F4E6DE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E2A4F8E-5039-4828-927E-2CAA548DEDD8}" type="pres">
      <dgm:prSet presAssocID="{922AF34C-7901-4213-93C0-CC3F4E6DE5A6}" presName="spaceRect" presStyleCnt="0"/>
      <dgm:spPr/>
    </dgm:pt>
    <dgm:pt modelId="{314C8628-85D0-42A5-8C50-3862F573C908}" type="pres">
      <dgm:prSet presAssocID="{922AF34C-7901-4213-93C0-CC3F4E6DE5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0ACD36-544A-4E3D-A33E-EEEFD1E2FBA0}" type="presOf" srcId="{DF29AD5C-45EC-47A1-ABEB-7B7CDCE16901}" destId="{F3EDC2D7-AF62-4BDC-9755-A5154305E6A3}" srcOrd="0" destOrd="0" presId="urn:microsoft.com/office/officeart/2018/2/layout/IconLabelList"/>
    <dgm:cxn modelId="{6899AF3F-492A-45FE-BAF5-520BC523E6E3}" srcId="{BA1EF2D8-7426-4CD5-9E24-1E6BAB51C05A}" destId="{DF29AD5C-45EC-47A1-ABEB-7B7CDCE16901}" srcOrd="0" destOrd="0" parTransId="{CC770992-FF22-42F9-B650-D1B5473EF149}" sibTransId="{526A8619-4A85-42AA-BB23-443D7AD08DC7}"/>
    <dgm:cxn modelId="{AA32C85F-68DE-4EF6-AAFB-F0CB7AEC159A}" srcId="{BA1EF2D8-7426-4CD5-9E24-1E6BAB51C05A}" destId="{922AF34C-7901-4213-93C0-CC3F4E6DE5A6}" srcOrd="3" destOrd="0" parTransId="{3E1EC934-8B56-4EF5-B37C-840C9E98499D}" sibTransId="{D081DC19-ECFB-48F1-96C2-F15CAF6411E1}"/>
    <dgm:cxn modelId="{7922CB4E-54C9-4A8B-810E-7C1CD674E684}" type="presOf" srcId="{922AF34C-7901-4213-93C0-CC3F4E6DE5A6}" destId="{314C8628-85D0-42A5-8C50-3862F573C908}" srcOrd="0" destOrd="0" presId="urn:microsoft.com/office/officeart/2018/2/layout/IconLabelList"/>
    <dgm:cxn modelId="{DC775E76-DBF8-4A6E-934A-9522BDA29DA8}" srcId="{BA1EF2D8-7426-4CD5-9E24-1E6BAB51C05A}" destId="{0966A840-3BE2-4787-8112-A9152FA045CA}" srcOrd="2" destOrd="0" parTransId="{40367C16-7E5D-4CEC-85E5-67DDB5E02F8D}" sibTransId="{2F398564-751E-4DA2-A0E4-1C84F4298DFC}"/>
    <dgm:cxn modelId="{A11F4E92-BC26-4465-BED7-22ADCD7F2733}" type="presOf" srcId="{62DA3F6F-0167-4BD3-8B75-509CD9C927E2}" destId="{C7BBE8DB-921A-4673-9EEA-F9960C363830}" srcOrd="0" destOrd="0" presId="urn:microsoft.com/office/officeart/2018/2/layout/IconLabelList"/>
    <dgm:cxn modelId="{0C78DA92-AFD4-4632-B5EA-AC58C77F7DDD}" srcId="{BA1EF2D8-7426-4CD5-9E24-1E6BAB51C05A}" destId="{62DA3F6F-0167-4BD3-8B75-509CD9C927E2}" srcOrd="1" destOrd="0" parTransId="{B95403E8-76EF-4649-BEF9-CF9F1CBCBADC}" sibTransId="{7C5ADCF2-A3FD-4CD3-BB95-9AEF0ECB7C82}"/>
    <dgm:cxn modelId="{7EA11FAD-CC1A-435D-BBC5-DD9992EA0781}" type="presOf" srcId="{BA1EF2D8-7426-4CD5-9E24-1E6BAB51C05A}" destId="{A6E1984D-AC5E-4F7C-B133-F5370309D7BD}" srcOrd="0" destOrd="0" presId="urn:microsoft.com/office/officeart/2018/2/layout/IconLabelList"/>
    <dgm:cxn modelId="{F35A7BC2-0DA6-4050-9FFC-D49BE62F76CC}" type="presOf" srcId="{0966A840-3BE2-4787-8112-A9152FA045CA}" destId="{1F0028F4-C393-41EE-9E77-0BA7B7E85E7E}" srcOrd="0" destOrd="0" presId="urn:microsoft.com/office/officeart/2018/2/layout/IconLabelList"/>
    <dgm:cxn modelId="{080CFCA9-35A1-4D49-B53F-855A5EBD44C1}" type="presParOf" srcId="{A6E1984D-AC5E-4F7C-B133-F5370309D7BD}" destId="{68E74732-9DD3-4F0F-A4E5-E8CF736EADC4}" srcOrd="0" destOrd="0" presId="urn:microsoft.com/office/officeart/2018/2/layout/IconLabelList"/>
    <dgm:cxn modelId="{B7104604-5049-405D-8E29-E54EF266849A}" type="presParOf" srcId="{68E74732-9DD3-4F0F-A4E5-E8CF736EADC4}" destId="{9E07E2E8-55DF-42B0-8EB3-A93D0D8E7AA1}" srcOrd="0" destOrd="0" presId="urn:microsoft.com/office/officeart/2018/2/layout/IconLabelList"/>
    <dgm:cxn modelId="{0791C1A7-D85C-4BF6-B65C-C36B28E22377}" type="presParOf" srcId="{68E74732-9DD3-4F0F-A4E5-E8CF736EADC4}" destId="{EA16C0C8-9105-46C1-AFBD-595CF69BC13E}" srcOrd="1" destOrd="0" presId="urn:microsoft.com/office/officeart/2018/2/layout/IconLabelList"/>
    <dgm:cxn modelId="{29C4CA43-9B49-4F27-A324-05F216E65035}" type="presParOf" srcId="{68E74732-9DD3-4F0F-A4E5-E8CF736EADC4}" destId="{F3EDC2D7-AF62-4BDC-9755-A5154305E6A3}" srcOrd="2" destOrd="0" presId="urn:microsoft.com/office/officeart/2018/2/layout/IconLabelList"/>
    <dgm:cxn modelId="{47AD8693-E745-4E7F-A220-D979567DE03F}" type="presParOf" srcId="{A6E1984D-AC5E-4F7C-B133-F5370309D7BD}" destId="{7270D684-2845-44F3-82BC-8366313592F8}" srcOrd="1" destOrd="0" presId="urn:microsoft.com/office/officeart/2018/2/layout/IconLabelList"/>
    <dgm:cxn modelId="{6206800A-B58C-4CD9-975A-38BDE205E08B}" type="presParOf" srcId="{A6E1984D-AC5E-4F7C-B133-F5370309D7BD}" destId="{C4C2566F-6716-46DB-AEAF-E6A99D3A046D}" srcOrd="2" destOrd="0" presId="urn:microsoft.com/office/officeart/2018/2/layout/IconLabelList"/>
    <dgm:cxn modelId="{3C9523C5-CEBC-4692-B764-3346668627C4}" type="presParOf" srcId="{C4C2566F-6716-46DB-AEAF-E6A99D3A046D}" destId="{59C9C823-E94E-4D44-8997-F95350996C59}" srcOrd="0" destOrd="0" presId="urn:microsoft.com/office/officeart/2018/2/layout/IconLabelList"/>
    <dgm:cxn modelId="{64D190CA-3287-47FD-A031-A1383BD5ED1E}" type="presParOf" srcId="{C4C2566F-6716-46DB-AEAF-E6A99D3A046D}" destId="{52B1D173-D11C-4D75-899F-EB8481FF55F3}" srcOrd="1" destOrd="0" presId="urn:microsoft.com/office/officeart/2018/2/layout/IconLabelList"/>
    <dgm:cxn modelId="{AA0FB448-A305-4787-B121-00520947312F}" type="presParOf" srcId="{C4C2566F-6716-46DB-AEAF-E6A99D3A046D}" destId="{C7BBE8DB-921A-4673-9EEA-F9960C363830}" srcOrd="2" destOrd="0" presId="urn:microsoft.com/office/officeart/2018/2/layout/IconLabelList"/>
    <dgm:cxn modelId="{0FA1202B-41BC-4CFA-B631-80CE90138333}" type="presParOf" srcId="{A6E1984D-AC5E-4F7C-B133-F5370309D7BD}" destId="{076AB279-A3F1-41DF-A283-1B65DA1FF0E1}" srcOrd="3" destOrd="0" presId="urn:microsoft.com/office/officeart/2018/2/layout/IconLabelList"/>
    <dgm:cxn modelId="{992CFF14-0085-4650-B2F8-7B8DF55C4CC9}" type="presParOf" srcId="{A6E1984D-AC5E-4F7C-B133-F5370309D7BD}" destId="{38A99F69-4861-450C-AA6D-8B6F0DCAADC8}" srcOrd="4" destOrd="0" presId="urn:microsoft.com/office/officeart/2018/2/layout/IconLabelList"/>
    <dgm:cxn modelId="{EE5252DC-72FD-4B7D-9A78-AE8231CB15FC}" type="presParOf" srcId="{38A99F69-4861-450C-AA6D-8B6F0DCAADC8}" destId="{04876660-EC76-406D-BB24-F2A0542FBA02}" srcOrd="0" destOrd="0" presId="urn:microsoft.com/office/officeart/2018/2/layout/IconLabelList"/>
    <dgm:cxn modelId="{BBE44109-75F3-4C85-BCE5-1424DB5B9F06}" type="presParOf" srcId="{38A99F69-4861-450C-AA6D-8B6F0DCAADC8}" destId="{BC49E9D4-0CB9-4189-8780-65B9CC15AB14}" srcOrd="1" destOrd="0" presId="urn:microsoft.com/office/officeart/2018/2/layout/IconLabelList"/>
    <dgm:cxn modelId="{2184EA50-2B29-4FF8-8A2B-BCBB84245711}" type="presParOf" srcId="{38A99F69-4861-450C-AA6D-8B6F0DCAADC8}" destId="{1F0028F4-C393-41EE-9E77-0BA7B7E85E7E}" srcOrd="2" destOrd="0" presId="urn:microsoft.com/office/officeart/2018/2/layout/IconLabelList"/>
    <dgm:cxn modelId="{3D7C2253-31DE-4ACB-9B66-B215B068D19C}" type="presParOf" srcId="{A6E1984D-AC5E-4F7C-B133-F5370309D7BD}" destId="{256B0171-C2B5-41B4-B470-712391896F4E}" srcOrd="5" destOrd="0" presId="urn:microsoft.com/office/officeart/2018/2/layout/IconLabelList"/>
    <dgm:cxn modelId="{E4D7F27D-2B69-451F-BEE5-53DF7AA397E9}" type="presParOf" srcId="{A6E1984D-AC5E-4F7C-B133-F5370309D7BD}" destId="{27FBA442-14A8-402B-8C3B-FBE721AE066E}" srcOrd="6" destOrd="0" presId="urn:microsoft.com/office/officeart/2018/2/layout/IconLabelList"/>
    <dgm:cxn modelId="{AB3378AC-ED0D-4682-832D-3C921C063F7C}" type="presParOf" srcId="{27FBA442-14A8-402B-8C3B-FBE721AE066E}" destId="{BFC19218-992F-4FD2-B5E1-91710350BD8D}" srcOrd="0" destOrd="0" presId="urn:microsoft.com/office/officeart/2018/2/layout/IconLabelList"/>
    <dgm:cxn modelId="{3511D5EE-2A60-4130-B512-974098D14EB0}" type="presParOf" srcId="{27FBA442-14A8-402B-8C3B-FBE721AE066E}" destId="{6E2A4F8E-5039-4828-927E-2CAA548DEDD8}" srcOrd="1" destOrd="0" presId="urn:microsoft.com/office/officeart/2018/2/layout/IconLabelList"/>
    <dgm:cxn modelId="{E78F4375-C62A-45AA-9EC8-1FCE6D20A91F}" type="presParOf" srcId="{27FBA442-14A8-402B-8C3B-FBE721AE066E}" destId="{314C8628-85D0-42A5-8C50-3862F573C9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DC5F-6DED-4583-86B3-DF515CBFA22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939EF-EABE-4AEE-BA99-ACF1FB2C48D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D187-0C05-4A83-B700-5D5974AB82A3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Contacto</a:t>
          </a:r>
          <a:endParaRPr lang="en-US" sz="2500" kern="1200"/>
        </a:p>
      </dsp:txBody>
      <dsp:txXfrm>
        <a:off x="1507738" y="707092"/>
        <a:ext cx="4732020" cy="1305401"/>
      </dsp:txXfrm>
    </dsp:sp>
    <dsp:sp modelId="{8494842C-DE63-435C-8D79-FD7214EC228E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3"/>
            </a:rPr>
            <a:t>c-trejo@uadec.edu.mx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844 2058966</a:t>
          </a:r>
          <a:endParaRPr lang="en-US" sz="1800" kern="1200" dirty="0"/>
        </a:p>
      </dsp:txBody>
      <dsp:txXfrm>
        <a:off x="6239758" y="707092"/>
        <a:ext cx="4275841" cy="1305401"/>
      </dsp:txXfrm>
    </dsp:sp>
    <dsp:sp modelId="{AFE40FE8-D896-4136-BCC5-6B9243CD318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52B73-A444-4072-9C78-C7E6F9012FE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ED414-BE33-4D74-B71B-151FF02D1E60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Redes</a:t>
          </a:r>
          <a:endParaRPr lang="en-US" sz="2500" kern="1200"/>
        </a:p>
      </dsp:txBody>
      <dsp:txXfrm>
        <a:off x="1507738" y="2338844"/>
        <a:ext cx="4732020" cy="1305401"/>
      </dsp:txXfrm>
    </dsp:sp>
    <dsp:sp modelId="{3514F851-0071-4496-9A91-078814C4C407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3"/>
            </a:rPr>
            <a:t>https://github.com/CarlosTrejo2308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6"/>
            </a:rPr>
            <a:t>https://www.linkedin.com/in/carlosnassif/</a:t>
          </a:r>
          <a:endParaRPr lang="en-US" sz="1800" kern="1200" dirty="0"/>
        </a:p>
      </dsp:txBody>
      <dsp:txXfrm>
        <a:off x="6239758" y="2338844"/>
        <a:ext cx="427584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C8C14-E5C8-4E40-A93D-F9F4DFC668AE}">
      <dsp:nvSpPr>
        <dsp:cNvPr id="0" name=""/>
        <dsp:cNvSpPr/>
      </dsp:nvSpPr>
      <dsp:spPr>
        <a:xfrm>
          <a:off x="0" y="47349"/>
          <a:ext cx="658648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Responsable del hasta el 45% del tiempo que están fuera los sistemas</a:t>
          </a:r>
          <a:endParaRPr lang="en-US" sz="2200" kern="1200"/>
        </a:p>
      </dsp:txBody>
      <dsp:txXfrm>
        <a:off x="42722" y="90071"/>
        <a:ext cx="6501045" cy="789716"/>
      </dsp:txXfrm>
    </dsp:sp>
    <dsp:sp modelId="{ACA6F80F-D012-477F-BF3D-E4EA62FA7F27}">
      <dsp:nvSpPr>
        <dsp:cNvPr id="0" name=""/>
        <dsp:cNvSpPr/>
      </dsp:nvSpPr>
      <dsp:spPr>
        <a:xfrm>
          <a:off x="0" y="985869"/>
          <a:ext cx="6586489" cy="875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requiere de 3 a 4 defectos por 1,000 lineás de código para que un programa tenga mal desempeño</a:t>
          </a:r>
          <a:endParaRPr lang="en-US" sz="2200" kern="1200" dirty="0"/>
        </a:p>
      </dsp:txBody>
      <dsp:txXfrm>
        <a:off x="42722" y="1028591"/>
        <a:ext cx="6501045" cy="789716"/>
      </dsp:txXfrm>
    </dsp:sp>
    <dsp:sp modelId="{FDB0A072-299F-4491-8A6A-7C8E3179A301}">
      <dsp:nvSpPr>
        <dsp:cNvPr id="0" name=""/>
        <dsp:cNvSpPr/>
      </dsp:nvSpPr>
      <dsp:spPr>
        <a:xfrm>
          <a:off x="0" y="1924389"/>
          <a:ext cx="6586489" cy="875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Los programadores cometen 1 error cada 10 líneas</a:t>
          </a:r>
          <a:endParaRPr lang="en-US" sz="2200" kern="1200"/>
        </a:p>
      </dsp:txBody>
      <dsp:txXfrm>
        <a:off x="42722" y="1967111"/>
        <a:ext cx="6501045" cy="789716"/>
      </dsp:txXfrm>
    </dsp:sp>
    <dsp:sp modelId="{4762C396-E1AA-4886-B6AE-4E89BC7FB87B}">
      <dsp:nvSpPr>
        <dsp:cNvPr id="0" name=""/>
        <dsp:cNvSpPr/>
      </dsp:nvSpPr>
      <dsp:spPr>
        <a:xfrm>
          <a:off x="0" y="2862909"/>
          <a:ext cx="658648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 err="1"/>
            <a:t>InformationWeek</a:t>
          </a:r>
          <a:endParaRPr lang="en-US" sz="2200" kern="1200" dirty="0"/>
        </a:p>
      </dsp:txBody>
      <dsp:txXfrm>
        <a:off x="42722" y="2905631"/>
        <a:ext cx="6501045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50990-B5B2-4AA2-8F5B-66E0EAEF3E22}">
      <dsp:nvSpPr>
        <dsp:cNvPr id="0" name=""/>
        <dsp:cNvSpPr/>
      </dsp:nvSpPr>
      <dsp:spPr>
        <a:xfrm>
          <a:off x="0" y="73075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La calidad es un concepto complejo y de facetas múltiples</a:t>
          </a:r>
          <a:endParaRPr lang="en-US" sz="2100" kern="1200" dirty="0"/>
        </a:p>
      </dsp:txBody>
      <dsp:txXfrm>
        <a:off x="40724" y="113799"/>
        <a:ext cx="6585385" cy="752780"/>
      </dsp:txXfrm>
    </dsp:sp>
    <dsp:sp modelId="{95F0FEBB-3E24-44CC-B29C-3ED10F9270F8}">
      <dsp:nvSpPr>
        <dsp:cNvPr id="0" name=""/>
        <dsp:cNvSpPr/>
      </dsp:nvSpPr>
      <dsp:spPr>
        <a:xfrm>
          <a:off x="0" y="967783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Transcendental: Se reconoce pero no se puede definir</a:t>
          </a:r>
          <a:endParaRPr lang="en-US" sz="2100" kern="1200"/>
        </a:p>
      </dsp:txBody>
      <dsp:txXfrm>
        <a:off x="40724" y="1008507"/>
        <a:ext cx="6585385" cy="752780"/>
      </dsp:txXfrm>
    </dsp:sp>
    <dsp:sp modelId="{A0C804EF-4AB5-4E06-A49A-313C36C3E021}">
      <dsp:nvSpPr>
        <dsp:cNvPr id="0" name=""/>
        <dsp:cNvSpPr/>
      </dsp:nvSpPr>
      <dsp:spPr>
        <a:xfrm>
          <a:off x="0" y="1862491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Usuario: Concibe la calidad en términos de las metas especificadas por el usuario final</a:t>
          </a:r>
          <a:endParaRPr lang="en-US" sz="2100" kern="1200" dirty="0"/>
        </a:p>
      </dsp:txBody>
      <dsp:txXfrm>
        <a:off x="40724" y="1903215"/>
        <a:ext cx="6585385" cy="752780"/>
      </dsp:txXfrm>
    </dsp:sp>
    <dsp:sp modelId="{C5DABF71-D72B-4A69-A5A8-4DCDEF626192}">
      <dsp:nvSpPr>
        <dsp:cNvPr id="0" name=""/>
        <dsp:cNvSpPr/>
      </dsp:nvSpPr>
      <dsp:spPr>
        <a:xfrm>
          <a:off x="0" y="275720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Fabricante: Especificaciones originales del producto</a:t>
          </a:r>
          <a:endParaRPr lang="en-US" sz="2100" kern="1200" dirty="0"/>
        </a:p>
      </dsp:txBody>
      <dsp:txXfrm>
        <a:off x="40724" y="2797924"/>
        <a:ext cx="6585385" cy="752780"/>
      </dsp:txXfrm>
    </dsp:sp>
    <dsp:sp modelId="{D5ADC857-6255-41FB-9AAC-333A756B5F0F}">
      <dsp:nvSpPr>
        <dsp:cNvPr id="0" name=""/>
        <dsp:cNvSpPr/>
      </dsp:nvSpPr>
      <dsp:spPr>
        <a:xfrm>
          <a:off x="0" y="3651908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Producto: Características inherentes</a:t>
          </a:r>
          <a:endParaRPr lang="en-US" sz="2100" kern="1200" dirty="0"/>
        </a:p>
      </dsp:txBody>
      <dsp:txXfrm>
        <a:off x="40724" y="3692632"/>
        <a:ext cx="6585385" cy="752780"/>
      </dsp:txXfrm>
    </dsp:sp>
    <dsp:sp modelId="{B4CCB959-F870-441B-A308-4BB19443DC4F}">
      <dsp:nvSpPr>
        <dsp:cNvPr id="0" name=""/>
        <dsp:cNvSpPr/>
      </dsp:nvSpPr>
      <dsp:spPr>
        <a:xfrm>
          <a:off x="0" y="4546616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Valor: Lo que el cliente este dispuesto a pagar por él</a:t>
          </a:r>
          <a:endParaRPr lang="en-US" sz="2100" kern="1200" dirty="0"/>
        </a:p>
      </dsp:txBody>
      <dsp:txXfrm>
        <a:off x="40724" y="4587340"/>
        <a:ext cx="6585385" cy="7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6C527-13B8-4C70-9983-5A28BD7051F3}">
      <dsp:nvSpPr>
        <dsp:cNvPr id="0" name=""/>
        <dsp:cNvSpPr/>
      </dsp:nvSpPr>
      <dsp:spPr>
        <a:xfrm>
          <a:off x="0" y="251420"/>
          <a:ext cx="6666833" cy="2426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Calidad de diseño: Grado en la que el diseño cumple las funciones y características especificadas en los requerimientos</a:t>
          </a:r>
          <a:endParaRPr lang="en-US" sz="3400" kern="1200" dirty="0"/>
        </a:p>
      </dsp:txBody>
      <dsp:txXfrm>
        <a:off x="118456" y="369876"/>
        <a:ext cx="6429921" cy="2189667"/>
      </dsp:txXfrm>
    </dsp:sp>
    <dsp:sp modelId="{89A09BF5-50F2-4BDA-8A88-CBE362B4BB63}">
      <dsp:nvSpPr>
        <dsp:cNvPr id="0" name=""/>
        <dsp:cNvSpPr/>
      </dsp:nvSpPr>
      <dsp:spPr>
        <a:xfrm>
          <a:off x="0" y="2775920"/>
          <a:ext cx="6666833" cy="242657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Calidad de la conformidad: Grado en la que la implementación se apega al diseño y el sistema resultante cumple sus metas</a:t>
          </a:r>
          <a:endParaRPr lang="en-US" sz="3400" kern="1200" dirty="0"/>
        </a:p>
      </dsp:txBody>
      <dsp:txXfrm>
        <a:off x="118456" y="2894376"/>
        <a:ext cx="6429921" cy="2189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91B03-F69D-4250-B775-EACD43DCC86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B6361-BBE7-483B-BA45-FDA199A0AE8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Mayores utilidades por el producto del Software</a:t>
          </a:r>
          <a:endParaRPr lang="en-US" sz="4300" kern="1200"/>
        </a:p>
      </dsp:txBody>
      <dsp:txXfrm>
        <a:off x="0" y="2703"/>
        <a:ext cx="6900512" cy="1843578"/>
      </dsp:txXfrm>
    </dsp:sp>
    <dsp:sp modelId="{AEDDDC44-8A6B-40F5-B4A2-AC645BA3749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8BF1-B366-4BC3-8161-0E3E2AF6994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Mayor rentabilidad cuando apoya un proceso de negocio</a:t>
          </a:r>
          <a:endParaRPr lang="en-US" sz="4300" kern="1200"/>
        </a:p>
      </dsp:txBody>
      <dsp:txXfrm>
        <a:off x="0" y="1846281"/>
        <a:ext cx="6900512" cy="1843578"/>
      </dsp:txXfrm>
    </dsp:sp>
    <dsp:sp modelId="{6FB830EB-995E-4414-900A-C93A284B064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91D2-70B4-448C-BD62-0313A9155E6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Mayor disponibilidad de información</a:t>
          </a:r>
          <a:endParaRPr lang="en-US" sz="4300" kern="1200" dirty="0"/>
        </a:p>
      </dsp:txBody>
      <dsp:txXfrm>
        <a:off x="0" y="3689859"/>
        <a:ext cx="6900512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4BE27-9568-4A88-93AB-8680FAB02F20}">
      <dsp:nvSpPr>
        <dsp:cNvPr id="0" name=""/>
        <dsp:cNvSpPr/>
      </dsp:nvSpPr>
      <dsp:spPr>
        <a:xfrm>
          <a:off x="2957" y="491097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Desempeño: Valor al usuario final</a:t>
          </a:r>
          <a:endParaRPr lang="en-US" sz="2600" kern="1200" dirty="0"/>
        </a:p>
      </dsp:txBody>
      <dsp:txXfrm>
        <a:off x="2957" y="491097"/>
        <a:ext cx="2346482" cy="1407889"/>
      </dsp:txXfrm>
    </dsp:sp>
    <dsp:sp modelId="{09D02C96-4F65-453D-BA7E-6A5A9434B16B}">
      <dsp:nvSpPr>
        <dsp:cNvPr id="0" name=""/>
        <dsp:cNvSpPr/>
      </dsp:nvSpPr>
      <dsp:spPr>
        <a:xfrm>
          <a:off x="2584088" y="491097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Características: Primera vista</a:t>
          </a:r>
          <a:endParaRPr lang="en-US" sz="2600" kern="1200" dirty="0"/>
        </a:p>
      </dsp:txBody>
      <dsp:txXfrm>
        <a:off x="2584088" y="491097"/>
        <a:ext cx="2346482" cy="1407889"/>
      </dsp:txXfrm>
    </dsp:sp>
    <dsp:sp modelId="{E09319A2-90E1-4D62-8FBD-E3711C212DA8}">
      <dsp:nvSpPr>
        <dsp:cNvPr id="0" name=""/>
        <dsp:cNvSpPr/>
      </dsp:nvSpPr>
      <dsp:spPr>
        <a:xfrm>
          <a:off x="5165218" y="491097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Confiabilidad: Disponibilidad</a:t>
          </a:r>
          <a:endParaRPr lang="en-US" sz="2600" kern="1200" dirty="0"/>
        </a:p>
      </dsp:txBody>
      <dsp:txXfrm>
        <a:off x="5165218" y="491097"/>
        <a:ext cx="2346482" cy="1407889"/>
      </dsp:txXfrm>
    </dsp:sp>
    <dsp:sp modelId="{0474D9A5-9E40-4135-92A1-D173235822FA}">
      <dsp:nvSpPr>
        <dsp:cNvPr id="0" name=""/>
        <dsp:cNvSpPr/>
      </dsp:nvSpPr>
      <dsp:spPr>
        <a:xfrm>
          <a:off x="7746349" y="491097"/>
          <a:ext cx="2346482" cy="140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Conformidad: Estándares</a:t>
          </a:r>
          <a:endParaRPr lang="en-US" sz="2600" kern="1200" dirty="0"/>
        </a:p>
      </dsp:txBody>
      <dsp:txXfrm>
        <a:off x="7746349" y="491097"/>
        <a:ext cx="2346482" cy="1407889"/>
      </dsp:txXfrm>
    </dsp:sp>
    <dsp:sp modelId="{E11F8074-416E-4FAC-AD42-D2FAB749095C}">
      <dsp:nvSpPr>
        <dsp:cNvPr id="0" name=""/>
        <dsp:cNvSpPr/>
      </dsp:nvSpPr>
      <dsp:spPr>
        <a:xfrm>
          <a:off x="2957" y="2133634"/>
          <a:ext cx="2346482" cy="140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Durabilidad: Mantenimiento</a:t>
          </a:r>
          <a:endParaRPr lang="en-US" sz="2600" kern="1200" dirty="0"/>
        </a:p>
      </dsp:txBody>
      <dsp:txXfrm>
        <a:off x="2957" y="2133634"/>
        <a:ext cx="2346482" cy="1407889"/>
      </dsp:txXfrm>
    </dsp:sp>
    <dsp:sp modelId="{9CF85B12-4652-415A-B8C9-DD95C5B170BE}">
      <dsp:nvSpPr>
        <dsp:cNvPr id="0" name=""/>
        <dsp:cNvSpPr/>
      </dsp:nvSpPr>
      <dsp:spPr>
        <a:xfrm>
          <a:off x="2584088" y="2133634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Servicios: Rapidez de mantenimiento</a:t>
          </a:r>
          <a:endParaRPr lang="en-US" sz="2600" kern="1200" dirty="0"/>
        </a:p>
      </dsp:txBody>
      <dsp:txXfrm>
        <a:off x="2584088" y="2133634"/>
        <a:ext cx="2346482" cy="1407889"/>
      </dsp:txXfrm>
    </dsp:sp>
    <dsp:sp modelId="{95068530-B223-46ED-9828-EA20FE83434E}">
      <dsp:nvSpPr>
        <dsp:cNvPr id="0" name=""/>
        <dsp:cNvSpPr/>
      </dsp:nvSpPr>
      <dsp:spPr>
        <a:xfrm>
          <a:off x="5165218" y="2133634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Estética: Elegancia</a:t>
          </a:r>
          <a:endParaRPr lang="en-US" sz="2600" kern="1200" dirty="0"/>
        </a:p>
      </dsp:txBody>
      <dsp:txXfrm>
        <a:off x="5165218" y="2133634"/>
        <a:ext cx="2346482" cy="1407889"/>
      </dsp:txXfrm>
    </dsp:sp>
    <dsp:sp modelId="{2A60AF53-8F34-49A5-AC22-E5C952FFD4E5}">
      <dsp:nvSpPr>
        <dsp:cNvPr id="0" name=""/>
        <dsp:cNvSpPr/>
      </dsp:nvSpPr>
      <dsp:spPr>
        <a:xfrm>
          <a:off x="7746349" y="2133634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Percepción: Reputación</a:t>
          </a:r>
          <a:endParaRPr lang="en-US" sz="2600" kern="1200" dirty="0"/>
        </a:p>
      </dsp:txBody>
      <dsp:txXfrm>
        <a:off x="7746349" y="2133634"/>
        <a:ext cx="2346482" cy="1407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3AD8C-C00A-4BB2-85F0-C339EDA40FB1}">
      <dsp:nvSpPr>
        <dsp:cNvPr id="0" name=""/>
        <dsp:cNvSpPr/>
      </dsp:nvSpPr>
      <dsp:spPr>
        <a:xfrm>
          <a:off x="1020487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6FFB8-4D55-4AF3-A0F7-A0C0774E0ACF}">
      <dsp:nvSpPr>
        <dsp:cNvPr id="0" name=""/>
        <dsp:cNvSpPr/>
      </dsp:nvSpPr>
      <dsp:spPr>
        <a:xfrm>
          <a:off x="393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Prevención</a:t>
          </a:r>
          <a:endParaRPr lang="en-US" sz="3000" kern="1200"/>
        </a:p>
      </dsp:txBody>
      <dsp:txXfrm>
        <a:off x="393" y="1715230"/>
        <a:ext cx="3138750" cy="470812"/>
      </dsp:txXfrm>
    </dsp:sp>
    <dsp:sp modelId="{A172A742-4C05-440F-A1E4-33659964C676}">
      <dsp:nvSpPr>
        <dsp:cNvPr id="0" name=""/>
        <dsp:cNvSpPr/>
      </dsp:nvSpPr>
      <dsp:spPr>
        <a:xfrm>
          <a:off x="393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Actividades de administración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Actividades técnicas: Requerimientos y diseño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Planear las pruebas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Capacitación</a:t>
          </a:r>
          <a:endParaRPr lang="en-US" sz="1700" kern="1200"/>
        </a:p>
      </dsp:txBody>
      <dsp:txXfrm>
        <a:off x="393" y="2254270"/>
        <a:ext cx="3138750" cy="1627088"/>
      </dsp:txXfrm>
    </dsp:sp>
    <dsp:sp modelId="{87B4099D-CFFF-4791-A1A4-CEEEC19FC59D}">
      <dsp:nvSpPr>
        <dsp:cNvPr id="0" name=""/>
        <dsp:cNvSpPr/>
      </dsp:nvSpPr>
      <dsp:spPr>
        <a:xfrm>
          <a:off x="4708518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1437-A4B5-47B7-964B-47D4083A153E}">
      <dsp:nvSpPr>
        <dsp:cNvPr id="0" name=""/>
        <dsp:cNvSpPr/>
      </dsp:nvSpPr>
      <dsp:spPr>
        <a:xfrm>
          <a:off x="3688425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Evaluación</a:t>
          </a:r>
          <a:endParaRPr lang="en-US" sz="3000" kern="1200"/>
        </a:p>
      </dsp:txBody>
      <dsp:txXfrm>
        <a:off x="3688425" y="1715230"/>
        <a:ext cx="3138750" cy="470812"/>
      </dsp:txXfrm>
    </dsp:sp>
    <dsp:sp modelId="{EEE5EA04-0F1D-4255-8B1A-A2DBD8F005C0}">
      <dsp:nvSpPr>
        <dsp:cNvPr id="0" name=""/>
        <dsp:cNvSpPr/>
      </dsp:nvSpPr>
      <dsp:spPr>
        <a:xfrm>
          <a:off x="3688425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Revisiones técnicas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Recabar datos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Hacer pruebas</a:t>
          </a:r>
          <a:endParaRPr lang="en-US" sz="1700" kern="1200"/>
        </a:p>
      </dsp:txBody>
      <dsp:txXfrm>
        <a:off x="3688425" y="2254270"/>
        <a:ext cx="3138750" cy="1627088"/>
      </dsp:txXfrm>
    </dsp:sp>
    <dsp:sp modelId="{59C133D0-2784-495A-B834-CB2B9EA630E6}">
      <dsp:nvSpPr>
        <dsp:cNvPr id="0" name=""/>
        <dsp:cNvSpPr/>
      </dsp:nvSpPr>
      <dsp:spPr>
        <a:xfrm>
          <a:off x="8396550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DEAC6-E3C8-4CB4-A7D7-681F0AB13145}">
      <dsp:nvSpPr>
        <dsp:cNvPr id="0" name=""/>
        <dsp:cNvSpPr/>
      </dsp:nvSpPr>
      <dsp:spPr>
        <a:xfrm>
          <a:off x="7376456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Falla</a:t>
          </a:r>
          <a:endParaRPr lang="en-US" sz="3000" kern="1200"/>
        </a:p>
      </dsp:txBody>
      <dsp:txXfrm>
        <a:off x="7376456" y="1715230"/>
        <a:ext cx="3138750" cy="470812"/>
      </dsp:txXfrm>
    </dsp:sp>
    <dsp:sp modelId="{95FCA186-2126-4BCD-9782-CC006702E033}">
      <dsp:nvSpPr>
        <dsp:cNvPr id="0" name=""/>
        <dsp:cNvSpPr/>
      </dsp:nvSpPr>
      <dsp:spPr>
        <a:xfrm>
          <a:off x="7376456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Internos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Externos</a:t>
          </a:r>
          <a:endParaRPr lang="en-US" sz="1700" kern="1200"/>
        </a:p>
      </dsp:txBody>
      <dsp:txXfrm>
        <a:off x="7376456" y="2254270"/>
        <a:ext cx="3138750" cy="1627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7E2E8-55DF-42B0-8EB3-A93D0D8E7AA1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DC2D7-AF62-4BDC-9755-A5154305E6A3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Métodos de la ingeniería de software</a:t>
          </a:r>
          <a:endParaRPr lang="en-US" sz="1700" kern="1200" dirty="0"/>
        </a:p>
      </dsp:txBody>
      <dsp:txXfrm>
        <a:off x="567543" y="1737599"/>
        <a:ext cx="2357955" cy="720000"/>
      </dsp:txXfrm>
    </dsp:sp>
    <dsp:sp modelId="{59C9C823-E94E-4D44-8997-F95350996C59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E8DB-921A-4673-9EEA-F9960C363830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Técnicas de administración de proyectos</a:t>
          </a:r>
          <a:endParaRPr lang="en-US" sz="1700" kern="1200"/>
        </a:p>
      </dsp:txBody>
      <dsp:txXfrm>
        <a:off x="3338141" y="1737599"/>
        <a:ext cx="2357955" cy="720000"/>
      </dsp:txXfrm>
    </dsp:sp>
    <dsp:sp modelId="{04876660-EC76-406D-BB24-F2A0542FBA02}">
      <dsp:nvSpPr>
        <dsp:cNvPr id="0" name=""/>
        <dsp:cNvSpPr/>
      </dsp:nvSpPr>
      <dsp:spPr>
        <a:xfrm>
          <a:off x="1215981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028F4-C393-41EE-9E77-0BA7B7E85E7E}">
      <dsp:nvSpPr>
        <dsp:cNvPr id="0" name=""/>
        <dsp:cNvSpPr/>
      </dsp:nvSpPr>
      <dsp:spPr>
        <a:xfrm>
          <a:off x="567543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Control de calidad</a:t>
          </a:r>
          <a:endParaRPr lang="en-US" sz="1700" kern="1200"/>
        </a:p>
      </dsp:txBody>
      <dsp:txXfrm>
        <a:off x="567543" y="4438449"/>
        <a:ext cx="2357955" cy="720000"/>
      </dsp:txXfrm>
    </dsp:sp>
    <dsp:sp modelId="{BFC19218-992F-4FD2-B5E1-91710350BD8D}">
      <dsp:nvSpPr>
        <dsp:cNvPr id="0" name=""/>
        <dsp:cNvSpPr/>
      </dsp:nvSpPr>
      <dsp:spPr>
        <a:xfrm>
          <a:off x="3986578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8628-85D0-42A5-8C50-3862F573C908}">
      <dsp:nvSpPr>
        <dsp:cNvPr id="0" name=""/>
        <dsp:cNvSpPr/>
      </dsp:nvSpPr>
      <dsp:spPr>
        <a:xfrm>
          <a:off x="3338141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Aseguramiento de la calidad</a:t>
          </a:r>
          <a:endParaRPr lang="en-US" sz="1700" kern="1200"/>
        </a:p>
      </dsp:txBody>
      <dsp:txXfrm>
        <a:off x="3338141" y="4438449"/>
        <a:ext cx="23579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4485-3831-4AEF-BC0C-4915B4070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86360-22C2-4190-ABB0-745C974B4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7570B-F99B-4EBF-B348-3420DB1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9F32D-6C93-49C5-9EDB-1CF6C908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BC9BE-1329-480A-8545-51B0793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4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298D-8FD5-43EA-A414-31A421C5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1949C6-D46E-465C-9682-CB84178E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EFEB5-02A8-45AD-A655-4A99CBCF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DFC03-ED77-42D5-9F6C-1A40855B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ECF81-0E6F-4903-8DA6-D1F646A9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7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3B9B1C-B663-4FC5-AAA4-0DEE2FB8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A4BCD5-88F8-4F01-8B5E-A6B2AF61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3973A-F067-45A7-BBA8-6A820CD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3B4AC-B047-4CB2-ACC2-F19ACC58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3885-6AE8-4166-BB48-F981D8A4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11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5694A-C668-4B7E-A1E1-B205AEA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497A3-EF0F-48B8-A8F5-3638AB4F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13C11-7BBC-4C0E-975D-0AC99116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08837-2615-4AA2-9C58-6F7BE9C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47585-728B-42F2-B269-3BDBC4BC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6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832EF-888C-42BF-B25E-C417CEE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2B98A-6F17-48F9-B6A4-276BBEE7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120E8-3A7B-4275-AF64-7A9B037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D7CFD-0072-4F7D-98CB-34F085BA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8343D-E91B-4A2D-A597-324D5978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6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C3AC4-FEF3-4684-BAA3-B40D3F3A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D0027-6D67-4CF9-AC42-DC20AD9DD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596EF-CA2D-4C9F-B31D-5C451236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DD805-2641-421F-AD96-DAAEE606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E1E45-F264-4AD4-8ABD-A42F9E6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B49B4-1F82-4222-8B8E-30804029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1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B40F-FF55-4AD0-B8F7-3D88820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396EEA-7C17-4602-A635-8943DB5C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EF9E3E-CF2E-43B0-A47E-41B825D6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D8A11-FDEE-4C1D-B856-73CDD2F44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BBB62-0B0E-483B-B933-3E2D9E3A9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FF428C-2795-41AC-80A1-FC87A4EB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B86261-C744-4B09-8B81-ABA75F14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308D0C-06D6-4E3F-ABD3-C396B1DB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60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C0422-2DB9-4724-8C1D-8CFB363F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917EF6-03F8-440E-8A3D-FE94F317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987395-3777-4CA3-83F0-E642CBE0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A0F9A-C06D-4B84-AD26-D3C16E1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6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490902-F0E2-4F75-9E4F-A0EFFA9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BD3FEE-2BF1-4797-8134-6848D71E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CA967A-8F93-40C8-939A-18F77C3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27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A06FD-FAF3-4875-B40B-B650034D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3E5ED-CEA4-4933-86AA-5BA3FBAE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F973C3-5EE3-4478-ACCA-C4DF0042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0E3FF-8F05-4717-8887-FAAE79D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6DC2F-54CC-49BF-945A-4E7BEA0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D2B49-BBD1-475D-B352-034C6F9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4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CE3CC-64D2-4C58-9A7F-66070994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1E1984-34C3-40D5-A33D-D1108499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CD021-7747-43E7-887A-FD33C5B4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1E355E-7191-48D1-8ADF-DA97A51A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3DE99-F170-4BD7-9542-6FBFD23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C5CBA-40FC-4E0C-AE5A-A635658F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4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BD7E2-7E81-48D5-8C8D-86B7A3F3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24D21-F0A7-4BE7-9087-AB85D3A9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D4540-9FE4-46C4-ADB9-87343212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68F15-D5E4-473D-8F98-E593EDC2B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B24C1-1CD4-44BC-BAC4-1C339BF1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8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oday.com/it-management/cio-magazine-lets-stop-wasting-78-billion-a-ye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Pipeta rellena una bandeja con muestras">
            <a:extLst>
              <a:ext uri="{FF2B5EF4-FFF2-40B4-BE49-F238E27FC236}">
                <a16:creationId xmlns:a16="http://schemas.microsoft.com/office/drawing/2014/main" id="{EBD1A344-F5F6-469C-A720-992504C0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2E74CE-7D81-4D64-994D-7244018F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Calidad y Pruebas de Software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9C093-9433-4D0E-A30C-E33FCFC4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>
                <a:solidFill>
                  <a:srgbClr val="FFFFFF"/>
                </a:solidFill>
              </a:rPr>
              <a:t>Facultad de Sistemas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7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536757-29D7-47AF-B3F6-148AEAD5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MX" sz="4000" b="0" i="0">
                <a:solidFill>
                  <a:srgbClr val="FFFFFF"/>
                </a:solidFill>
                <a:effectLst/>
                <a:latin typeface="proxima-nova"/>
              </a:rPr>
              <a:t>Dr. W. Edwards Deming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A94CA-CCF3-4512-89D0-C937CF9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4359127" cy="3563159"/>
          </a:xfrm>
        </p:spPr>
        <p:txBody>
          <a:bodyPr>
            <a:normAutofit/>
          </a:bodyPr>
          <a:lstStyle/>
          <a:p>
            <a:r>
              <a:rPr lang="es-ES" sz="2400" dirty="0"/>
              <a:t>Padre de la evolución de la calidad</a:t>
            </a:r>
          </a:p>
          <a:p>
            <a:r>
              <a:rPr lang="es-ES" sz="2400" dirty="0"/>
              <a:t>Cuatro principios: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Quality improvement drives the entire economy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The customer always comes first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Do not blame the person, fix the system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Plan-Do-Check-Act</a:t>
            </a:r>
          </a:p>
          <a:p>
            <a:endParaRPr lang="es-MX" sz="19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28EDCD-0838-4657-8140-ECD4FA5C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2599942"/>
            <a:ext cx="4802404" cy="33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89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9857-0B23-4666-9A6F-9FABF719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improvement drives the entire economy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1BEBE-8B00-4114-AF70-FB6373C0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n-US" dirty="0"/>
              <a:t>Organizations that focused on improving quality would automatically reduce costs while those that focused on reducing cost would automatically reduce quality and actually increase costs as a result”</a:t>
            </a:r>
            <a:endParaRPr lang="es-MX" dirty="0"/>
          </a:p>
        </p:txBody>
      </p:sp>
      <p:pic>
        <p:nvPicPr>
          <p:cNvPr id="5122" name="Picture 2" descr="What is Cost of Quality in Construction? - The Constructor">
            <a:extLst>
              <a:ext uri="{FF2B5EF4-FFF2-40B4-BE49-F238E27FC236}">
                <a16:creationId xmlns:a16="http://schemas.microsoft.com/office/drawing/2014/main" id="{20731955-2C4B-4E16-8A26-C1C0A04A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85" y="3342614"/>
            <a:ext cx="5423096" cy="29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1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70703-F066-419A-B7E6-35912C17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customer always comes first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15 tactics to use when the customer isn&amp;#39;t always right | SimpleConsign">
            <a:extLst>
              <a:ext uri="{FF2B5EF4-FFF2-40B4-BE49-F238E27FC236}">
                <a16:creationId xmlns:a16="http://schemas.microsoft.com/office/drawing/2014/main" id="{CD1EE167-0662-42F2-A9F9-F5797A89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947" y="612553"/>
            <a:ext cx="5014129" cy="56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7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08CC3-84FD-447C-B4BF-54B61B9E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Not Blame The Person, Fix The System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C7FDC-81F0-4D09-B0E3-E35E659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are internal customers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onopoly + Reviews | CB2">
            <a:extLst>
              <a:ext uri="{FF2B5EF4-FFF2-40B4-BE49-F238E27FC236}">
                <a16:creationId xmlns:a16="http://schemas.microsoft.com/office/drawing/2014/main" id="{6281D0EE-0ECE-4F99-AC0D-26007AB7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569297"/>
            <a:ext cx="5608830" cy="5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7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BCC68-D249-4E0C-955F-FC8A8CB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Plan-Do-Check-Act</a:t>
            </a:r>
          </a:p>
        </p:txBody>
      </p:sp>
      <p:pic>
        <p:nvPicPr>
          <p:cNvPr id="1026" name="Picture 2" descr="PDCA (Plan Do Check Act) - From MindTools.com">
            <a:extLst>
              <a:ext uri="{FF2B5EF4-FFF2-40B4-BE49-F238E27FC236}">
                <a16:creationId xmlns:a16="http://schemas.microsoft.com/office/drawing/2014/main" id="{B8F12DA8-B88F-4670-B45B-EA7F84B04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63A4-0222-433D-8B66-B99C67A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calidad?</a:t>
            </a:r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30AF66-CBC0-4456-AE85-CDE923E92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13" y="1313711"/>
            <a:ext cx="8032653" cy="51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F6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45C4A7-DDD6-4EDA-B86E-978C1ABD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1B6784-C3D2-4A2D-9B64-FFDCD856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611945"/>
            <a:ext cx="7503846" cy="54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7D34B1-EFDC-4130-A629-59961BB1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Zen y el Arte del mantenimiento de la motocicleta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C8CDB-8234-4C97-AECE-04DEB583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6" y="1954931"/>
            <a:ext cx="11548872" cy="35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DA34D-C1ED-471D-8C47-73F29855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David Garvin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707DDC1-880D-425A-8DF8-B762883A1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664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Gafas 3D con relleno sólido">
            <a:extLst>
              <a:ext uri="{FF2B5EF4-FFF2-40B4-BE49-F238E27FC236}">
                <a16:creationId xmlns:a16="http://schemas.microsoft.com/office/drawing/2014/main" id="{4B5CE8FE-CAEC-4195-9808-1B0AA332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7737" y="1617163"/>
            <a:ext cx="914400" cy="914400"/>
          </a:xfrm>
          <a:prstGeom prst="rect">
            <a:avLst/>
          </a:prstGeom>
        </p:spPr>
      </p:pic>
      <p:pic>
        <p:nvPicPr>
          <p:cNvPr id="8" name="Gráfico 7" descr="Trabajadora de oficina con relleno sólido">
            <a:extLst>
              <a:ext uri="{FF2B5EF4-FFF2-40B4-BE49-F238E27FC236}">
                <a16:creationId xmlns:a16="http://schemas.microsoft.com/office/drawing/2014/main" id="{AFFA7FC7-E4FF-4E61-9723-251F4A5BA9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0223" y="2627141"/>
            <a:ext cx="914400" cy="914400"/>
          </a:xfrm>
          <a:prstGeom prst="rect">
            <a:avLst/>
          </a:prstGeom>
        </p:spPr>
      </p:pic>
      <p:pic>
        <p:nvPicPr>
          <p:cNvPr id="12" name="Gráfico 11" descr="Maletín con relleno sólido">
            <a:extLst>
              <a:ext uri="{FF2B5EF4-FFF2-40B4-BE49-F238E27FC236}">
                <a16:creationId xmlns:a16="http://schemas.microsoft.com/office/drawing/2014/main" id="{EEA5508F-94E1-4258-BC6F-5118737C2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0223" y="3523956"/>
            <a:ext cx="914400" cy="914400"/>
          </a:xfrm>
          <a:prstGeom prst="rect">
            <a:avLst/>
          </a:prstGeom>
        </p:spPr>
      </p:pic>
      <p:pic>
        <p:nvPicPr>
          <p:cNvPr id="16" name="Gráfico 15" descr="Cmd (terminal) contorno">
            <a:extLst>
              <a:ext uri="{FF2B5EF4-FFF2-40B4-BE49-F238E27FC236}">
                <a16:creationId xmlns:a16="http://schemas.microsoft.com/office/drawing/2014/main" id="{F610C668-D2EF-4DCF-9012-4511876D15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0223" y="4389119"/>
            <a:ext cx="914400" cy="914400"/>
          </a:xfrm>
          <a:prstGeom prst="rect">
            <a:avLst/>
          </a:prstGeom>
        </p:spPr>
      </p:pic>
      <p:pic>
        <p:nvPicPr>
          <p:cNvPr id="20" name="Gráfico 19" descr="Dinero volando contorno">
            <a:extLst>
              <a:ext uri="{FF2B5EF4-FFF2-40B4-BE49-F238E27FC236}">
                <a16:creationId xmlns:a16="http://schemas.microsoft.com/office/drawing/2014/main" id="{9FB69C34-C241-4A8C-9434-DE08B5CA2A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0223" y="5254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5BC7-873D-4C69-B372-2C448A83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Diseño y conformidad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E52879F-3853-4F44-996C-FBC870E79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253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7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08F8-66C6-4856-9C73-0C04CF70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Carlos Nassif Trejo García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7E5783-AC69-4297-A29E-A82F12B2A5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96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CC86-B78A-40D7-A577-0A014B79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¿Es todo?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D8272-B8F6-4EA3-B2F4-4861D7B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s-ES" sz="2400" dirty="0"/>
              <a:t>Robert </a:t>
            </a:r>
            <a:r>
              <a:rPr lang="es-ES" sz="2400" dirty="0" err="1"/>
              <a:t>Glass</a:t>
            </a:r>
            <a:r>
              <a:rPr lang="es-ES" sz="2400" dirty="0"/>
              <a:t>: “</a:t>
            </a:r>
            <a:r>
              <a:rPr lang="es-MX" sz="2400" dirty="0"/>
              <a:t>si el usuario no está satisfecho, nada de lo demás importa.”</a:t>
            </a:r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3C7FB2-A3F1-4121-A855-3618CDBB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0" y="4360284"/>
            <a:ext cx="11466964" cy="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425C6D-FB20-4F9A-9739-BD1D391E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s-ES" sz="4000" dirty="0"/>
              <a:t>Calidad de Software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AFFA7-29AF-4C8B-99F2-CB8A940D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algn="ctr"/>
            <a:r>
              <a:rPr lang="es-ES" sz="3200" dirty="0"/>
              <a:t>“</a:t>
            </a:r>
            <a:r>
              <a:rPr lang="es-MX" sz="3200" dirty="0">
                <a:highlight>
                  <a:srgbClr val="00FF00"/>
                </a:highlight>
              </a:rPr>
              <a:t>Proceso eficaz de software </a:t>
            </a:r>
            <a:r>
              <a:rPr lang="es-MX" sz="3200" dirty="0"/>
              <a:t>que se aplica de manera que crea un </a:t>
            </a:r>
            <a:r>
              <a:rPr lang="es-MX" sz="3200" dirty="0">
                <a:highlight>
                  <a:srgbClr val="00FFFF"/>
                </a:highlight>
              </a:rPr>
              <a:t>producto útil </a:t>
            </a:r>
            <a:r>
              <a:rPr lang="es-MX" sz="3200" dirty="0"/>
              <a:t>que </a:t>
            </a:r>
            <a:r>
              <a:rPr lang="es-MX" sz="3200" dirty="0">
                <a:highlight>
                  <a:srgbClr val="FF00FF"/>
                </a:highlight>
              </a:rPr>
              <a:t>proporciona valor </a:t>
            </a:r>
            <a:r>
              <a:rPr lang="es-MX" sz="3200" dirty="0"/>
              <a:t>medible a quienes lo producen y a quienes lo utilizan”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96A63A-EF81-4A55-A9C1-B25968BE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646405"/>
            <a:ext cx="4170530" cy="35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4E88A-5C13-42DA-931C-C810A899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eficaz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DEA9-00E5-4E3F-A171-F72FD2FB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Establece infraestructura</a:t>
            </a:r>
          </a:p>
          <a:p>
            <a:r>
              <a:rPr lang="es-ES" dirty="0"/>
              <a:t>Analizar y diseñar</a:t>
            </a:r>
          </a:p>
          <a:p>
            <a:r>
              <a:rPr lang="es-ES" dirty="0"/>
              <a:t>Actividades sombrilla: Cambio y revisiones técnicas</a:t>
            </a:r>
          </a:p>
          <a:p>
            <a:endParaRPr lang="es-MX" dirty="0"/>
          </a:p>
        </p:txBody>
      </p:sp>
      <p:pic>
        <p:nvPicPr>
          <p:cNvPr id="8196" name="Picture 4" descr="Systems Analysis ~ Baseline Software Architecture ~ Software to discover  plants diseases – Systems Analysis and Development">
            <a:extLst>
              <a:ext uri="{FF2B5EF4-FFF2-40B4-BE49-F238E27FC236}">
                <a16:creationId xmlns:a16="http://schemas.microsoft.com/office/drawing/2014/main" id="{82690660-1448-4021-A22C-B7461326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69" y="3594294"/>
            <a:ext cx="5334512" cy="310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6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69B0-9504-4E7F-9AD6-3AB3EACF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Útil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3FF09-CF92-4B82-AB6E-9ACAAA09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el usuario final desea</a:t>
            </a:r>
            <a:endParaRPr lang="es-MX" dirty="0"/>
          </a:p>
        </p:txBody>
      </p:sp>
      <p:pic>
        <p:nvPicPr>
          <p:cNvPr id="9218" name="Picture 2" descr="Child Computer Isolated On White Stock Photo (Edit Now) 267870353">
            <a:extLst>
              <a:ext uri="{FF2B5EF4-FFF2-40B4-BE49-F238E27FC236}">
                <a16:creationId xmlns:a16="http://schemas.microsoft.com/office/drawing/2014/main" id="{365DD81E-AEA3-4768-B553-855CBF087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5444197" y="2679637"/>
            <a:ext cx="5492628" cy="37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3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54B4B-F93B-43D7-8EDD-793FDA5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/>
              <a:t>Agrega valor</a:t>
            </a:r>
            <a:endParaRPr lang="es-MX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9DEB3AB-224E-4901-9938-7F4481DF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518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27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5A2EF-A29F-4EF0-81C3-72003134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Dimensiones de calidad de Garvin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D6D863E-51D6-4314-998D-17F1CCADF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201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42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0AA1-8613-4C76-B34B-CF9A8D17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Calidad de McCall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DB62AE-D013-454D-85A8-30CC9EF9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3"/>
            <a:ext cx="10515599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FF75F-322A-4D2F-9F81-13F75119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323"/>
            <a:ext cx="10515600" cy="4031640"/>
          </a:xfrm>
        </p:spPr>
        <p:txBody>
          <a:bodyPr/>
          <a:lstStyle/>
          <a:p>
            <a:r>
              <a:rPr lang="es-ES" dirty="0"/>
              <a:t>Corrección: Cumple con los objetivos del cliente</a:t>
            </a:r>
          </a:p>
          <a:p>
            <a:r>
              <a:rPr lang="es-ES" dirty="0"/>
              <a:t>Confiabilidad: Cumple con su función en una precisión deseable</a:t>
            </a:r>
          </a:p>
          <a:p>
            <a:r>
              <a:rPr lang="es-ES" dirty="0"/>
              <a:t>Usabilidad: Esfuerzo para usar el sistema</a:t>
            </a:r>
          </a:p>
          <a:p>
            <a:r>
              <a:rPr lang="es-ES" dirty="0"/>
              <a:t>Integridad: Datos y usuarios</a:t>
            </a:r>
          </a:p>
          <a:p>
            <a:r>
              <a:rPr lang="es-ES" dirty="0"/>
              <a:t>Eficiencia: Recursos utilizados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EC037-E028-4C15-ABDB-A2DBDF7E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3" y="462866"/>
            <a:ext cx="7443842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B3AD5-858B-4395-BD4D-A82B7EC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0745"/>
            <a:ext cx="10515600" cy="3736218"/>
          </a:xfrm>
        </p:spPr>
        <p:txBody>
          <a:bodyPr/>
          <a:lstStyle/>
          <a:p>
            <a:r>
              <a:rPr lang="es-ES" dirty="0"/>
              <a:t>Facilidad de recibir mantenimiento: Detectar -&gt; Corregir</a:t>
            </a:r>
          </a:p>
          <a:p>
            <a:r>
              <a:rPr lang="es-ES" dirty="0"/>
              <a:t>Flexibilidad: Modificar un programa en producción</a:t>
            </a:r>
          </a:p>
          <a:p>
            <a:r>
              <a:rPr lang="es-MX" dirty="0"/>
              <a:t>Susceptibilidad de someterse a pruebas: Esfuerzo para probar un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2C50D7-162E-485E-8C7D-4F90F87A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7" y="449252"/>
            <a:ext cx="5092591" cy="1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35ADB-3005-47F3-9172-C7D2C3E9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Portabilidad: Usar otro sistema</a:t>
            </a:r>
          </a:p>
          <a:p>
            <a:endParaRPr lang="es-ES" dirty="0"/>
          </a:p>
          <a:p>
            <a:r>
              <a:rPr lang="es-ES" dirty="0"/>
              <a:t>Reusabilidad: Modular</a:t>
            </a:r>
          </a:p>
          <a:p>
            <a:endParaRPr lang="es-ES" dirty="0"/>
          </a:p>
          <a:p>
            <a:r>
              <a:rPr lang="es-ES" dirty="0"/>
              <a:t>Interoperabilidad: Acoplar un sistema con otro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58A84-A37D-44E7-8FAE-1E69FF48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80" y="246692"/>
            <a:ext cx="4339454" cy="23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9332-F90B-48E4-9A7B-E636EFEB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1F5F5-795D-4447-92FF-6A39103C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 1: 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 2: 				25%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Proyecto Final: 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Examen Final: 				25%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Cada </a:t>
            </a:r>
            <a:r>
              <a:rPr lang="es-ES" sz="18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</a:t>
            </a: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se evaluará de la siguiente manera: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Asistencia y participación:			10%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Presentación: 				15%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Tareas:					15%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Proyecto: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Examen:				35%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23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210EE-C6F4-42EC-9FE6-51FD17B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ISO 9126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AF5219-D653-466C-972A-02A74EF8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469" y="1647092"/>
            <a:ext cx="8981037" cy="50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0277D-C5B5-4532-A206-2EA6D1F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Funcionalidad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CDA40FD-92BA-4BB6-A108-48B1BB4A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Satisface las necesidades por la cual fue diseñado</a:t>
            </a:r>
          </a:p>
          <a:p>
            <a:r>
              <a:rPr lang="es-ES" sz="2400" dirty="0"/>
              <a:t>Adecuación</a:t>
            </a:r>
          </a:p>
          <a:p>
            <a:r>
              <a:rPr lang="es-ES" sz="2400" dirty="0"/>
              <a:t>Exactitud</a:t>
            </a:r>
          </a:p>
          <a:p>
            <a:r>
              <a:rPr lang="es-ES" sz="2400" dirty="0"/>
              <a:t>Interoperabilidad</a:t>
            </a:r>
          </a:p>
          <a:p>
            <a:r>
              <a:rPr lang="es-ES" sz="2400" dirty="0"/>
              <a:t>Conformidad</a:t>
            </a:r>
          </a:p>
          <a:p>
            <a:r>
              <a:rPr lang="es-ES" sz="2400" dirty="0"/>
              <a:t>Seguridad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9183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2A12-EA16-4867-B950-5BD48F2C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ACAA0-4B5E-4A60-9570-BC281277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1858876"/>
            <a:ext cx="7396942" cy="4351338"/>
          </a:xfrm>
        </p:spPr>
        <p:txBody>
          <a:bodyPr>
            <a:normAutofit/>
          </a:bodyPr>
          <a:lstStyle/>
          <a:p>
            <a:r>
              <a:rPr lang="es-ES" dirty="0"/>
              <a:t>El software presenta resultados acordes a la necesidad a la que fue diseñado </a:t>
            </a:r>
          </a:p>
          <a:p>
            <a:r>
              <a:rPr lang="es-ES" dirty="0"/>
              <a:t>El software cuenta con funciones apropiadas para efectuar las tareas que fueron especificadas</a:t>
            </a:r>
          </a:p>
          <a:p>
            <a:r>
              <a:rPr lang="es-ES" dirty="0"/>
              <a:t>El software previene el acceso no autorizado</a:t>
            </a:r>
          </a:p>
          <a:p>
            <a:r>
              <a:rPr lang="es-ES" dirty="0"/>
              <a:t>El software sigue estándares de la industria</a:t>
            </a:r>
          </a:p>
          <a:p>
            <a:r>
              <a:rPr lang="es-ES" dirty="0"/>
              <a:t>El software tiene la habilidad de interactuar con otros sistemas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924A4-7607-43E0-9EC6-826D7C52D1EE}"/>
              </a:ext>
            </a:extLst>
          </p:cNvPr>
          <p:cNvSpPr txBox="1"/>
          <p:nvPr/>
        </p:nvSpPr>
        <p:spPr>
          <a:xfrm>
            <a:off x="8545483" y="1685899"/>
            <a:ext cx="3478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Adecuación</a:t>
            </a:r>
          </a:p>
          <a:p>
            <a:endParaRPr lang="es-ES" sz="3200" dirty="0"/>
          </a:p>
          <a:p>
            <a:r>
              <a:rPr lang="es-ES" sz="3200" dirty="0"/>
              <a:t>Exactitud</a:t>
            </a:r>
          </a:p>
          <a:p>
            <a:endParaRPr lang="es-ES" sz="3200" dirty="0"/>
          </a:p>
          <a:p>
            <a:r>
              <a:rPr lang="es-ES" sz="3200" dirty="0"/>
              <a:t>Interoperabilidad</a:t>
            </a:r>
          </a:p>
          <a:p>
            <a:endParaRPr lang="es-ES" sz="3200" dirty="0"/>
          </a:p>
          <a:p>
            <a:r>
              <a:rPr lang="es-ES" sz="3200" dirty="0"/>
              <a:t>Conformidad</a:t>
            </a:r>
          </a:p>
          <a:p>
            <a:endParaRPr lang="es-ES" sz="3200" dirty="0"/>
          </a:p>
          <a:p>
            <a:r>
              <a:rPr lang="es-ES" sz="3200" dirty="0"/>
              <a:t>Seguridad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1776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2A12-EA16-4867-B950-5BD48F2C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ACAA0-4B5E-4A60-9570-BC281277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1858876"/>
            <a:ext cx="7396942" cy="4351338"/>
          </a:xfrm>
        </p:spPr>
        <p:txBody>
          <a:bodyPr>
            <a:normAutofit/>
          </a:bodyPr>
          <a:lstStyle/>
          <a:p>
            <a:r>
              <a:rPr lang="es-ES" dirty="0"/>
              <a:t>El software presenta resultados acordes a la necesidad a la que fue diseñado </a:t>
            </a:r>
          </a:p>
          <a:p>
            <a:r>
              <a:rPr lang="es-ES" dirty="0"/>
              <a:t>El software cuenta con funciones apropiadas para efectuar las tareas que fueron especificadas</a:t>
            </a:r>
          </a:p>
          <a:p>
            <a:r>
              <a:rPr lang="es-ES" dirty="0"/>
              <a:t>El software previene el acceso no autorizado</a:t>
            </a:r>
          </a:p>
          <a:p>
            <a:r>
              <a:rPr lang="es-ES" dirty="0"/>
              <a:t>El software sigue estándares de la industria</a:t>
            </a:r>
          </a:p>
          <a:p>
            <a:r>
              <a:rPr lang="es-ES" dirty="0"/>
              <a:t>El software tiene la habilidad de interactuar con otros sistemas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924A4-7607-43E0-9EC6-826D7C52D1EE}"/>
              </a:ext>
            </a:extLst>
          </p:cNvPr>
          <p:cNvSpPr txBox="1"/>
          <p:nvPr/>
        </p:nvSpPr>
        <p:spPr>
          <a:xfrm>
            <a:off x="8545483" y="1685899"/>
            <a:ext cx="3478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Adecuación</a:t>
            </a:r>
          </a:p>
          <a:p>
            <a:endParaRPr lang="es-ES" sz="3200" dirty="0"/>
          </a:p>
          <a:p>
            <a:r>
              <a:rPr lang="es-ES" sz="3200" dirty="0"/>
              <a:t>Exactitud</a:t>
            </a:r>
          </a:p>
          <a:p>
            <a:endParaRPr lang="es-ES" sz="3200" dirty="0"/>
          </a:p>
          <a:p>
            <a:r>
              <a:rPr lang="es-ES" sz="3200" dirty="0"/>
              <a:t>Interoperabilidad</a:t>
            </a:r>
          </a:p>
          <a:p>
            <a:endParaRPr lang="es-ES" sz="3200" dirty="0"/>
          </a:p>
          <a:p>
            <a:r>
              <a:rPr lang="es-ES" sz="3200" dirty="0"/>
              <a:t>Conformidad</a:t>
            </a:r>
          </a:p>
          <a:p>
            <a:endParaRPr lang="es-ES" sz="3200" dirty="0"/>
          </a:p>
          <a:p>
            <a:r>
              <a:rPr lang="es-ES" sz="3200" dirty="0"/>
              <a:t>Seguridad</a:t>
            </a:r>
            <a:endParaRPr lang="es-MX" sz="32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E4895F-193F-4EFB-B9A1-79D91221A07E}"/>
              </a:ext>
            </a:extLst>
          </p:cNvPr>
          <p:cNvCxnSpPr>
            <a:cxnSpLocks/>
          </p:cNvCxnSpPr>
          <p:nvPr/>
        </p:nvCxnSpPr>
        <p:spPr>
          <a:xfrm flipV="1">
            <a:off x="7276407" y="1995055"/>
            <a:ext cx="1269076" cy="969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14279B-D39D-4F99-8B9E-9C1B42942F91}"/>
              </a:ext>
            </a:extLst>
          </p:cNvPr>
          <p:cNvCxnSpPr>
            <a:cxnSpLocks/>
          </p:cNvCxnSpPr>
          <p:nvPr/>
        </p:nvCxnSpPr>
        <p:spPr>
          <a:xfrm>
            <a:off x="7124007" y="2147455"/>
            <a:ext cx="1510146" cy="817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FB7F492-824E-454A-A4D2-B8FAF83C713D}"/>
              </a:ext>
            </a:extLst>
          </p:cNvPr>
          <p:cNvCxnSpPr>
            <a:cxnSpLocks/>
          </p:cNvCxnSpPr>
          <p:nvPr/>
        </p:nvCxnSpPr>
        <p:spPr>
          <a:xfrm>
            <a:off x="7207135" y="4285647"/>
            <a:ext cx="1338348" cy="1621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8F34C0D-4064-44FF-8D7B-23FF32703F3E}"/>
              </a:ext>
            </a:extLst>
          </p:cNvPr>
          <p:cNvCxnSpPr>
            <a:cxnSpLocks/>
          </p:cNvCxnSpPr>
          <p:nvPr/>
        </p:nvCxnSpPr>
        <p:spPr>
          <a:xfrm>
            <a:off x="7035337" y="4721629"/>
            <a:ext cx="1510146" cy="155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97C7C0-0B78-4F72-B7FB-FE0873065F7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603375" y="3948057"/>
            <a:ext cx="942108" cy="1266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39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EC19FA-3DF8-497D-8CB2-C9F8242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Confiabilidad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31EB1-A6AC-4C60-A90C-F80E2BED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Capacidad del software de mantener su nivel de ejecución bajo condiciones normales en un periodo de tiempo establecido</a:t>
            </a:r>
          </a:p>
          <a:p>
            <a:r>
              <a:rPr lang="es-MX" sz="2400" dirty="0"/>
              <a:t>Nivel de madurez</a:t>
            </a:r>
          </a:p>
          <a:p>
            <a:r>
              <a:rPr lang="es-MX" sz="2400" dirty="0"/>
              <a:t>Tolerancia a fallos</a:t>
            </a:r>
          </a:p>
          <a:p>
            <a:r>
              <a:rPr lang="es-MX" sz="2400" dirty="0"/>
              <a:t>Recuperación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90303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2ED3-B575-45BA-9028-66C979D0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A2649-D1E5-4029-B55A-641E47D6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22" y="1988770"/>
            <a:ext cx="3471808" cy="13181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4392-F8CB-4621-AF05-1651F434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8" y="4381104"/>
            <a:ext cx="5196840" cy="14139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BD51DA-46D1-4E35-AA5F-149A31C2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54" y="1614197"/>
            <a:ext cx="2783262" cy="20672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2FF84D-88BA-4CC7-A6F3-60B8B61A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310" y="4263577"/>
            <a:ext cx="4655149" cy="14735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912B3F-4852-4C20-810F-59FEE4B45F7B}"/>
              </a:ext>
            </a:extLst>
          </p:cNvPr>
          <p:cNvSpPr txBox="1"/>
          <p:nvPr/>
        </p:nvSpPr>
        <p:spPr>
          <a:xfrm>
            <a:off x="4588625" y="6908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Nivel de madurez</a:t>
            </a:r>
          </a:p>
          <a:p>
            <a:r>
              <a:rPr lang="es-MX" sz="1800" dirty="0"/>
              <a:t>Tolerancia a fallos</a:t>
            </a:r>
          </a:p>
          <a:p>
            <a:r>
              <a:rPr lang="es-MX" sz="1800" dirty="0"/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376669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2ED3-B575-45BA-9028-66C979D0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22D297-698C-45BC-BC07-CC1EBB5B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1" y="2070028"/>
            <a:ext cx="11231689" cy="42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94310-6D2F-428A-B1ED-E315B4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Usabilidad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53029-FA68-463F-A9AC-B7DC072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Esfuerzo necesario que deberá invertir el usuario para utilizar el sistema</a:t>
            </a:r>
          </a:p>
          <a:p>
            <a:r>
              <a:rPr lang="es-MX" sz="2400" dirty="0"/>
              <a:t>Comprensibilidad</a:t>
            </a:r>
          </a:p>
          <a:p>
            <a:r>
              <a:rPr lang="es-MX" sz="2400" dirty="0"/>
              <a:t>Facilidad de aprender</a:t>
            </a:r>
          </a:p>
          <a:p>
            <a:r>
              <a:rPr lang="es-MX" sz="2400" dirty="0"/>
              <a:t>Operabilidad</a:t>
            </a:r>
          </a:p>
        </p:txBody>
      </p:sp>
    </p:spTree>
    <p:extLst>
      <p:ext uri="{BB962C8B-B14F-4D97-AF65-F5344CB8AC3E}">
        <p14:creationId xmlns:p14="http://schemas.microsoft.com/office/powerpoint/2010/main" val="232497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CBF7C-10AD-4D61-81FA-B4FD9D5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5852D-24EF-413F-99AA-F9849D2A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usuario requiere de una sesión de 3 horas para entender lo que hace una aplicación</a:t>
            </a:r>
          </a:p>
          <a:p>
            <a:r>
              <a:rPr lang="es-ES" dirty="0"/>
              <a:t>Una aplicación fue desarrollada siguiendo los mismos flujos que otras aplicaciones en el marcado usan</a:t>
            </a:r>
          </a:p>
          <a:p>
            <a:r>
              <a:rPr lang="es-ES" dirty="0"/>
              <a:t>Métricas de conversión y pasos hasta lograr un objetivo son ejemplos de: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AB5DAB-6881-4FC2-89E8-157BEE3AED50}"/>
              </a:ext>
            </a:extLst>
          </p:cNvPr>
          <p:cNvSpPr txBox="1"/>
          <p:nvPr/>
        </p:nvSpPr>
        <p:spPr>
          <a:xfrm>
            <a:off x="5868786" y="47642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Comprensibilidad</a:t>
            </a:r>
          </a:p>
          <a:p>
            <a:r>
              <a:rPr lang="es-MX" sz="1800" dirty="0"/>
              <a:t>Facilidad de aprender</a:t>
            </a:r>
          </a:p>
          <a:p>
            <a:r>
              <a:rPr lang="es-MX" sz="1800" dirty="0"/>
              <a:t>Operabilidad</a:t>
            </a:r>
          </a:p>
        </p:txBody>
      </p:sp>
    </p:spTree>
    <p:extLst>
      <p:ext uri="{BB962C8B-B14F-4D97-AF65-F5344CB8AC3E}">
        <p14:creationId xmlns:p14="http://schemas.microsoft.com/office/powerpoint/2010/main" val="3868724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9AB75-48A4-4FBC-8CEA-548DE55D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Eficiencia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6C9ED-DD35-41DF-866E-2A434F3F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Relación entre el nivel de funcionamiento del software y la cantidad de recursos usados</a:t>
            </a:r>
          </a:p>
          <a:p>
            <a:r>
              <a:rPr lang="es-MX" sz="2400" dirty="0"/>
              <a:t>Tiempo</a:t>
            </a:r>
          </a:p>
          <a:p>
            <a:r>
              <a:rPr lang="es-MX" sz="2400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59733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D15F6C-0D2A-4625-9DA5-EAB93286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Temario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0BE3D-BBD5-43A0-802D-85E8EC2A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00"/>
              </a:spcBef>
            </a:pPr>
            <a:r>
              <a:rPr lang="en-US" sz="1100" b="1" dirty="0">
                <a:effectLst/>
              </a:rPr>
              <a:t>U1. </a:t>
            </a:r>
            <a:r>
              <a:rPr lang="en-US" sz="1100" b="1" dirty="0" err="1">
                <a:effectLst/>
              </a:rPr>
              <a:t>Conceptos</a:t>
            </a:r>
            <a:r>
              <a:rPr lang="en-US" sz="1100" b="1" dirty="0">
                <a:effectLst/>
              </a:rPr>
              <a:t> </a:t>
            </a:r>
            <a:r>
              <a:rPr lang="en-US" sz="1100" b="1" dirty="0" err="1">
                <a:effectLst/>
              </a:rPr>
              <a:t>Básicos</a:t>
            </a:r>
            <a:r>
              <a:rPr lang="en-US" sz="1100" b="1" dirty="0">
                <a:effectLst/>
              </a:rPr>
              <a:t> de Calidad</a:t>
            </a:r>
          </a:p>
          <a:p>
            <a:pPr marL="342900" lvl="0"/>
            <a:r>
              <a:rPr lang="en-US" sz="1100" dirty="0" err="1">
                <a:effectLst/>
              </a:rPr>
              <a:t>Presentación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 err="1">
                <a:effectLst/>
              </a:rPr>
              <a:t>Definición</a:t>
            </a:r>
            <a:r>
              <a:rPr lang="en-US" sz="1100" dirty="0">
                <a:effectLst/>
              </a:rPr>
              <a:t> de Calidad</a:t>
            </a:r>
          </a:p>
          <a:p>
            <a:pPr marL="342900" lvl="0"/>
            <a:r>
              <a:rPr lang="en-US" sz="1100" dirty="0" err="1">
                <a:effectLst/>
              </a:rPr>
              <a:t>Definición</a:t>
            </a:r>
            <a:r>
              <a:rPr lang="en-US" sz="1100" dirty="0">
                <a:effectLst/>
              </a:rPr>
              <a:t> de </a:t>
            </a:r>
            <a:r>
              <a:rPr lang="en-US" sz="1100" dirty="0" err="1">
                <a:effectLst/>
              </a:rPr>
              <a:t>calidad</a:t>
            </a:r>
            <a:r>
              <a:rPr lang="en-US" sz="1100" dirty="0">
                <a:effectLst/>
              </a:rPr>
              <a:t> de software</a:t>
            </a:r>
          </a:p>
          <a:p>
            <a:pPr marL="342900" lvl="0"/>
            <a:r>
              <a:rPr lang="en-US" sz="1100" dirty="0" err="1">
                <a:effectLst/>
              </a:rPr>
              <a:t>Quién</a:t>
            </a:r>
            <a:r>
              <a:rPr lang="en-US" sz="1100" dirty="0">
                <a:effectLst/>
              </a:rPr>
              <a:t> define la </a:t>
            </a:r>
            <a:r>
              <a:rPr lang="en-US" sz="1100" dirty="0" err="1">
                <a:effectLst/>
              </a:rPr>
              <a:t>calidad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 err="1">
                <a:effectLst/>
              </a:rPr>
              <a:t>Importancia</a:t>
            </a:r>
            <a:r>
              <a:rPr lang="en-US" sz="1100" dirty="0">
                <a:effectLst/>
              </a:rPr>
              <a:t> de la </a:t>
            </a:r>
            <a:r>
              <a:rPr lang="en-US" sz="1100" dirty="0" err="1">
                <a:effectLst/>
              </a:rPr>
              <a:t>calidad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>
                <a:effectLst/>
              </a:rPr>
              <a:t>La </a:t>
            </a:r>
            <a:r>
              <a:rPr lang="en-US" sz="1100" dirty="0" err="1">
                <a:effectLst/>
              </a:rPr>
              <a:t>calidad</a:t>
            </a:r>
            <a:r>
              <a:rPr lang="en-US" sz="1100" dirty="0">
                <a:effectLst/>
              </a:rPr>
              <a:t> y </a:t>
            </a:r>
            <a:r>
              <a:rPr lang="en-US" sz="1100" dirty="0" err="1">
                <a:effectLst/>
              </a:rPr>
              <a:t>el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mundo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globalizado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>
                <a:effectLst/>
              </a:rPr>
              <a:t>Calidad de </a:t>
            </a:r>
            <a:r>
              <a:rPr lang="en-US" sz="1100" dirty="0" err="1">
                <a:effectLst/>
              </a:rPr>
              <a:t>vida</a:t>
            </a:r>
            <a:endParaRPr lang="en-US" sz="1100" dirty="0">
              <a:effectLst/>
            </a:endParaRPr>
          </a:p>
          <a:p>
            <a:pPr marL="342900" lvl="0">
              <a:spcAft>
                <a:spcPts val="800"/>
              </a:spcAft>
            </a:pPr>
            <a:r>
              <a:rPr lang="en-US" sz="1100" dirty="0">
                <a:effectLst/>
              </a:rPr>
              <a:t>Calidad total</a:t>
            </a:r>
          </a:p>
          <a:p>
            <a:endParaRPr lang="en-US" sz="11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BF0218-2C36-428E-A53E-7E7A62BE39F5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200"/>
              </a:spcBef>
            </a:pPr>
            <a:r>
              <a:rPr lang="en-US" sz="1300" b="1" dirty="0">
                <a:effectLst/>
              </a:rPr>
              <a:t>U2. </a:t>
            </a:r>
            <a:r>
              <a:rPr lang="en-US" sz="1300" b="1" dirty="0" err="1">
                <a:effectLst/>
              </a:rPr>
              <a:t>Aseguramiento</a:t>
            </a:r>
            <a:r>
              <a:rPr lang="en-US" sz="1300" b="1" dirty="0">
                <a:effectLst/>
              </a:rPr>
              <a:t> de la </a:t>
            </a:r>
            <a:r>
              <a:rPr lang="en-US" sz="1300" b="1" dirty="0" err="1">
                <a:effectLst/>
              </a:rPr>
              <a:t>calidad</a:t>
            </a:r>
            <a:r>
              <a:rPr lang="en-US" sz="1300" b="1" dirty="0">
                <a:effectLst/>
              </a:rPr>
              <a:t> del software (SQA)</a:t>
            </a:r>
          </a:p>
          <a:p>
            <a:pPr marL="342900" lvl="0"/>
            <a:r>
              <a:rPr lang="en-US" sz="1300" dirty="0" err="1">
                <a:effectLst/>
              </a:rPr>
              <a:t>Relación</a:t>
            </a:r>
            <a:r>
              <a:rPr lang="en-US" sz="1300" dirty="0">
                <a:effectLst/>
              </a:rPr>
              <a:t> de la </a:t>
            </a:r>
            <a:r>
              <a:rPr lang="en-US" sz="1300" dirty="0" err="1">
                <a:effectLst/>
              </a:rPr>
              <a:t>Ingeniería</a:t>
            </a:r>
            <a:r>
              <a:rPr lang="en-US" sz="1300" dirty="0">
                <a:effectLst/>
              </a:rPr>
              <a:t> del software con SQA. </a:t>
            </a:r>
            <a:r>
              <a:rPr lang="en-US" sz="1300" dirty="0" err="1">
                <a:effectLst/>
              </a:rPr>
              <a:t>Definición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propósito</a:t>
            </a:r>
            <a:r>
              <a:rPr lang="en-US" sz="1300" dirty="0">
                <a:effectLst/>
              </a:rPr>
              <a:t> del SQA.</a:t>
            </a:r>
          </a:p>
          <a:p>
            <a:pPr marL="342900" lvl="0"/>
            <a:r>
              <a:rPr lang="en-US" sz="1300" dirty="0" err="1">
                <a:effectLst/>
              </a:rPr>
              <a:t>Problemas</a:t>
            </a:r>
            <a:r>
              <a:rPr lang="en-US" sz="1300" dirty="0">
                <a:effectLst/>
              </a:rPr>
              <a:t> que </a:t>
            </a:r>
            <a:r>
              <a:rPr lang="en-US" sz="1300" dirty="0" err="1">
                <a:effectLst/>
              </a:rPr>
              <a:t>resuelve</a:t>
            </a:r>
            <a:r>
              <a:rPr lang="en-US" sz="1300" dirty="0">
                <a:effectLst/>
              </a:rPr>
              <a:t> la SQA.</a:t>
            </a:r>
          </a:p>
          <a:p>
            <a:pPr marL="342900" lvl="0"/>
            <a:r>
              <a:rPr lang="en-US" sz="1300" dirty="0">
                <a:effectLst/>
              </a:rPr>
              <a:t>Calidad del software </a:t>
            </a:r>
            <a:r>
              <a:rPr lang="en-US" sz="1300" dirty="0" err="1">
                <a:effectLst/>
              </a:rPr>
              <a:t>en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el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ciclo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vida</a:t>
            </a:r>
            <a:r>
              <a:rPr lang="en-US" sz="1300" dirty="0">
                <a:effectLst/>
              </a:rPr>
              <a:t> del </a:t>
            </a:r>
            <a:r>
              <a:rPr lang="en-US" sz="1300" dirty="0" err="1">
                <a:effectLst/>
              </a:rPr>
              <a:t>mismo</a:t>
            </a:r>
            <a:r>
              <a:rPr lang="en-US" sz="1300" dirty="0">
                <a:effectLst/>
              </a:rPr>
              <a:t>.</a:t>
            </a:r>
          </a:p>
          <a:p>
            <a:pPr marL="342900" lvl="0"/>
            <a:r>
              <a:rPr lang="en-US" sz="1300" dirty="0">
                <a:effectLst/>
              </a:rPr>
              <a:t>Roles y </a:t>
            </a:r>
            <a:r>
              <a:rPr lang="en-US" sz="1300" dirty="0" err="1">
                <a:effectLst/>
              </a:rPr>
              <a:t>responsabilidades</a:t>
            </a:r>
            <a:r>
              <a:rPr lang="en-US" sz="1300" dirty="0">
                <a:effectLst/>
              </a:rPr>
              <a:t> de los </a:t>
            </a:r>
            <a:r>
              <a:rPr lang="en-US" sz="1300" dirty="0" err="1">
                <a:effectLst/>
              </a:rPr>
              <a:t>equipos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desarrollo</a:t>
            </a:r>
            <a:r>
              <a:rPr lang="en-US" sz="1300" dirty="0">
                <a:effectLst/>
              </a:rPr>
              <a:t>.</a:t>
            </a:r>
          </a:p>
          <a:p>
            <a:pPr marL="342900" lvl="0"/>
            <a:r>
              <a:rPr lang="en-US" sz="1300" dirty="0" err="1">
                <a:effectLst/>
              </a:rPr>
              <a:t>Habilidades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capacidades</a:t>
            </a:r>
            <a:r>
              <a:rPr lang="en-US" sz="1300" dirty="0">
                <a:effectLst/>
              </a:rPr>
              <a:t> del personal del SQA.</a:t>
            </a:r>
          </a:p>
          <a:p>
            <a:pPr marL="342900" lvl="0"/>
            <a:r>
              <a:rPr lang="en-US" sz="1300" dirty="0" err="1">
                <a:effectLst/>
              </a:rPr>
              <a:t>Actividades</a:t>
            </a:r>
            <a:r>
              <a:rPr lang="en-US" sz="1300" dirty="0">
                <a:effectLst/>
              </a:rPr>
              <a:t> del SQA.</a:t>
            </a:r>
          </a:p>
          <a:p>
            <a:pPr marL="342900" lvl="0"/>
            <a:r>
              <a:rPr lang="en-US" sz="1300" dirty="0" err="1">
                <a:effectLst/>
              </a:rPr>
              <a:t>Métodos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herramientas</a:t>
            </a:r>
            <a:r>
              <a:rPr lang="en-US" sz="1300" dirty="0">
                <a:effectLst/>
              </a:rPr>
              <a:t>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6781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542EFB-FF14-4587-B473-5D640DF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Mantenibilidad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46838-9DE4-4BF9-BC0A-620D0721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Esfuerzo necesario para realizar modificaciones al software</a:t>
            </a:r>
          </a:p>
          <a:p>
            <a:r>
              <a:rPr lang="es-MX" sz="2400" dirty="0"/>
              <a:t>Capacidad de análisis</a:t>
            </a:r>
          </a:p>
          <a:p>
            <a:r>
              <a:rPr lang="es-MX" sz="2400" dirty="0"/>
              <a:t>Modificación</a:t>
            </a:r>
          </a:p>
          <a:p>
            <a:r>
              <a:rPr lang="es-MX" sz="2400" dirty="0"/>
              <a:t>Estabilidad</a:t>
            </a:r>
          </a:p>
          <a:p>
            <a:r>
              <a:rPr lang="es-MX" sz="2400" dirty="0"/>
              <a:t>Facilidad de prueba</a:t>
            </a:r>
          </a:p>
        </p:txBody>
      </p:sp>
    </p:spTree>
    <p:extLst>
      <p:ext uri="{BB962C8B-B14F-4D97-AF65-F5344CB8AC3E}">
        <p14:creationId xmlns:p14="http://schemas.microsoft.com/office/powerpoint/2010/main" val="4280902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EF4B-3781-44CA-A73C-F2C0D5D4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DF6E6-EE22-44D8-931D-1C1A8939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480"/>
          </a:xfrm>
        </p:spPr>
        <p:txBody>
          <a:bodyPr/>
          <a:lstStyle/>
          <a:p>
            <a:r>
              <a:rPr lang="es-ES" dirty="0"/>
              <a:t>Un cambio de requerimientos produce un retrabajo en el código y en el </a:t>
            </a:r>
            <a:r>
              <a:rPr lang="es-ES" dirty="0">
                <a:highlight>
                  <a:srgbClr val="FFFF00"/>
                </a:highlight>
              </a:rPr>
              <a:t>modulo de pruebas</a:t>
            </a:r>
          </a:p>
          <a:p>
            <a:r>
              <a:rPr lang="es-ES" dirty="0"/>
              <a:t>Un cambio en el modulo </a:t>
            </a:r>
            <a:r>
              <a:rPr lang="es-ES" b="1" dirty="0"/>
              <a:t>C</a:t>
            </a:r>
            <a:r>
              <a:rPr lang="es-ES" dirty="0"/>
              <a:t> produce un </a:t>
            </a:r>
            <a:r>
              <a:rPr lang="es-ES" dirty="0">
                <a:highlight>
                  <a:srgbClr val="FFFF00"/>
                </a:highlight>
              </a:rPr>
              <a:t>cambio inesperado </a:t>
            </a:r>
            <a:r>
              <a:rPr lang="es-ES" dirty="0"/>
              <a:t>en la </a:t>
            </a:r>
            <a:r>
              <a:rPr lang="es-ES" dirty="0">
                <a:highlight>
                  <a:srgbClr val="FFFF00"/>
                </a:highlight>
              </a:rPr>
              <a:t>base de datos</a:t>
            </a:r>
          </a:p>
          <a:p>
            <a:r>
              <a:rPr lang="es-ES" dirty="0"/>
              <a:t>Un nuevo </a:t>
            </a:r>
            <a:r>
              <a:rPr lang="es-ES" dirty="0">
                <a:highlight>
                  <a:srgbClr val="FFFF00"/>
                </a:highlight>
              </a:rPr>
              <a:t>requerimiento</a:t>
            </a:r>
            <a:r>
              <a:rPr lang="es-ES" dirty="0"/>
              <a:t> del cliente produce un retrabajo en las funciones </a:t>
            </a:r>
            <a:r>
              <a:rPr lang="es-ES" b="1" dirty="0">
                <a:highlight>
                  <a:srgbClr val="FFFF00"/>
                </a:highlight>
              </a:rPr>
              <a:t>B</a:t>
            </a:r>
            <a:r>
              <a:rPr lang="es-ES" dirty="0">
                <a:highlight>
                  <a:srgbClr val="FFFF00"/>
                </a:highlight>
              </a:rPr>
              <a:t> y </a:t>
            </a:r>
            <a:r>
              <a:rPr lang="es-ES" b="1" dirty="0">
                <a:highlight>
                  <a:srgbClr val="FFFF00"/>
                </a:highlight>
              </a:rPr>
              <a:t>D</a:t>
            </a:r>
          </a:p>
          <a:p>
            <a:r>
              <a:rPr lang="es-ES" dirty="0"/>
              <a:t>Un nuevo requerimiento pide que además de estar </a:t>
            </a:r>
            <a:r>
              <a:rPr lang="es-ES" dirty="0">
                <a:highlight>
                  <a:srgbClr val="FFFF00"/>
                </a:highlight>
              </a:rPr>
              <a:t>disponible</a:t>
            </a:r>
            <a:r>
              <a:rPr lang="es-ES" dirty="0"/>
              <a:t> en Android, lo este también para iOS</a:t>
            </a:r>
          </a:p>
          <a:p>
            <a:endParaRPr lang="es-MX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B5F5D-920F-4BC1-86E0-9906C258BA29}"/>
              </a:ext>
            </a:extLst>
          </p:cNvPr>
          <p:cNvSpPr txBox="1"/>
          <p:nvPr/>
        </p:nvSpPr>
        <p:spPr>
          <a:xfrm>
            <a:off x="899161" y="5717509"/>
            <a:ext cx="10727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Capacidad</a:t>
            </a:r>
            <a:r>
              <a:rPr lang="es-MX" sz="1800" dirty="0"/>
              <a:t> </a:t>
            </a:r>
            <a:r>
              <a:rPr lang="es-MX" sz="3200" dirty="0"/>
              <a:t>de análisis, Modificación, </a:t>
            </a:r>
            <a:r>
              <a:rPr lang="es-MX" sz="3200" dirty="0">
                <a:highlight>
                  <a:srgbClr val="00FF00"/>
                </a:highlight>
              </a:rPr>
              <a:t>Estabilidad</a:t>
            </a:r>
            <a:r>
              <a:rPr lang="es-MX" sz="3200" dirty="0"/>
              <a:t>, Facilidad de prueba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5527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86847-EC29-4E0E-BF5F-6F273AE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Portabilidad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D2013-EE86-450B-A623-319E8996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Habilidad del software de ser transferido de un ambiente a otro</a:t>
            </a:r>
          </a:p>
          <a:p>
            <a:r>
              <a:rPr lang="es-MX" sz="2400" dirty="0"/>
              <a:t>Adaptabilidad</a:t>
            </a:r>
          </a:p>
          <a:p>
            <a:r>
              <a:rPr lang="es-MX" sz="2400" dirty="0"/>
              <a:t>Facilidad de instalación</a:t>
            </a:r>
          </a:p>
          <a:p>
            <a:r>
              <a:rPr lang="es-MX" sz="2400" dirty="0"/>
              <a:t>Conformidad</a:t>
            </a:r>
          </a:p>
          <a:p>
            <a:r>
              <a:rPr lang="es-MX" sz="2400" dirty="0"/>
              <a:t>Capacidad de reemplazo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31477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F7D8-710D-493C-BC97-2EB438AD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5033A-313A-4E49-9189-91A2B39D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247" cy="4351338"/>
          </a:xfrm>
        </p:spPr>
        <p:txBody>
          <a:bodyPr/>
          <a:lstStyle/>
          <a:p>
            <a:r>
              <a:rPr lang="es-MX" dirty="0"/>
              <a:t>Un editor de videos guarda los videos en un formato único llamado “.vid7”</a:t>
            </a:r>
          </a:p>
          <a:p>
            <a:r>
              <a:rPr lang="es-MX" dirty="0"/>
              <a:t>Una aplicación sigue estándares de portabilidad</a:t>
            </a:r>
          </a:p>
          <a:p>
            <a:r>
              <a:rPr lang="es-ES" dirty="0"/>
              <a:t>Un instalador es un ejemplo de</a:t>
            </a:r>
          </a:p>
          <a:p>
            <a:r>
              <a:rPr lang="es-ES" dirty="0"/>
              <a:t>Un cambio en el requerimiento obliga a que el sistema sea transferido a un nuevo servidor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D2174-1619-490E-BCE2-49FA4829C9CE}"/>
              </a:ext>
            </a:extLst>
          </p:cNvPr>
          <p:cNvSpPr txBox="1"/>
          <p:nvPr/>
        </p:nvSpPr>
        <p:spPr>
          <a:xfrm>
            <a:off x="8761615" y="1356098"/>
            <a:ext cx="3369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Adaptabilidad</a:t>
            </a:r>
          </a:p>
          <a:p>
            <a:endParaRPr lang="es-MX" sz="3200" dirty="0"/>
          </a:p>
          <a:p>
            <a:r>
              <a:rPr lang="es-MX" sz="3200" dirty="0"/>
              <a:t>Facilidad de instalación</a:t>
            </a:r>
          </a:p>
          <a:p>
            <a:endParaRPr lang="es-MX" sz="3200" dirty="0"/>
          </a:p>
          <a:p>
            <a:r>
              <a:rPr lang="es-MX" sz="3200" dirty="0"/>
              <a:t>Conformidad</a:t>
            </a:r>
          </a:p>
          <a:p>
            <a:endParaRPr lang="es-MX" sz="3200" dirty="0"/>
          </a:p>
          <a:p>
            <a:r>
              <a:rPr lang="es-MX" sz="3200" dirty="0"/>
              <a:t>Capacidad de reemplazo</a:t>
            </a:r>
          </a:p>
        </p:txBody>
      </p:sp>
    </p:spTree>
    <p:extLst>
      <p:ext uri="{BB962C8B-B14F-4D97-AF65-F5344CB8AC3E}">
        <p14:creationId xmlns:p14="http://schemas.microsoft.com/office/powerpoint/2010/main" val="2447123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F7D8-710D-493C-BC97-2EB438AD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5033A-313A-4E49-9189-91A2B39D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247" cy="4351338"/>
          </a:xfrm>
        </p:spPr>
        <p:txBody>
          <a:bodyPr/>
          <a:lstStyle/>
          <a:p>
            <a:r>
              <a:rPr lang="es-MX" dirty="0"/>
              <a:t>Un editor de videos guarda los videos en un formato único llamado “.vid7”</a:t>
            </a:r>
          </a:p>
          <a:p>
            <a:r>
              <a:rPr lang="es-MX" dirty="0"/>
              <a:t>Una aplicación sigue estándares de portabilidad</a:t>
            </a:r>
          </a:p>
          <a:p>
            <a:r>
              <a:rPr lang="es-ES" dirty="0"/>
              <a:t>Un instalador es un ejemplo de</a:t>
            </a:r>
          </a:p>
          <a:p>
            <a:r>
              <a:rPr lang="es-ES" dirty="0"/>
              <a:t>Un cambio en el requerimiento obliga a que el sistema sea transferido a un nuevo servidor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D2174-1619-490E-BCE2-49FA4829C9CE}"/>
              </a:ext>
            </a:extLst>
          </p:cNvPr>
          <p:cNvSpPr txBox="1"/>
          <p:nvPr/>
        </p:nvSpPr>
        <p:spPr>
          <a:xfrm>
            <a:off x="8761615" y="1356098"/>
            <a:ext cx="3369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Adaptabilidad</a:t>
            </a:r>
          </a:p>
          <a:p>
            <a:endParaRPr lang="es-MX" sz="3200" dirty="0"/>
          </a:p>
          <a:p>
            <a:r>
              <a:rPr lang="es-MX" sz="3200" dirty="0"/>
              <a:t>Facilidad de instalación</a:t>
            </a:r>
          </a:p>
          <a:p>
            <a:endParaRPr lang="es-MX" sz="3200" dirty="0"/>
          </a:p>
          <a:p>
            <a:r>
              <a:rPr lang="es-MX" sz="3200" dirty="0"/>
              <a:t>Conformidad</a:t>
            </a:r>
          </a:p>
          <a:p>
            <a:endParaRPr lang="es-MX" sz="3200" dirty="0"/>
          </a:p>
          <a:p>
            <a:r>
              <a:rPr lang="es-MX" sz="3200" dirty="0"/>
              <a:t>Capacidad de reemplazo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EA1469-1A0B-4215-8F22-2E8E28874440}"/>
              </a:ext>
            </a:extLst>
          </p:cNvPr>
          <p:cNvCxnSpPr>
            <a:cxnSpLocks/>
          </p:cNvCxnSpPr>
          <p:nvPr/>
        </p:nvCxnSpPr>
        <p:spPr>
          <a:xfrm>
            <a:off x="7124007" y="2147455"/>
            <a:ext cx="1681942" cy="29621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C05DBB-751E-4545-BEC8-75A3F551AB30}"/>
              </a:ext>
            </a:extLst>
          </p:cNvPr>
          <p:cNvCxnSpPr>
            <a:cxnSpLocks/>
          </p:cNvCxnSpPr>
          <p:nvPr/>
        </p:nvCxnSpPr>
        <p:spPr>
          <a:xfrm>
            <a:off x="6367549" y="2964873"/>
            <a:ext cx="2394066" cy="11249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F1B8438-CA0C-462E-B425-2D7BFFE4C1D7}"/>
              </a:ext>
            </a:extLst>
          </p:cNvPr>
          <p:cNvCxnSpPr>
            <a:cxnSpLocks/>
          </p:cNvCxnSpPr>
          <p:nvPr/>
        </p:nvCxnSpPr>
        <p:spPr>
          <a:xfrm flipV="1">
            <a:off x="5824452" y="2964873"/>
            <a:ext cx="2809701" cy="8645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2B27C4-C919-48D5-B590-6BF37B5D323D}"/>
              </a:ext>
            </a:extLst>
          </p:cNvPr>
          <p:cNvCxnSpPr>
            <a:cxnSpLocks/>
          </p:cNvCxnSpPr>
          <p:nvPr/>
        </p:nvCxnSpPr>
        <p:spPr>
          <a:xfrm flipV="1">
            <a:off x="6916189" y="1734589"/>
            <a:ext cx="1845426" cy="270440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50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BFC2E-9E02-46C9-9FC7-431EBBA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¿Qué es para ti calidad?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7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6B4C8-6596-4C5A-B883-8A2A4B85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“Perfect is the enemy of good”</a:t>
            </a:r>
          </a:p>
        </p:txBody>
      </p:sp>
      <p:pic>
        <p:nvPicPr>
          <p:cNvPr id="2050" name="Picture 2" descr="The perfect is the enemy of the good | Optimissa">
            <a:extLst>
              <a:ext uri="{FF2B5EF4-FFF2-40B4-BE49-F238E27FC236}">
                <a16:creationId xmlns:a16="http://schemas.microsoft.com/office/drawing/2014/main" id="{B48F4C9B-13E1-4DFA-A020-79B65ED62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92374"/>
            <a:ext cx="7347537" cy="54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4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F11B-D174-4373-B55A-F708D51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Costos</a:t>
            </a:r>
            <a:endParaRPr lang="es-MX" dirty="0"/>
          </a:p>
        </p:txBody>
      </p:sp>
      <p:graphicFrame>
        <p:nvGraphicFramePr>
          <p:cNvPr id="69" name="Marcador de contenido 2">
            <a:extLst>
              <a:ext uri="{FF2B5EF4-FFF2-40B4-BE49-F238E27FC236}">
                <a16:creationId xmlns:a16="http://schemas.microsoft.com/office/drawing/2014/main" id="{2C9A05C1-1980-44B0-8C3A-D857B8EC75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893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7EE49A-C7FB-49FA-9D32-C5C3121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Costo de corregir errores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8FDB46-E28C-4B1F-B10D-317B29E8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5"/>
            <a:ext cx="6780700" cy="4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0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C216B-E885-4CAB-8451-649E4298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accent5"/>
                </a:solidFill>
              </a:rPr>
              <a:t>¿Cómo aseguramos la calidad?</a:t>
            </a:r>
            <a:endParaRPr lang="es-MX" sz="56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68D781-D966-4439-9CE0-E1F2AE065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478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DD40F-5C55-437A-AF47-E08F63C3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E9049-B640-4BD2-963F-A902825C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00"/>
              </a:spcBef>
            </a:pPr>
            <a:r>
              <a:rPr lang="en-US" sz="1300" b="1" dirty="0">
                <a:effectLst/>
              </a:rPr>
              <a:t>U3. </a:t>
            </a:r>
            <a:r>
              <a:rPr lang="en-US" sz="1300" b="1" dirty="0" err="1">
                <a:effectLst/>
              </a:rPr>
              <a:t>Estándares</a:t>
            </a:r>
            <a:r>
              <a:rPr lang="en-US" sz="1300" b="1" dirty="0">
                <a:effectLst/>
              </a:rPr>
              <a:t> de </a:t>
            </a:r>
            <a:r>
              <a:rPr lang="en-US" sz="1300" b="1" dirty="0" err="1">
                <a:effectLst/>
              </a:rPr>
              <a:t>calidad</a:t>
            </a:r>
            <a:r>
              <a:rPr lang="en-US" sz="1300" b="1" dirty="0">
                <a:effectLst/>
              </a:rPr>
              <a:t> </a:t>
            </a:r>
            <a:r>
              <a:rPr lang="en-US" sz="1300" b="1" dirty="0" err="1">
                <a:effectLst/>
              </a:rPr>
              <a:t>aplicados</a:t>
            </a:r>
            <a:r>
              <a:rPr lang="en-US" sz="1300" b="1" dirty="0">
                <a:effectLst/>
              </a:rPr>
              <a:t> al software.</a:t>
            </a:r>
          </a:p>
          <a:p>
            <a:pPr marL="342900" lvl="0"/>
            <a:r>
              <a:rPr lang="en-US" sz="1300" dirty="0">
                <a:effectLst/>
              </a:rPr>
              <a:t>ISO</a:t>
            </a:r>
          </a:p>
          <a:p>
            <a:pPr marL="342900" lvl="0"/>
            <a:r>
              <a:rPr lang="en-US" sz="1300" dirty="0">
                <a:effectLst/>
              </a:rPr>
              <a:t>SPICE</a:t>
            </a:r>
          </a:p>
          <a:p>
            <a:pPr marL="342900" lvl="0"/>
            <a:r>
              <a:rPr lang="en-US" sz="1300" dirty="0">
                <a:effectLst/>
              </a:rPr>
              <a:t>CMM</a:t>
            </a:r>
          </a:p>
          <a:p>
            <a:pPr marL="800100" lvl="1"/>
            <a:r>
              <a:rPr lang="en-US" sz="1300" dirty="0" err="1">
                <a:effectLst/>
              </a:rPr>
              <a:t>Definición</a:t>
            </a:r>
            <a:r>
              <a:rPr lang="en-US" sz="1300" dirty="0">
                <a:effectLst/>
              </a:rPr>
              <a:t> del </a:t>
            </a:r>
            <a:r>
              <a:rPr lang="en-US" sz="1300" dirty="0" err="1">
                <a:effectLst/>
              </a:rPr>
              <a:t>modelo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inicial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repetido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definido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administrado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optimizado</a:t>
            </a:r>
            <a:r>
              <a:rPr lang="en-US" sz="1300" dirty="0">
                <a:effectLst/>
              </a:rPr>
              <a:t>.</a:t>
            </a:r>
          </a:p>
          <a:p>
            <a:endParaRPr lang="en-US" sz="1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4A8140-4F06-417F-95BD-3E249C9BEEFB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00" b="1" dirty="0">
                <a:effectLst/>
              </a:rPr>
              <a:t>U4. Calidad </a:t>
            </a:r>
            <a:r>
              <a:rPr lang="en-US" sz="1000" b="1" dirty="0" err="1">
                <a:effectLst/>
              </a:rPr>
              <a:t>enfocada</a:t>
            </a:r>
            <a:r>
              <a:rPr lang="en-US" sz="1000" b="1" dirty="0">
                <a:effectLst/>
              </a:rPr>
              <a:t> al </a:t>
            </a:r>
            <a:r>
              <a:rPr lang="en-US" sz="1000" b="1" dirty="0" err="1">
                <a:effectLst/>
              </a:rPr>
              <a:t>desarrollo</a:t>
            </a:r>
            <a:r>
              <a:rPr lang="en-US" sz="1000" b="1" dirty="0">
                <a:effectLst/>
              </a:rPr>
              <a:t> de software</a:t>
            </a:r>
          </a:p>
          <a:p>
            <a:pPr marL="342900" lvl="0"/>
            <a:r>
              <a:rPr lang="en-US" sz="1000" dirty="0" err="1">
                <a:effectLst/>
              </a:rPr>
              <a:t>Qué</a:t>
            </a:r>
            <a:r>
              <a:rPr lang="en-US" sz="1000" dirty="0">
                <a:effectLst/>
              </a:rPr>
              <a:t> es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Cómo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obtener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 software (</a:t>
            </a:r>
            <a:r>
              <a:rPr lang="en-US" sz="1000" dirty="0" err="1">
                <a:effectLst/>
              </a:rPr>
              <a:t>métodos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metodologías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estándares</a:t>
            </a:r>
            <a:r>
              <a:rPr lang="en-US" sz="1000" dirty="0">
                <a:effectLst/>
              </a:rPr>
              <a:t>).</a:t>
            </a:r>
          </a:p>
          <a:p>
            <a:pPr marL="342900" lvl="0"/>
            <a:r>
              <a:rPr lang="en-US" sz="1000" dirty="0" err="1">
                <a:effectLst/>
              </a:rPr>
              <a:t>Cómo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controlar</a:t>
            </a:r>
            <a:r>
              <a:rPr lang="en-US" sz="1000" dirty="0">
                <a:effectLst/>
              </a:rPr>
              <a:t>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Costo</a:t>
            </a:r>
            <a:r>
              <a:rPr lang="en-US" sz="1000" dirty="0">
                <a:effectLst/>
              </a:rPr>
              <a:t> de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Nomenclatura</a:t>
            </a:r>
            <a:r>
              <a:rPr lang="en-US" sz="1000" dirty="0">
                <a:effectLst/>
              </a:rPr>
              <a:t> y </a:t>
            </a:r>
            <a:r>
              <a:rPr lang="en-US" sz="1000" dirty="0" err="1">
                <a:effectLst/>
              </a:rPr>
              <a:t>certificación</a:t>
            </a:r>
            <a:r>
              <a:rPr lang="en-US" sz="1000" dirty="0">
                <a:effectLst/>
              </a:rPr>
              <a:t> ISO 9001:2000.</a:t>
            </a:r>
          </a:p>
          <a:p>
            <a:pPr marL="342900" lvl="0"/>
            <a:r>
              <a:rPr lang="en-US" sz="1000" dirty="0">
                <a:effectLst/>
              </a:rPr>
              <a:t>La </a:t>
            </a:r>
            <a:r>
              <a:rPr lang="en-US" sz="1000" dirty="0" err="1">
                <a:effectLst/>
              </a:rPr>
              <a:t>norma</a:t>
            </a:r>
            <a:r>
              <a:rPr lang="en-US" sz="1000" dirty="0">
                <a:effectLst/>
              </a:rPr>
              <a:t> ISO/IEC 9126.</a:t>
            </a:r>
          </a:p>
          <a:p>
            <a:pPr marL="342900" lvl="0"/>
            <a:r>
              <a:rPr lang="en-US" sz="1000" dirty="0" err="1">
                <a:effectLst/>
              </a:rPr>
              <a:t>Análisis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factores</a:t>
            </a:r>
            <a:r>
              <a:rPr lang="en-US" sz="1000" dirty="0">
                <a:effectLst/>
              </a:rPr>
              <a:t> que </a:t>
            </a:r>
            <a:r>
              <a:rPr lang="en-US" sz="1000" dirty="0" err="1">
                <a:effectLst/>
              </a:rPr>
              <a:t>determinan</a:t>
            </a:r>
            <a:r>
              <a:rPr lang="en-US" sz="1000" dirty="0">
                <a:effectLst/>
              </a:rPr>
              <a:t>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Análisis</a:t>
            </a:r>
            <a:r>
              <a:rPr lang="en-US" sz="1000" dirty="0">
                <a:effectLst/>
              </a:rPr>
              <a:t> del </a:t>
            </a:r>
            <a:r>
              <a:rPr lang="en-US" sz="1000" dirty="0" err="1">
                <a:effectLst/>
              </a:rPr>
              <a:t>proceso</a:t>
            </a:r>
            <a:r>
              <a:rPr lang="en-US" sz="1000" dirty="0">
                <a:effectLst/>
              </a:rPr>
              <a:t> del </a:t>
            </a:r>
            <a:r>
              <a:rPr lang="en-US" sz="1000" dirty="0" err="1">
                <a:effectLst/>
              </a:rPr>
              <a:t>ciclo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vida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Funciones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evaluación</a:t>
            </a:r>
            <a:r>
              <a:rPr lang="en-US" sz="1000" dirty="0">
                <a:effectLst/>
              </a:rPr>
              <a:t> del software.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06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41CF7-0CDD-437D-9F81-AD54F580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 poco de historia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A5A263-8724-48AA-999F-7B34D379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705255"/>
            <a:ext cx="11496821" cy="2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1392E-EA13-4ED2-9852-2DAE1261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1" y="90599"/>
            <a:ext cx="6462866" cy="676740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4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5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: Shape 5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: Shape 5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: Shape 5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5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: Shape 5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ABCBA-6806-4AAE-9410-154A69A3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“Dejemos de desperdiciar $78 mil millones de dólares al año”</a:t>
            </a:r>
            <a:endParaRPr lang="es-MX" sz="3600" dirty="0">
              <a:solidFill>
                <a:schemeClr val="tx2"/>
              </a:solidFill>
            </a:endParaRPr>
          </a:p>
        </p:txBody>
      </p:sp>
      <p:sp>
        <p:nvSpPr>
          <p:cNvPr id="117" name="Marcador de contenido 2">
            <a:extLst>
              <a:ext uri="{FF2B5EF4-FFF2-40B4-BE49-F238E27FC236}">
                <a16:creationId xmlns:a16="http://schemas.microsoft.com/office/drawing/2014/main" id="{0F86170C-1F4C-4ABD-B216-AE14FA0C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707" y="3000438"/>
            <a:ext cx="6552280" cy="2430864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“las empresas estadounidenses gastan miles de millones de dólares en software que no hace lo que se supone que debe hacer”</a:t>
            </a:r>
          </a:p>
          <a:p>
            <a:r>
              <a:rPr lang="en-US" sz="200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  <a:hlinkClick r:id="rId2"/>
              </a:rPr>
              <a:t>CIO Magazine: Let's Stop Wasting $78 Billion A Year | Linux Today</a:t>
            </a:r>
            <a:endParaRPr lang="es-MX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A91-4F1D-4DB3-B240-C42B9FDF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s-ES" sz="5400"/>
              <a:t>Código defectuoso</a:t>
            </a:r>
            <a:endParaRPr lang="es-MX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1FDF-F602-4C8C-A885-9B898C3E0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" r="4613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F2D7A1-2A8D-439C-9230-C8B73D018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89088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187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1403</Words>
  <Application>Microsoft Office PowerPoint</Application>
  <PresentationFormat>Panorámica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proxima-nova</vt:lpstr>
      <vt:lpstr>Varela Round</vt:lpstr>
      <vt:lpstr>Arial</vt:lpstr>
      <vt:lpstr>Calibri</vt:lpstr>
      <vt:lpstr>Calibri Light</vt:lpstr>
      <vt:lpstr>Tema de Office</vt:lpstr>
      <vt:lpstr>Calidad y Pruebas de Software</vt:lpstr>
      <vt:lpstr>Carlos Nassif Trejo García</vt:lpstr>
      <vt:lpstr>Evaluación</vt:lpstr>
      <vt:lpstr>Temario</vt:lpstr>
      <vt:lpstr>Temario</vt:lpstr>
      <vt:lpstr>Un poco de historia</vt:lpstr>
      <vt:lpstr>Presentación de PowerPoint</vt:lpstr>
      <vt:lpstr>“Dejemos de desperdiciar $78 mil millones de dólares al año”</vt:lpstr>
      <vt:lpstr>Código defectuoso</vt:lpstr>
      <vt:lpstr>Dr. W. Edwards Deming</vt:lpstr>
      <vt:lpstr>Quality improvement drives the entire economy</vt:lpstr>
      <vt:lpstr>The customer always comes first</vt:lpstr>
      <vt:lpstr>Do Not Blame The Person, Fix The System</vt:lpstr>
      <vt:lpstr> Plan-Do-Check-Act</vt:lpstr>
      <vt:lpstr>¿Qué es calidad?</vt:lpstr>
      <vt:lpstr>RAE</vt:lpstr>
      <vt:lpstr>El Zen y el Arte del mantenimiento de la motocicleta</vt:lpstr>
      <vt:lpstr>David Garvin</vt:lpstr>
      <vt:lpstr>Diseño y conformidad</vt:lpstr>
      <vt:lpstr>¿Es todo?</vt:lpstr>
      <vt:lpstr>Calidad de Software</vt:lpstr>
      <vt:lpstr>Proceso eficaz de software</vt:lpstr>
      <vt:lpstr>Producto Útil</vt:lpstr>
      <vt:lpstr>Agrega valor</vt:lpstr>
      <vt:lpstr>Dimensiones de calidad de Garvin</vt:lpstr>
      <vt:lpstr>Calidad de McCall</vt:lpstr>
      <vt:lpstr>Presentación de PowerPoint</vt:lpstr>
      <vt:lpstr>Presentación de PowerPoint</vt:lpstr>
      <vt:lpstr>Presentación de PowerPoint</vt:lpstr>
      <vt:lpstr>ISO 9126</vt:lpstr>
      <vt:lpstr>Funcionalidad</vt:lpstr>
      <vt:lpstr>Funcionalidad</vt:lpstr>
      <vt:lpstr>Funcionalidad</vt:lpstr>
      <vt:lpstr>Confiabilidad</vt:lpstr>
      <vt:lpstr>Confiabilidad</vt:lpstr>
      <vt:lpstr>Confiabilidad</vt:lpstr>
      <vt:lpstr>Usabilidad</vt:lpstr>
      <vt:lpstr>Usabilidad</vt:lpstr>
      <vt:lpstr>Eficiencia</vt:lpstr>
      <vt:lpstr>Mantenibilidad</vt:lpstr>
      <vt:lpstr>Mantenibilidad</vt:lpstr>
      <vt:lpstr>Portabilidad</vt:lpstr>
      <vt:lpstr>Portabilidad</vt:lpstr>
      <vt:lpstr>Portabilidad</vt:lpstr>
      <vt:lpstr>¿Qué es para ti calidad?</vt:lpstr>
      <vt:lpstr>“Perfect is the enemy of good”</vt:lpstr>
      <vt:lpstr>Costos</vt:lpstr>
      <vt:lpstr>Costo de corregir errores</vt:lpstr>
      <vt:lpstr>¿Cómo aseguramos la calidad?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y Pruebas de Software</dc:title>
  <dc:creator>Carlos Trejo</dc:creator>
  <cp:lastModifiedBy>Carlos Trejo</cp:lastModifiedBy>
  <cp:revision>3</cp:revision>
  <dcterms:created xsi:type="dcterms:W3CDTF">2022-01-15T19:46:31Z</dcterms:created>
  <dcterms:modified xsi:type="dcterms:W3CDTF">2022-01-25T14:54:23Z</dcterms:modified>
</cp:coreProperties>
</file>