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DB1F5-1908-4BF4-A42F-6E3446E2493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2957B7D-368E-4B41-A89A-1EC8293B878F}">
      <dgm:prSet/>
      <dgm:spPr/>
      <dgm:t>
        <a:bodyPr/>
        <a:lstStyle/>
        <a:p>
          <a:r>
            <a:rPr lang="es-ES"/>
            <a:t>Dick Lipton</a:t>
          </a:r>
          <a:endParaRPr lang="en-US"/>
        </a:p>
      </dgm:t>
    </dgm:pt>
    <dgm:pt modelId="{0FADEEBF-58F7-4D4D-8A48-81A0BAC3BF41}" type="parTrans" cxnId="{662F1129-1055-4828-AFC8-375F97D63DFC}">
      <dgm:prSet/>
      <dgm:spPr/>
      <dgm:t>
        <a:bodyPr/>
        <a:lstStyle/>
        <a:p>
          <a:endParaRPr lang="en-US"/>
        </a:p>
      </dgm:t>
    </dgm:pt>
    <dgm:pt modelId="{59A8A568-BEF1-487D-9B68-3010FC4E9A78}" type="sibTrans" cxnId="{662F1129-1055-4828-AFC8-375F97D63DFC}">
      <dgm:prSet/>
      <dgm:spPr/>
      <dgm:t>
        <a:bodyPr/>
        <a:lstStyle/>
        <a:p>
          <a:endParaRPr lang="en-US"/>
        </a:p>
      </dgm:t>
    </dgm:pt>
    <dgm:pt modelId="{A38C0106-7283-407E-BA93-E3E065C2FA12}">
      <dgm:prSet/>
      <dgm:spPr/>
      <dgm:t>
        <a:bodyPr/>
        <a:lstStyle/>
        <a:p>
          <a:r>
            <a:rPr lang="es-ES"/>
            <a:t>1970s</a:t>
          </a:r>
          <a:endParaRPr lang="en-US"/>
        </a:p>
      </dgm:t>
    </dgm:pt>
    <dgm:pt modelId="{A013893C-A20F-4DF4-BBDE-747E9AD637B3}" type="parTrans" cxnId="{37CCA2EC-6682-4107-8C70-00F56E98C3B5}">
      <dgm:prSet/>
      <dgm:spPr/>
      <dgm:t>
        <a:bodyPr/>
        <a:lstStyle/>
        <a:p>
          <a:endParaRPr lang="en-US"/>
        </a:p>
      </dgm:t>
    </dgm:pt>
    <dgm:pt modelId="{C121F4E3-A658-43C7-BCB9-179B52CFFBBE}" type="sibTrans" cxnId="{37CCA2EC-6682-4107-8C70-00F56E98C3B5}">
      <dgm:prSet/>
      <dgm:spPr/>
      <dgm:t>
        <a:bodyPr/>
        <a:lstStyle/>
        <a:p>
          <a:endParaRPr lang="en-US"/>
        </a:p>
      </dgm:t>
    </dgm:pt>
    <dgm:pt modelId="{CE65E3A9-BF47-4466-8C62-A50611B58D61}">
      <dgm:prSet/>
      <dgm:spPr/>
      <dgm:t>
        <a:bodyPr/>
        <a:lstStyle/>
        <a:p>
          <a:r>
            <a:rPr lang="es-ES"/>
            <a:t>Medir la calidad de los casos de prueba</a:t>
          </a:r>
          <a:endParaRPr lang="en-US"/>
        </a:p>
      </dgm:t>
    </dgm:pt>
    <dgm:pt modelId="{1D7E822D-1E01-4701-8366-8944DB4C6C19}" type="parTrans" cxnId="{F4FA417D-2C2E-430B-99F2-CADBD68E69FF}">
      <dgm:prSet/>
      <dgm:spPr/>
      <dgm:t>
        <a:bodyPr/>
        <a:lstStyle/>
        <a:p>
          <a:endParaRPr lang="en-US"/>
        </a:p>
      </dgm:t>
    </dgm:pt>
    <dgm:pt modelId="{1CA10762-DC33-4F61-8BC8-6AC4358179F3}" type="sibTrans" cxnId="{F4FA417D-2C2E-430B-99F2-CADBD68E69FF}">
      <dgm:prSet/>
      <dgm:spPr/>
      <dgm:t>
        <a:bodyPr/>
        <a:lstStyle/>
        <a:p>
          <a:endParaRPr lang="en-US"/>
        </a:p>
      </dgm:t>
    </dgm:pt>
    <dgm:pt modelId="{AB269BF7-A48C-4AFF-902A-EDC82B47547A}" type="pres">
      <dgm:prSet presAssocID="{06DDB1F5-1908-4BF4-A42F-6E3446E24931}" presName="vert0" presStyleCnt="0">
        <dgm:presLayoutVars>
          <dgm:dir/>
          <dgm:animOne val="branch"/>
          <dgm:animLvl val="lvl"/>
        </dgm:presLayoutVars>
      </dgm:prSet>
      <dgm:spPr/>
    </dgm:pt>
    <dgm:pt modelId="{3D777D3A-BD31-434F-84C0-0E13A8F95109}" type="pres">
      <dgm:prSet presAssocID="{52957B7D-368E-4B41-A89A-1EC8293B878F}" presName="thickLine" presStyleLbl="alignNode1" presStyleIdx="0" presStyleCnt="3"/>
      <dgm:spPr/>
    </dgm:pt>
    <dgm:pt modelId="{DF7C28AF-D763-47AE-B423-F26E59EBE11C}" type="pres">
      <dgm:prSet presAssocID="{52957B7D-368E-4B41-A89A-1EC8293B878F}" presName="horz1" presStyleCnt="0"/>
      <dgm:spPr/>
    </dgm:pt>
    <dgm:pt modelId="{5C02BAD3-5303-4E63-8681-CBE9A86A1239}" type="pres">
      <dgm:prSet presAssocID="{52957B7D-368E-4B41-A89A-1EC8293B878F}" presName="tx1" presStyleLbl="revTx" presStyleIdx="0" presStyleCnt="3"/>
      <dgm:spPr/>
    </dgm:pt>
    <dgm:pt modelId="{240B60A1-DE29-4944-9349-56E822EA91FE}" type="pres">
      <dgm:prSet presAssocID="{52957B7D-368E-4B41-A89A-1EC8293B878F}" presName="vert1" presStyleCnt="0"/>
      <dgm:spPr/>
    </dgm:pt>
    <dgm:pt modelId="{2D35BBC2-7116-40F7-9525-3C0E3A8ED326}" type="pres">
      <dgm:prSet presAssocID="{A38C0106-7283-407E-BA93-E3E065C2FA12}" presName="thickLine" presStyleLbl="alignNode1" presStyleIdx="1" presStyleCnt="3"/>
      <dgm:spPr/>
    </dgm:pt>
    <dgm:pt modelId="{5622FFB9-515C-4904-92BF-AAA7C8CE174D}" type="pres">
      <dgm:prSet presAssocID="{A38C0106-7283-407E-BA93-E3E065C2FA12}" presName="horz1" presStyleCnt="0"/>
      <dgm:spPr/>
    </dgm:pt>
    <dgm:pt modelId="{0474DCDA-76A7-4C51-80B7-BE9BA265181F}" type="pres">
      <dgm:prSet presAssocID="{A38C0106-7283-407E-BA93-E3E065C2FA12}" presName="tx1" presStyleLbl="revTx" presStyleIdx="1" presStyleCnt="3"/>
      <dgm:spPr/>
    </dgm:pt>
    <dgm:pt modelId="{277A3668-6C3C-4AF9-9433-E1B7DCB400F3}" type="pres">
      <dgm:prSet presAssocID="{A38C0106-7283-407E-BA93-E3E065C2FA12}" presName="vert1" presStyleCnt="0"/>
      <dgm:spPr/>
    </dgm:pt>
    <dgm:pt modelId="{F4FFCA55-0A7B-45E2-8E39-CE9870B71F57}" type="pres">
      <dgm:prSet presAssocID="{CE65E3A9-BF47-4466-8C62-A50611B58D61}" presName="thickLine" presStyleLbl="alignNode1" presStyleIdx="2" presStyleCnt="3"/>
      <dgm:spPr/>
    </dgm:pt>
    <dgm:pt modelId="{4089B017-87AD-406E-9CDA-EB27508ECDF1}" type="pres">
      <dgm:prSet presAssocID="{CE65E3A9-BF47-4466-8C62-A50611B58D61}" presName="horz1" presStyleCnt="0"/>
      <dgm:spPr/>
    </dgm:pt>
    <dgm:pt modelId="{1999E9F8-A049-456D-BA6F-6C3FF7040E53}" type="pres">
      <dgm:prSet presAssocID="{CE65E3A9-BF47-4466-8C62-A50611B58D61}" presName="tx1" presStyleLbl="revTx" presStyleIdx="2" presStyleCnt="3"/>
      <dgm:spPr/>
    </dgm:pt>
    <dgm:pt modelId="{FD6F1355-BB0A-4EE0-AAEA-6C32368296CB}" type="pres">
      <dgm:prSet presAssocID="{CE65E3A9-BF47-4466-8C62-A50611B58D61}" presName="vert1" presStyleCnt="0"/>
      <dgm:spPr/>
    </dgm:pt>
  </dgm:ptLst>
  <dgm:cxnLst>
    <dgm:cxn modelId="{662F1129-1055-4828-AFC8-375F97D63DFC}" srcId="{06DDB1F5-1908-4BF4-A42F-6E3446E24931}" destId="{52957B7D-368E-4B41-A89A-1EC8293B878F}" srcOrd="0" destOrd="0" parTransId="{0FADEEBF-58F7-4D4D-8A48-81A0BAC3BF41}" sibTransId="{59A8A568-BEF1-487D-9B68-3010FC4E9A78}"/>
    <dgm:cxn modelId="{728B3F53-0480-4F19-8E0D-2E0C38372B06}" type="presOf" srcId="{A38C0106-7283-407E-BA93-E3E065C2FA12}" destId="{0474DCDA-76A7-4C51-80B7-BE9BA265181F}" srcOrd="0" destOrd="0" presId="urn:microsoft.com/office/officeart/2008/layout/LinedList"/>
    <dgm:cxn modelId="{5B624274-4081-4DB4-A78B-50AEF0D72836}" type="presOf" srcId="{CE65E3A9-BF47-4466-8C62-A50611B58D61}" destId="{1999E9F8-A049-456D-BA6F-6C3FF7040E53}" srcOrd="0" destOrd="0" presId="urn:microsoft.com/office/officeart/2008/layout/LinedList"/>
    <dgm:cxn modelId="{F4FA417D-2C2E-430B-99F2-CADBD68E69FF}" srcId="{06DDB1F5-1908-4BF4-A42F-6E3446E24931}" destId="{CE65E3A9-BF47-4466-8C62-A50611B58D61}" srcOrd="2" destOrd="0" parTransId="{1D7E822D-1E01-4701-8366-8944DB4C6C19}" sibTransId="{1CA10762-DC33-4F61-8BC8-6AC4358179F3}"/>
    <dgm:cxn modelId="{DD28B9CD-A3D5-4525-9A7A-975A93CE1712}" type="presOf" srcId="{52957B7D-368E-4B41-A89A-1EC8293B878F}" destId="{5C02BAD3-5303-4E63-8681-CBE9A86A1239}" srcOrd="0" destOrd="0" presId="urn:microsoft.com/office/officeart/2008/layout/LinedList"/>
    <dgm:cxn modelId="{76F60CD6-5673-4A70-A9DC-A9424560A8E2}" type="presOf" srcId="{06DDB1F5-1908-4BF4-A42F-6E3446E24931}" destId="{AB269BF7-A48C-4AFF-902A-EDC82B47547A}" srcOrd="0" destOrd="0" presId="urn:microsoft.com/office/officeart/2008/layout/LinedList"/>
    <dgm:cxn modelId="{37CCA2EC-6682-4107-8C70-00F56E98C3B5}" srcId="{06DDB1F5-1908-4BF4-A42F-6E3446E24931}" destId="{A38C0106-7283-407E-BA93-E3E065C2FA12}" srcOrd="1" destOrd="0" parTransId="{A013893C-A20F-4DF4-BBDE-747E9AD637B3}" sibTransId="{C121F4E3-A658-43C7-BCB9-179B52CFFBBE}"/>
    <dgm:cxn modelId="{4F63661C-AFA2-4CD3-994A-944AD068F6BE}" type="presParOf" srcId="{AB269BF7-A48C-4AFF-902A-EDC82B47547A}" destId="{3D777D3A-BD31-434F-84C0-0E13A8F95109}" srcOrd="0" destOrd="0" presId="urn:microsoft.com/office/officeart/2008/layout/LinedList"/>
    <dgm:cxn modelId="{DA849305-BA2B-4569-AA2E-582A05766F0A}" type="presParOf" srcId="{AB269BF7-A48C-4AFF-902A-EDC82B47547A}" destId="{DF7C28AF-D763-47AE-B423-F26E59EBE11C}" srcOrd="1" destOrd="0" presId="urn:microsoft.com/office/officeart/2008/layout/LinedList"/>
    <dgm:cxn modelId="{96435539-0EE9-480B-ACC6-0D3AA435F773}" type="presParOf" srcId="{DF7C28AF-D763-47AE-B423-F26E59EBE11C}" destId="{5C02BAD3-5303-4E63-8681-CBE9A86A1239}" srcOrd="0" destOrd="0" presId="urn:microsoft.com/office/officeart/2008/layout/LinedList"/>
    <dgm:cxn modelId="{38EF565B-9163-4BF0-837A-4E4CFD3C5B5D}" type="presParOf" srcId="{DF7C28AF-D763-47AE-B423-F26E59EBE11C}" destId="{240B60A1-DE29-4944-9349-56E822EA91FE}" srcOrd="1" destOrd="0" presId="urn:microsoft.com/office/officeart/2008/layout/LinedList"/>
    <dgm:cxn modelId="{6F04A358-8147-457D-90EC-2699AE19290D}" type="presParOf" srcId="{AB269BF7-A48C-4AFF-902A-EDC82B47547A}" destId="{2D35BBC2-7116-40F7-9525-3C0E3A8ED326}" srcOrd="2" destOrd="0" presId="urn:microsoft.com/office/officeart/2008/layout/LinedList"/>
    <dgm:cxn modelId="{B694CAAD-D77B-43E2-850A-BCA40507EF8C}" type="presParOf" srcId="{AB269BF7-A48C-4AFF-902A-EDC82B47547A}" destId="{5622FFB9-515C-4904-92BF-AAA7C8CE174D}" srcOrd="3" destOrd="0" presId="urn:microsoft.com/office/officeart/2008/layout/LinedList"/>
    <dgm:cxn modelId="{4DCE0C75-7CE7-4788-8811-1B467AF07F94}" type="presParOf" srcId="{5622FFB9-515C-4904-92BF-AAA7C8CE174D}" destId="{0474DCDA-76A7-4C51-80B7-BE9BA265181F}" srcOrd="0" destOrd="0" presId="urn:microsoft.com/office/officeart/2008/layout/LinedList"/>
    <dgm:cxn modelId="{1E9D0C31-F258-48F9-B70E-E80B053B4996}" type="presParOf" srcId="{5622FFB9-515C-4904-92BF-AAA7C8CE174D}" destId="{277A3668-6C3C-4AF9-9433-E1B7DCB400F3}" srcOrd="1" destOrd="0" presId="urn:microsoft.com/office/officeart/2008/layout/LinedList"/>
    <dgm:cxn modelId="{7BF65113-4E42-4675-BCE5-39A203B3FA60}" type="presParOf" srcId="{AB269BF7-A48C-4AFF-902A-EDC82B47547A}" destId="{F4FFCA55-0A7B-45E2-8E39-CE9870B71F57}" srcOrd="4" destOrd="0" presId="urn:microsoft.com/office/officeart/2008/layout/LinedList"/>
    <dgm:cxn modelId="{B7920812-241A-4234-AF66-F4A367024443}" type="presParOf" srcId="{AB269BF7-A48C-4AFF-902A-EDC82B47547A}" destId="{4089B017-87AD-406E-9CDA-EB27508ECDF1}" srcOrd="5" destOrd="0" presId="urn:microsoft.com/office/officeart/2008/layout/LinedList"/>
    <dgm:cxn modelId="{2386E8A7-88A0-4017-8629-725B23326D74}" type="presParOf" srcId="{4089B017-87AD-406E-9CDA-EB27508ECDF1}" destId="{1999E9F8-A049-456D-BA6F-6C3FF7040E53}" srcOrd="0" destOrd="0" presId="urn:microsoft.com/office/officeart/2008/layout/LinedList"/>
    <dgm:cxn modelId="{FAEF2E1E-727B-40C2-B5A0-33BED7DDE490}" type="presParOf" srcId="{4089B017-87AD-406E-9CDA-EB27508ECDF1}" destId="{FD6F1355-BB0A-4EE0-AAEA-6C32368296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FBCBE1-08F5-4AF5-A064-A72945BF32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C97024-DC87-416C-AE90-D2D8C4CE56FC}">
      <dgm:prSet/>
      <dgm:spPr/>
      <dgm:t>
        <a:bodyPr/>
        <a:lstStyle/>
        <a:p>
          <a:r>
            <a:rPr lang="es-ES"/>
            <a:t>Vivo</a:t>
          </a:r>
          <a:endParaRPr lang="en-US"/>
        </a:p>
      </dgm:t>
    </dgm:pt>
    <dgm:pt modelId="{99CEAD24-EC61-48C2-AFFD-B97D84093DD3}" type="parTrans" cxnId="{14C3B91C-AECB-4937-AB91-95184104E932}">
      <dgm:prSet/>
      <dgm:spPr/>
      <dgm:t>
        <a:bodyPr/>
        <a:lstStyle/>
        <a:p>
          <a:endParaRPr lang="en-US"/>
        </a:p>
      </dgm:t>
    </dgm:pt>
    <dgm:pt modelId="{C225CB4B-8DFE-442F-B579-F54C23B36995}" type="sibTrans" cxnId="{14C3B91C-AECB-4937-AB91-95184104E932}">
      <dgm:prSet/>
      <dgm:spPr/>
      <dgm:t>
        <a:bodyPr/>
        <a:lstStyle/>
        <a:p>
          <a:endParaRPr lang="en-US"/>
        </a:p>
      </dgm:t>
    </dgm:pt>
    <dgm:pt modelId="{B9FEED07-6E4E-4C40-B146-53D18FBDCE4C}">
      <dgm:prSet/>
      <dgm:spPr/>
      <dgm:t>
        <a:bodyPr/>
        <a:lstStyle/>
        <a:p>
          <a:r>
            <a:rPr lang="es-ES"/>
            <a:t>Equivalente</a:t>
          </a:r>
          <a:endParaRPr lang="en-US"/>
        </a:p>
      </dgm:t>
    </dgm:pt>
    <dgm:pt modelId="{625EDA29-44AF-43E3-925C-0E49B8121109}" type="parTrans" cxnId="{A7D30BE4-D597-40CF-AF8E-289FC893B6DC}">
      <dgm:prSet/>
      <dgm:spPr/>
      <dgm:t>
        <a:bodyPr/>
        <a:lstStyle/>
        <a:p>
          <a:endParaRPr lang="en-US"/>
        </a:p>
      </dgm:t>
    </dgm:pt>
    <dgm:pt modelId="{788166A3-5FCC-4AB7-B319-7A735F663A25}" type="sibTrans" cxnId="{A7D30BE4-D597-40CF-AF8E-289FC893B6DC}">
      <dgm:prSet/>
      <dgm:spPr/>
      <dgm:t>
        <a:bodyPr/>
        <a:lstStyle/>
        <a:p>
          <a:endParaRPr lang="en-US"/>
        </a:p>
      </dgm:t>
    </dgm:pt>
    <dgm:pt modelId="{6BA7997B-5DC7-4A6A-A7E5-C942DDA8AB6A}">
      <dgm:prSet/>
      <dgm:spPr/>
      <dgm:t>
        <a:bodyPr/>
        <a:lstStyle/>
        <a:p>
          <a:r>
            <a:rPr lang="es-ES"/>
            <a:t>Matable</a:t>
          </a:r>
          <a:endParaRPr lang="en-US"/>
        </a:p>
      </dgm:t>
    </dgm:pt>
    <dgm:pt modelId="{989E3981-68F2-448A-AE8E-CD2F96608130}" type="parTrans" cxnId="{4CBE156F-B417-41BC-8E9F-D8A52B6E195A}">
      <dgm:prSet/>
      <dgm:spPr/>
      <dgm:t>
        <a:bodyPr/>
        <a:lstStyle/>
        <a:p>
          <a:endParaRPr lang="en-US"/>
        </a:p>
      </dgm:t>
    </dgm:pt>
    <dgm:pt modelId="{D3C28F1A-B1B8-4623-804B-E257E36A3B2F}" type="sibTrans" cxnId="{4CBE156F-B417-41BC-8E9F-D8A52B6E195A}">
      <dgm:prSet/>
      <dgm:spPr/>
      <dgm:t>
        <a:bodyPr/>
        <a:lstStyle/>
        <a:p>
          <a:endParaRPr lang="en-US"/>
        </a:p>
      </dgm:t>
    </dgm:pt>
    <dgm:pt modelId="{126D2CEB-7518-4AC8-AF5A-6B0FED15F201}">
      <dgm:prSet/>
      <dgm:spPr/>
      <dgm:t>
        <a:bodyPr/>
        <a:lstStyle/>
        <a:p>
          <a:r>
            <a:rPr lang="es-ES"/>
            <a:t>Muerto</a:t>
          </a:r>
          <a:endParaRPr lang="en-US"/>
        </a:p>
      </dgm:t>
    </dgm:pt>
    <dgm:pt modelId="{304282C0-3FAB-4832-83F3-BEF5CF7489C8}" type="parTrans" cxnId="{D13CC1A6-51C9-4D1A-B897-FB7E4F634758}">
      <dgm:prSet/>
      <dgm:spPr/>
      <dgm:t>
        <a:bodyPr/>
        <a:lstStyle/>
        <a:p>
          <a:endParaRPr lang="en-US"/>
        </a:p>
      </dgm:t>
    </dgm:pt>
    <dgm:pt modelId="{982284CC-C1A1-4CEE-8960-C63E2DB932FA}" type="sibTrans" cxnId="{D13CC1A6-51C9-4D1A-B897-FB7E4F634758}">
      <dgm:prSet/>
      <dgm:spPr/>
      <dgm:t>
        <a:bodyPr/>
        <a:lstStyle/>
        <a:p>
          <a:endParaRPr lang="en-US"/>
        </a:p>
      </dgm:t>
    </dgm:pt>
    <dgm:pt modelId="{B21055F3-C03A-4F4A-BB50-88C601DBFB4E}" type="pres">
      <dgm:prSet presAssocID="{7BFBCBE1-08F5-4AF5-A064-A72945BF3213}" presName="linear" presStyleCnt="0">
        <dgm:presLayoutVars>
          <dgm:animLvl val="lvl"/>
          <dgm:resizeHandles val="exact"/>
        </dgm:presLayoutVars>
      </dgm:prSet>
      <dgm:spPr/>
    </dgm:pt>
    <dgm:pt modelId="{C4A0C908-7889-47F9-89D7-8C87F8AD0A5F}" type="pres">
      <dgm:prSet presAssocID="{FFC97024-DC87-416C-AE90-D2D8C4CE56F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B54187-F0B4-4450-B50C-EDEA44FF871A}" type="pres">
      <dgm:prSet presAssocID="{FFC97024-DC87-416C-AE90-D2D8C4CE56FC}" presName="childText" presStyleLbl="revTx" presStyleIdx="0" presStyleCnt="1">
        <dgm:presLayoutVars>
          <dgm:bulletEnabled val="1"/>
        </dgm:presLayoutVars>
      </dgm:prSet>
      <dgm:spPr/>
    </dgm:pt>
    <dgm:pt modelId="{6BD808A2-AFBE-473A-828A-46F921173FA3}" type="pres">
      <dgm:prSet presAssocID="{126D2CEB-7518-4AC8-AF5A-6B0FED15F20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4C3B91C-AECB-4937-AB91-95184104E932}" srcId="{7BFBCBE1-08F5-4AF5-A064-A72945BF3213}" destId="{FFC97024-DC87-416C-AE90-D2D8C4CE56FC}" srcOrd="0" destOrd="0" parTransId="{99CEAD24-EC61-48C2-AFFD-B97D84093DD3}" sibTransId="{C225CB4B-8DFE-442F-B579-F54C23B36995}"/>
    <dgm:cxn modelId="{5317F32E-C7FF-4C6D-BFCE-96936F8327B9}" type="presOf" srcId="{7BFBCBE1-08F5-4AF5-A064-A72945BF3213}" destId="{B21055F3-C03A-4F4A-BB50-88C601DBFB4E}" srcOrd="0" destOrd="0" presId="urn:microsoft.com/office/officeart/2005/8/layout/vList2"/>
    <dgm:cxn modelId="{4CBE156F-B417-41BC-8E9F-D8A52B6E195A}" srcId="{FFC97024-DC87-416C-AE90-D2D8C4CE56FC}" destId="{6BA7997B-5DC7-4A6A-A7E5-C942DDA8AB6A}" srcOrd="1" destOrd="0" parTransId="{989E3981-68F2-448A-AE8E-CD2F96608130}" sibTransId="{D3C28F1A-B1B8-4623-804B-E257E36A3B2F}"/>
    <dgm:cxn modelId="{A72E8C80-1B09-4AD3-B4B0-E6AC14CE45DF}" type="presOf" srcId="{FFC97024-DC87-416C-AE90-D2D8C4CE56FC}" destId="{C4A0C908-7889-47F9-89D7-8C87F8AD0A5F}" srcOrd="0" destOrd="0" presId="urn:microsoft.com/office/officeart/2005/8/layout/vList2"/>
    <dgm:cxn modelId="{A10C0A9C-4878-4D69-B1A4-4734F56F5830}" type="presOf" srcId="{6BA7997B-5DC7-4A6A-A7E5-C942DDA8AB6A}" destId="{BDB54187-F0B4-4450-B50C-EDEA44FF871A}" srcOrd="0" destOrd="1" presId="urn:microsoft.com/office/officeart/2005/8/layout/vList2"/>
    <dgm:cxn modelId="{D13CC1A6-51C9-4D1A-B897-FB7E4F634758}" srcId="{7BFBCBE1-08F5-4AF5-A064-A72945BF3213}" destId="{126D2CEB-7518-4AC8-AF5A-6B0FED15F201}" srcOrd="1" destOrd="0" parTransId="{304282C0-3FAB-4832-83F3-BEF5CF7489C8}" sibTransId="{982284CC-C1A1-4CEE-8960-C63E2DB932FA}"/>
    <dgm:cxn modelId="{DCB5FEA6-4C03-456A-AAFC-E91C962BFFD4}" type="presOf" srcId="{B9FEED07-6E4E-4C40-B146-53D18FBDCE4C}" destId="{BDB54187-F0B4-4450-B50C-EDEA44FF871A}" srcOrd="0" destOrd="0" presId="urn:microsoft.com/office/officeart/2005/8/layout/vList2"/>
    <dgm:cxn modelId="{7E4E98CC-66E8-46FB-9286-AA980861802D}" type="presOf" srcId="{126D2CEB-7518-4AC8-AF5A-6B0FED15F201}" destId="{6BD808A2-AFBE-473A-828A-46F921173FA3}" srcOrd="0" destOrd="0" presId="urn:microsoft.com/office/officeart/2005/8/layout/vList2"/>
    <dgm:cxn modelId="{A7D30BE4-D597-40CF-AF8E-289FC893B6DC}" srcId="{FFC97024-DC87-416C-AE90-D2D8C4CE56FC}" destId="{B9FEED07-6E4E-4C40-B146-53D18FBDCE4C}" srcOrd="0" destOrd="0" parTransId="{625EDA29-44AF-43E3-925C-0E49B8121109}" sibTransId="{788166A3-5FCC-4AB7-B319-7A735F663A25}"/>
    <dgm:cxn modelId="{80174EB9-5899-40DB-BC00-9F83503026EE}" type="presParOf" srcId="{B21055F3-C03A-4F4A-BB50-88C601DBFB4E}" destId="{C4A0C908-7889-47F9-89D7-8C87F8AD0A5F}" srcOrd="0" destOrd="0" presId="urn:microsoft.com/office/officeart/2005/8/layout/vList2"/>
    <dgm:cxn modelId="{883E8CF4-B6AA-47F6-809B-04CB8BC3C10E}" type="presParOf" srcId="{B21055F3-C03A-4F4A-BB50-88C601DBFB4E}" destId="{BDB54187-F0B4-4450-B50C-EDEA44FF871A}" srcOrd="1" destOrd="0" presId="urn:microsoft.com/office/officeart/2005/8/layout/vList2"/>
    <dgm:cxn modelId="{80CFD553-0CC7-498D-8162-147DEDE035CF}" type="presParOf" srcId="{B21055F3-C03A-4F4A-BB50-88C601DBFB4E}" destId="{6BD808A2-AFBE-473A-828A-46F921173FA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0F7C7D-40DC-4583-9867-9BF68080A5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E6828E-37BC-4FC9-B40F-76E0AE5CAA6B}">
      <dgm:prSet/>
      <dgm:spPr/>
      <dgm:t>
        <a:bodyPr/>
        <a:lstStyle/>
        <a:p>
          <a:r>
            <a:rPr lang="es-ES"/>
            <a:t>Un banco de pruebas es determinado para distinguir entre el programa original y sus mutantes</a:t>
          </a:r>
          <a:endParaRPr lang="en-US"/>
        </a:p>
      </dgm:t>
    </dgm:pt>
    <dgm:pt modelId="{0F248900-D6C9-4717-8066-2A52B2950008}" type="parTrans" cxnId="{D3405281-5F09-4697-9108-49764EE7E491}">
      <dgm:prSet/>
      <dgm:spPr/>
      <dgm:t>
        <a:bodyPr/>
        <a:lstStyle/>
        <a:p>
          <a:endParaRPr lang="en-US"/>
        </a:p>
      </dgm:t>
    </dgm:pt>
    <dgm:pt modelId="{0BE47F98-97CD-4091-8395-5892D587FAF7}" type="sibTrans" cxnId="{D3405281-5F09-4697-9108-49764EE7E491}">
      <dgm:prSet/>
      <dgm:spPr/>
      <dgm:t>
        <a:bodyPr/>
        <a:lstStyle/>
        <a:p>
          <a:endParaRPr lang="en-US"/>
        </a:p>
      </dgm:t>
    </dgm:pt>
    <dgm:pt modelId="{E3AA55F2-9D12-4884-8223-81C9C823EDEE}">
      <dgm:prSet/>
      <dgm:spPr/>
      <dgm:t>
        <a:bodyPr/>
        <a:lstStyle/>
        <a:p>
          <a:r>
            <a:rPr lang="es-ES"/>
            <a:t>Nuevos casos de prueba son creados para matar a los “matables”</a:t>
          </a:r>
          <a:endParaRPr lang="en-US"/>
        </a:p>
      </dgm:t>
    </dgm:pt>
    <dgm:pt modelId="{815B3DC3-FC48-485A-9828-6098E8C97FB5}" type="parTrans" cxnId="{AD7EEC74-C8C7-48DA-A288-77A949734CC4}">
      <dgm:prSet/>
      <dgm:spPr/>
      <dgm:t>
        <a:bodyPr/>
        <a:lstStyle/>
        <a:p>
          <a:endParaRPr lang="en-US"/>
        </a:p>
      </dgm:t>
    </dgm:pt>
    <dgm:pt modelId="{4D5BC489-D48B-42F1-B15B-B986611E1A30}" type="sibTrans" cxnId="{AD7EEC74-C8C7-48DA-A288-77A949734CC4}">
      <dgm:prSet/>
      <dgm:spPr/>
      <dgm:t>
        <a:bodyPr/>
        <a:lstStyle/>
        <a:p>
          <a:endParaRPr lang="en-US"/>
        </a:p>
      </dgm:t>
    </dgm:pt>
    <dgm:pt modelId="{4C81BEF3-976A-4AE3-A98E-68311C609AAE}">
      <dgm:prSet/>
      <dgm:spPr/>
      <dgm:t>
        <a:bodyPr/>
        <a:lstStyle/>
        <a:p>
          <a:r>
            <a:rPr lang="es-ES"/>
            <a:t>El proceso se repite hasta tener una mutation score deseable</a:t>
          </a:r>
          <a:endParaRPr lang="en-US"/>
        </a:p>
      </dgm:t>
    </dgm:pt>
    <dgm:pt modelId="{4398036C-EA5C-42E7-B73C-3C004475E6DA}" type="parTrans" cxnId="{902177EF-4B6B-43A2-8D26-B11C9FCB3210}">
      <dgm:prSet/>
      <dgm:spPr/>
      <dgm:t>
        <a:bodyPr/>
        <a:lstStyle/>
        <a:p>
          <a:endParaRPr lang="en-US"/>
        </a:p>
      </dgm:t>
    </dgm:pt>
    <dgm:pt modelId="{5DA9CA60-0D19-403A-9E59-296247FC2442}" type="sibTrans" cxnId="{902177EF-4B6B-43A2-8D26-B11C9FCB3210}">
      <dgm:prSet/>
      <dgm:spPr/>
      <dgm:t>
        <a:bodyPr/>
        <a:lstStyle/>
        <a:p>
          <a:endParaRPr lang="en-US"/>
        </a:p>
      </dgm:t>
    </dgm:pt>
    <dgm:pt modelId="{465646E8-C386-4277-BAA8-EDA5AAC947E5}" type="pres">
      <dgm:prSet presAssocID="{470F7C7D-40DC-4583-9867-9BF68080A5C3}" presName="linear" presStyleCnt="0">
        <dgm:presLayoutVars>
          <dgm:animLvl val="lvl"/>
          <dgm:resizeHandles val="exact"/>
        </dgm:presLayoutVars>
      </dgm:prSet>
      <dgm:spPr/>
    </dgm:pt>
    <dgm:pt modelId="{84AE2473-9B47-4574-A89D-BCCF089E6BAE}" type="pres">
      <dgm:prSet presAssocID="{84E6828E-37BC-4FC9-B40F-76E0AE5CAA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75ECF1-3FF3-46E1-9AC9-BBA838D9E879}" type="pres">
      <dgm:prSet presAssocID="{0BE47F98-97CD-4091-8395-5892D587FAF7}" presName="spacer" presStyleCnt="0"/>
      <dgm:spPr/>
    </dgm:pt>
    <dgm:pt modelId="{27F646CC-D53C-4265-85FD-B943CB138B4C}" type="pres">
      <dgm:prSet presAssocID="{E3AA55F2-9D12-4884-8223-81C9C823ED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BDB105-F85C-4BF5-8644-CCCDB2E44272}" type="pres">
      <dgm:prSet presAssocID="{4D5BC489-D48B-42F1-B15B-B986611E1A30}" presName="spacer" presStyleCnt="0"/>
      <dgm:spPr/>
    </dgm:pt>
    <dgm:pt modelId="{BF5E6ED2-3AF0-47EC-8719-D6ACD09EDDE3}" type="pres">
      <dgm:prSet presAssocID="{4C81BEF3-976A-4AE3-A98E-68311C609AA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37FAF30-BE8D-49D7-936F-757721451114}" type="presOf" srcId="{84E6828E-37BC-4FC9-B40F-76E0AE5CAA6B}" destId="{84AE2473-9B47-4574-A89D-BCCF089E6BAE}" srcOrd="0" destOrd="0" presId="urn:microsoft.com/office/officeart/2005/8/layout/vList2"/>
    <dgm:cxn modelId="{AD7EEC74-C8C7-48DA-A288-77A949734CC4}" srcId="{470F7C7D-40DC-4583-9867-9BF68080A5C3}" destId="{E3AA55F2-9D12-4884-8223-81C9C823EDEE}" srcOrd="1" destOrd="0" parTransId="{815B3DC3-FC48-485A-9828-6098E8C97FB5}" sibTransId="{4D5BC489-D48B-42F1-B15B-B986611E1A30}"/>
    <dgm:cxn modelId="{D3405281-5F09-4697-9108-49764EE7E491}" srcId="{470F7C7D-40DC-4583-9867-9BF68080A5C3}" destId="{84E6828E-37BC-4FC9-B40F-76E0AE5CAA6B}" srcOrd="0" destOrd="0" parTransId="{0F248900-D6C9-4717-8066-2A52B2950008}" sibTransId="{0BE47F98-97CD-4091-8395-5892D587FAF7}"/>
    <dgm:cxn modelId="{5B53EFCE-03CE-4960-83ED-24692A9BAC6B}" type="presOf" srcId="{E3AA55F2-9D12-4884-8223-81C9C823EDEE}" destId="{27F646CC-D53C-4265-85FD-B943CB138B4C}" srcOrd="0" destOrd="0" presId="urn:microsoft.com/office/officeart/2005/8/layout/vList2"/>
    <dgm:cxn modelId="{621F56D7-4767-4763-BA88-6F0BD7DF4079}" type="presOf" srcId="{4C81BEF3-976A-4AE3-A98E-68311C609AAE}" destId="{BF5E6ED2-3AF0-47EC-8719-D6ACD09EDDE3}" srcOrd="0" destOrd="0" presId="urn:microsoft.com/office/officeart/2005/8/layout/vList2"/>
    <dgm:cxn modelId="{902177EF-4B6B-43A2-8D26-B11C9FCB3210}" srcId="{470F7C7D-40DC-4583-9867-9BF68080A5C3}" destId="{4C81BEF3-976A-4AE3-A98E-68311C609AAE}" srcOrd="2" destOrd="0" parTransId="{4398036C-EA5C-42E7-B73C-3C004475E6DA}" sibTransId="{5DA9CA60-0D19-403A-9E59-296247FC2442}"/>
    <dgm:cxn modelId="{92DB49F9-861B-4455-AC47-71901AA03EEA}" type="presOf" srcId="{470F7C7D-40DC-4583-9867-9BF68080A5C3}" destId="{465646E8-C386-4277-BAA8-EDA5AAC947E5}" srcOrd="0" destOrd="0" presId="urn:microsoft.com/office/officeart/2005/8/layout/vList2"/>
    <dgm:cxn modelId="{0F5D079C-F244-4EAA-8F9B-045C32072F05}" type="presParOf" srcId="{465646E8-C386-4277-BAA8-EDA5AAC947E5}" destId="{84AE2473-9B47-4574-A89D-BCCF089E6BAE}" srcOrd="0" destOrd="0" presId="urn:microsoft.com/office/officeart/2005/8/layout/vList2"/>
    <dgm:cxn modelId="{0FD3A271-24ED-45D7-9718-D5CC5A12FEE9}" type="presParOf" srcId="{465646E8-C386-4277-BAA8-EDA5AAC947E5}" destId="{3775ECF1-3FF3-46E1-9AC9-BBA838D9E879}" srcOrd="1" destOrd="0" presId="urn:microsoft.com/office/officeart/2005/8/layout/vList2"/>
    <dgm:cxn modelId="{7C75EF74-ADBC-47B1-863D-BB4002053179}" type="presParOf" srcId="{465646E8-C386-4277-BAA8-EDA5AAC947E5}" destId="{27F646CC-D53C-4265-85FD-B943CB138B4C}" srcOrd="2" destOrd="0" presId="urn:microsoft.com/office/officeart/2005/8/layout/vList2"/>
    <dgm:cxn modelId="{DFF187D1-2F3B-4145-8CFD-359B81E14393}" type="presParOf" srcId="{465646E8-C386-4277-BAA8-EDA5AAC947E5}" destId="{E1BDB105-F85C-4BF5-8644-CCCDB2E44272}" srcOrd="3" destOrd="0" presId="urn:microsoft.com/office/officeart/2005/8/layout/vList2"/>
    <dgm:cxn modelId="{7A4A677E-E4B3-4703-8D96-7EC42E41EC1E}" type="presParOf" srcId="{465646E8-C386-4277-BAA8-EDA5AAC947E5}" destId="{BF5E6ED2-3AF0-47EC-8719-D6ACD09EDD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77D3A-BD31-434F-84C0-0E13A8F95109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2BAD3-5303-4E63-8681-CBE9A86A1239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Dick Lipton</a:t>
          </a:r>
          <a:endParaRPr lang="en-US" sz="5100" kern="1200"/>
        </a:p>
      </dsp:txBody>
      <dsp:txXfrm>
        <a:off x="0" y="2700"/>
        <a:ext cx="6291714" cy="1841777"/>
      </dsp:txXfrm>
    </dsp:sp>
    <dsp:sp modelId="{2D35BBC2-7116-40F7-9525-3C0E3A8ED32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4DCDA-76A7-4C51-80B7-BE9BA265181F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1970s</a:t>
          </a:r>
          <a:endParaRPr lang="en-US" sz="5100" kern="1200"/>
        </a:p>
      </dsp:txBody>
      <dsp:txXfrm>
        <a:off x="0" y="1844478"/>
        <a:ext cx="6291714" cy="1841777"/>
      </dsp:txXfrm>
    </dsp:sp>
    <dsp:sp modelId="{F4FFCA55-0A7B-45E2-8E39-CE9870B71F57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9E9F8-A049-456D-BA6F-6C3FF7040E53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Medir la calidad de los casos de prueba</a:t>
          </a:r>
          <a:endParaRPr lang="en-US" sz="5100" kern="1200"/>
        </a:p>
      </dsp:txBody>
      <dsp:txXfrm>
        <a:off x="0" y="3686256"/>
        <a:ext cx="6291714" cy="184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0C908-7889-47F9-89D7-8C87F8AD0A5F}">
      <dsp:nvSpPr>
        <dsp:cNvPr id="0" name=""/>
        <dsp:cNvSpPr/>
      </dsp:nvSpPr>
      <dsp:spPr>
        <a:xfrm>
          <a:off x="0" y="11819"/>
          <a:ext cx="6478587" cy="1439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/>
            <a:t>Vivo</a:t>
          </a:r>
          <a:endParaRPr lang="en-US" sz="6000" kern="1200"/>
        </a:p>
      </dsp:txBody>
      <dsp:txXfrm>
        <a:off x="70251" y="82070"/>
        <a:ext cx="6338085" cy="1298597"/>
      </dsp:txXfrm>
    </dsp:sp>
    <dsp:sp modelId="{BDB54187-F0B4-4450-B50C-EDEA44FF871A}">
      <dsp:nvSpPr>
        <dsp:cNvPr id="0" name=""/>
        <dsp:cNvSpPr/>
      </dsp:nvSpPr>
      <dsp:spPr>
        <a:xfrm>
          <a:off x="0" y="1450919"/>
          <a:ext cx="6478587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695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4700" kern="1200"/>
            <a:t>Equivalente</a:t>
          </a: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4700" kern="1200"/>
            <a:t>Matable</a:t>
          </a:r>
          <a:endParaRPr lang="en-US" sz="4700" kern="1200"/>
        </a:p>
      </dsp:txBody>
      <dsp:txXfrm>
        <a:off x="0" y="1450919"/>
        <a:ext cx="6478587" cy="1614600"/>
      </dsp:txXfrm>
    </dsp:sp>
    <dsp:sp modelId="{6BD808A2-AFBE-473A-828A-46F921173FA3}">
      <dsp:nvSpPr>
        <dsp:cNvPr id="0" name=""/>
        <dsp:cNvSpPr/>
      </dsp:nvSpPr>
      <dsp:spPr>
        <a:xfrm>
          <a:off x="0" y="3065519"/>
          <a:ext cx="6478587" cy="14390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/>
            <a:t>Muerto</a:t>
          </a:r>
          <a:endParaRPr lang="en-US" sz="6000" kern="1200"/>
        </a:p>
      </dsp:txBody>
      <dsp:txXfrm>
        <a:off x="70251" y="3135770"/>
        <a:ext cx="6338085" cy="1298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E2473-9B47-4574-A89D-BCCF089E6BAE}">
      <dsp:nvSpPr>
        <dsp:cNvPr id="0" name=""/>
        <dsp:cNvSpPr/>
      </dsp:nvSpPr>
      <dsp:spPr>
        <a:xfrm>
          <a:off x="0" y="106028"/>
          <a:ext cx="6263640" cy="1704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Un banco de pruebas es determinado para distinguir entre el programa original y sus mutantes</a:t>
          </a:r>
          <a:endParaRPr lang="en-US" sz="3100" kern="1200"/>
        </a:p>
      </dsp:txBody>
      <dsp:txXfrm>
        <a:off x="83216" y="189244"/>
        <a:ext cx="6097208" cy="1538258"/>
      </dsp:txXfrm>
    </dsp:sp>
    <dsp:sp modelId="{27F646CC-D53C-4265-85FD-B943CB138B4C}">
      <dsp:nvSpPr>
        <dsp:cNvPr id="0" name=""/>
        <dsp:cNvSpPr/>
      </dsp:nvSpPr>
      <dsp:spPr>
        <a:xfrm>
          <a:off x="0" y="1899998"/>
          <a:ext cx="6263640" cy="17046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Nuevos casos de prueba son creados para matar a los “matables”</a:t>
          </a:r>
          <a:endParaRPr lang="en-US" sz="3100" kern="1200"/>
        </a:p>
      </dsp:txBody>
      <dsp:txXfrm>
        <a:off x="83216" y="1983214"/>
        <a:ext cx="6097208" cy="1538258"/>
      </dsp:txXfrm>
    </dsp:sp>
    <dsp:sp modelId="{BF5E6ED2-3AF0-47EC-8719-D6ACD09EDDE3}">
      <dsp:nvSpPr>
        <dsp:cNvPr id="0" name=""/>
        <dsp:cNvSpPr/>
      </dsp:nvSpPr>
      <dsp:spPr>
        <a:xfrm>
          <a:off x="0" y="3693969"/>
          <a:ext cx="6263640" cy="17046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El proceso se repite hasta tener una mutation score deseable</a:t>
          </a:r>
          <a:endParaRPr lang="en-US" sz="3100" kern="1200"/>
        </a:p>
      </dsp:txBody>
      <dsp:txXfrm>
        <a:off x="83216" y="3777185"/>
        <a:ext cx="6097208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E8284-2D03-484C-87D5-E63A4BBB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C0FCF-55EA-4965-B3D5-FED59CED2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BFD0F-67D8-4CA5-8922-A80F1BA9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0CC3F4-BF24-40B7-A4A0-7ACA5BD9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972339-49D9-49EA-8871-3C8708A0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73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FAB21-E833-4996-903A-67B28089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8398FA-34AC-464B-8379-C0AEA5CF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BA40E-3803-4634-82A7-68702FD1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2B6B9-54F3-42F2-B072-3FF55683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FE779-1778-47C6-8D15-D7AAC6F4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89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25C711-89BA-4052-9CDB-E39CEF7EF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7A258B-A88B-4ECA-A838-C8CB3DFB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1DE01-290C-4A78-AFC4-A354A96F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23D2A-18D2-4FCA-84E4-F652844C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C38F0-848F-4993-9CB3-9AF17AA3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6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2721B-18F2-4D7F-AEA3-2C1FFE6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CE1C3-D313-4143-B3BE-249C84E1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4F154-06F8-4F1F-8FC1-1F3B6A98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E1A82-5691-4581-B1F6-23DF52FA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EC58E-A653-45D3-8007-77B9DDFB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10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D574-A834-4DE6-BEFA-770A74C9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237542-D91E-464A-8557-95DB87D1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714C7-C6BB-4785-9094-BF6BE4D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6BCA9-4AE1-40CF-A176-06D9E9F5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7C2263-3035-48B1-A2D4-7172FC61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93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BF734-67E3-4D27-923F-18895279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746D3-B909-4BB3-982C-10B04EFA2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26E221-B572-4A3F-BE2B-AE9835AF2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BADC6D-6132-4F61-B4EA-20901F39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4FEF0C-3323-4445-B4AD-7D203C53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D2D112-8AF1-4F8D-B588-1A6FBFC4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8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C1B92-B49A-4FD7-B63F-03D22E1A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52651-B950-4522-9451-0DAD17D6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7F2FC7-6E28-447F-8F8C-36B08EA6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EDE97E-1E1B-48DD-9E16-8C3818456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34F8BB-F01D-4A23-ADB5-145C3AAEF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79EFE4-4A5C-4CD1-9092-927EB5C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F0FA76-6A6D-429D-A20F-E9056C56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CDA0A9-F2EF-4DA2-9E59-D1B35A1C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4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BBDED-4023-4AAB-BE71-31F343F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0DA0C7-DF57-4777-B707-502FF08E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13DB95-8B6A-4D4E-AEA2-267F2228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65C34B-CCF6-4DC7-A99C-677C5C1C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67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DC0FFB-E612-47A9-91A5-1DAD944E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CCF38D-303E-489A-BBF0-7D27D5D5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E46FC4-8B36-4182-BC8A-CE11495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31D9-FCAA-4E17-B9BA-C469A343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4EFDE-506F-415A-8AF6-6EED02FB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958B3B-54E1-4CF2-A94D-5AEE4D111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DA8155-BDF9-43AC-84CE-AA6D537F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15B16-A3C5-47B6-8380-A373C504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E99404-2B4E-4EB5-9B6C-AD956DFD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99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0ADE-479B-4F81-A36E-CAA8530C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E54A66-6617-4C1E-BD79-F87C9370E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8C76A-7637-4B87-81B5-4CEC1EE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C96DEA-8A97-4D05-986A-DE7CDEAD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3A0D27-E532-4007-8439-9D3CAE2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EB83BD-AEE8-46B8-88AC-C9FA61FF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13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B15F55-2D60-436E-A98F-6EEECE40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60B043-7560-4F74-AA8D-96E87EB7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834970-9507-4580-A9B5-D39BC397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FF289-2B08-4500-9757-63391B352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43F52-E8EE-416E-AEDD-D44D138BB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8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6F2E-2AB8-4231-A772-EDFEA3A6A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089DB-3D65-407C-B872-3BA212B7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94184"/>
          </a:xfrm>
        </p:spPr>
        <p:txBody>
          <a:bodyPr>
            <a:normAutofit/>
          </a:bodyPr>
          <a:lstStyle/>
          <a:p>
            <a:r>
              <a:rPr lang="es-ES" sz="2800" dirty="0"/>
              <a:t>Universidad Autónoma de Coahuila</a:t>
            </a:r>
          </a:p>
          <a:p>
            <a:r>
              <a:rPr lang="es-ES" sz="2800" dirty="0"/>
              <a:t>Facultad de Sistemas</a:t>
            </a:r>
          </a:p>
          <a:p>
            <a:r>
              <a:rPr lang="es-ES" sz="2800" dirty="0"/>
              <a:t>Calidad y Pruebas de Software</a:t>
            </a:r>
          </a:p>
          <a:p>
            <a:endParaRPr lang="es-ES" sz="4400" dirty="0"/>
          </a:p>
          <a:p>
            <a:r>
              <a:rPr lang="es-ES" sz="2800" dirty="0"/>
              <a:t>Carlos Nassif Trejo García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90026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84D98B3-12BE-45AC-BA16-D07A3A971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8011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6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76D206-5500-4F4B-B869-490C91D0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s-ES" sz="3600"/>
              <a:t>Mutantes</a:t>
            </a:r>
            <a:endParaRPr lang="es-MX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3B35A4-FBAF-40BE-BC36-BADF673CC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036711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65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21613-F924-4E66-9277-0D8B431D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Mutation adequate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98F49-0AC8-4AB7-A834-26ECFB19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dirty="0" err="1"/>
              <a:t>Mutation</a:t>
            </a:r>
            <a:r>
              <a:rPr lang="es-ES" dirty="0"/>
              <a:t> Score = 100 x D / (N – E)</a:t>
            </a:r>
          </a:p>
          <a:p>
            <a:pPr lvl="1"/>
            <a:r>
              <a:rPr lang="es-ES" dirty="0"/>
              <a:t>D mutantes muertos</a:t>
            </a:r>
          </a:p>
          <a:p>
            <a:pPr lvl="1"/>
            <a:r>
              <a:rPr lang="es-ES" dirty="0"/>
              <a:t>N Numero de mutantes totales</a:t>
            </a:r>
          </a:p>
          <a:p>
            <a:pPr lvl="1"/>
            <a:r>
              <a:rPr lang="es-ES" dirty="0"/>
              <a:t>E mutantes equivalentes</a:t>
            </a:r>
          </a:p>
          <a:p>
            <a:pPr lvl="1"/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97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30E9E-CBE2-4676-852C-84CFED9A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Mutation Analysis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8CFA9A1-4891-47F0-8BBC-815D88432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67682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44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CA75B1-FBB8-46A7-BFDD-987D543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s-ES" sz="5400"/>
              <a:t>Pasos</a:t>
            </a:r>
            <a:endParaRPr lang="es-MX" sz="5400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AF5A4-EE1F-471D-8B6B-518FE251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306116"/>
            <a:ext cx="5100320" cy="627756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200" dirty="0"/>
              <a:t>Programa P, casos de prueba T correctos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Correr cada T al programa P y asegurarse que pasen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Crear mutantes {Pi}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Ejecutar cada T a cada mutante 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No pasa = Muerto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Pasa = Equivalente o matable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Calcular el “</a:t>
            </a:r>
            <a:r>
              <a:rPr lang="es-ES" sz="2200" dirty="0" err="1"/>
              <a:t>mutation</a:t>
            </a:r>
            <a:r>
              <a:rPr lang="es-ES" sz="2200" dirty="0"/>
              <a:t> score”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 err="1"/>
              <a:t>Mutation</a:t>
            </a:r>
            <a:r>
              <a:rPr lang="es-ES" sz="2200" dirty="0"/>
              <a:t> score bajo = Crear nuevos casos de prueba e ir al paso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Score alto = Terminar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21287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383564-F043-4210-B805-1BFF91AE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Suposiciones</a:t>
            </a:r>
            <a:endParaRPr lang="es-MX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31921-5852-4ABA-96E6-98D6F8EA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s-ES" dirty="0"/>
              <a:t>Hipotesis del programador competente: El programador no hace programas al azar</a:t>
            </a:r>
          </a:p>
          <a:p>
            <a:r>
              <a:rPr lang="es-MX"/>
              <a:t>Efecto de acoplamiento: Si un software tiene </a:t>
            </a:r>
            <a:r>
              <a:rPr lang="es-MX" b="1"/>
              <a:t>fallas</a:t>
            </a:r>
            <a:r>
              <a:rPr lang="es-MX"/>
              <a:t>, usualmente habrá un par de mutantes que solo podrán ser asesinados por casos de prueba que también detecte la </a:t>
            </a:r>
            <a:r>
              <a:rPr lang="es-MX" b="1"/>
              <a:t>falla</a:t>
            </a:r>
            <a:endParaRPr lang="es-MX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3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1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206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Mutation Testing</vt:lpstr>
      <vt:lpstr>Presentación de PowerPoint</vt:lpstr>
      <vt:lpstr>Mutantes</vt:lpstr>
      <vt:lpstr>Mutation adequate</vt:lpstr>
      <vt:lpstr>Mutation Analysis</vt:lpstr>
      <vt:lpstr>Pasos</vt:lpstr>
      <vt:lpstr>Suposiciones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</dc:title>
  <dc:creator>Carlos Trejo</dc:creator>
  <cp:lastModifiedBy>Carlos Trejo</cp:lastModifiedBy>
  <cp:revision>2</cp:revision>
  <dcterms:created xsi:type="dcterms:W3CDTF">2022-02-02T04:51:14Z</dcterms:created>
  <dcterms:modified xsi:type="dcterms:W3CDTF">2022-02-02T23:00:04Z</dcterms:modified>
</cp:coreProperties>
</file>