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72" r:id="rId5"/>
    <p:sldId id="261" r:id="rId6"/>
    <p:sldId id="269" r:id="rId7"/>
    <p:sldId id="259" r:id="rId8"/>
    <p:sldId id="274" r:id="rId9"/>
    <p:sldId id="258" r:id="rId10"/>
    <p:sldId id="280" r:id="rId11"/>
    <p:sldId id="257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6" r:id="rId22"/>
    <p:sldId id="287" r:id="rId23"/>
    <p:sldId id="288" r:id="rId24"/>
    <p:sldId id="285" r:id="rId25"/>
    <p:sldId id="289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9D12F-6B2F-4AFF-9615-ED15A1D29D6E}" v="9" dt="2022-01-25T01:56:22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5F79D12F-6B2F-4AFF-9615-ED15A1D29D6E}"/>
    <pc:docChg chg="undo custSel modSld">
      <pc:chgData name="Carlos Trejo" userId="b0663bc17b4728a9" providerId="LiveId" clId="{5F79D12F-6B2F-4AFF-9615-ED15A1D29D6E}" dt="2022-01-25T01:56:22.372" v="108" actId="20577"/>
      <pc:docMkLst>
        <pc:docMk/>
      </pc:docMkLst>
      <pc:sldChg chg="addSp modSp mod setBg addAnim setClrOvrMap">
        <pc:chgData name="Carlos Trejo" userId="b0663bc17b4728a9" providerId="LiveId" clId="{5F79D12F-6B2F-4AFF-9615-ED15A1D29D6E}" dt="2022-01-24T23:00:33.978" v="2"/>
        <pc:sldMkLst>
          <pc:docMk/>
          <pc:sldMk cId="3252754938" sldId="256"/>
        </pc:sldMkLst>
        <pc:spChg chg="mod">
          <ac:chgData name="Carlos Trejo" userId="b0663bc17b4728a9" providerId="LiveId" clId="{5F79D12F-6B2F-4AFF-9615-ED15A1D29D6E}" dt="2022-01-24T23:00:33.940" v="0" actId="26606"/>
          <ac:spMkLst>
            <pc:docMk/>
            <pc:sldMk cId="3252754938" sldId="256"/>
            <ac:spMk id="2" creationId="{CF632C58-A265-4AD5-B771-9C770B91FDF8}"/>
          </ac:spMkLst>
        </pc:spChg>
        <pc:spChg chg="mod">
          <ac:chgData name="Carlos Trejo" userId="b0663bc17b4728a9" providerId="LiveId" clId="{5F79D12F-6B2F-4AFF-9615-ED15A1D29D6E}" dt="2022-01-24T23:00:33.940" v="0" actId="26606"/>
          <ac:spMkLst>
            <pc:docMk/>
            <pc:sldMk cId="3252754938" sldId="256"/>
            <ac:spMk id="3" creationId="{02643F87-4744-4752-9382-D789260F0D62}"/>
          </ac:spMkLst>
        </pc:spChg>
        <pc:spChg chg="add">
          <ac:chgData name="Carlos Trejo" userId="b0663bc17b4728a9" providerId="LiveId" clId="{5F79D12F-6B2F-4AFF-9615-ED15A1D29D6E}" dt="2022-01-24T23:00:33.940" v="0" actId="26606"/>
          <ac:spMkLst>
            <pc:docMk/>
            <pc:sldMk cId="3252754938" sldId="256"/>
            <ac:spMk id="9" creationId="{71B2258F-86CA-4D4D-8270-BC05FCDEBFB3}"/>
          </ac:spMkLst>
        </pc:spChg>
        <pc:picChg chg="add">
          <ac:chgData name="Carlos Trejo" userId="b0663bc17b4728a9" providerId="LiveId" clId="{5F79D12F-6B2F-4AFF-9615-ED15A1D29D6E}" dt="2022-01-24T23:00:33.940" v="0" actId="26606"/>
          <ac:picMkLst>
            <pc:docMk/>
            <pc:sldMk cId="3252754938" sldId="256"/>
            <ac:picMk id="5" creationId="{779AC8D1-F9F2-4A6A-8C83-F112800908B3}"/>
          </ac:picMkLst>
        </pc:picChg>
      </pc:sldChg>
      <pc:sldChg chg="addSp delSp modSp mod setBg">
        <pc:chgData name="Carlos Trejo" userId="b0663bc17b4728a9" providerId="LiveId" clId="{5F79D12F-6B2F-4AFF-9615-ED15A1D29D6E}" dt="2022-01-24T23:03:05.796" v="50" actId="26606"/>
        <pc:sldMkLst>
          <pc:docMk/>
          <pc:sldMk cId="887240991" sldId="257"/>
        </pc:sldMkLst>
        <pc:spChg chg="mod">
          <ac:chgData name="Carlos Trejo" userId="b0663bc17b4728a9" providerId="LiveId" clId="{5F79D12F-6B2F-4AFF-9615-ED15A1D29D6E}" dt="2022-01-24T23:02:50.880" v="49" actId="26606"/>
          <ac:spMkLst>
            <pc:docMk/>
            <pc:sldMk cId="887240991" sldId="257"/>
            <ac:spMk id="2" creationId="{347A2F56-0E75-45D2-8FAF-78B7625D7B12}"/>
          </ac:spMkLst>
        </pc:spChg>
        <pc:spChg chg="del">
          <ac:chgData name="Carlos Trejo" userId="b0663bc17b4728a9" providerId="LiveId" clId="{5F79D12F-6B2F-4AFF-9615-ED15A1D29D6E}" dt="2022-01-24T23:02:50.880" v="49" actId="26606"/>
          <ac:spMkLst>
            <pc:docMk/>
            <pc:sldMk cId="887240991" sldId="257"/>
            <ac:spMk id="3" creationId="{0AE65849-4DF2-4C8D-A487-3EE02C0AD26D}"/>
          </ac:spMkLst>
        </pc:spChg>
        <pc:spChg chg="add del">
          <ac:chgData name="Carlos Trejo" userId="b0663bc17b4728a9" providerId="LiveId" clId="{5F79D12F-6B2F-4AFF-9615-ED15A1D29D6E}" dt="2022-01-24T23:03:05.796" v="50" actId="26606"/>
          <ac:spMkLst>
            <pc:docMk/>
            <pc:sldMk cId="887240991" sldId="257"/>
            <ac:spMk id="10" creationId="{B50AB553-2A96-4A92-96F2-93548E096954}"/>
          </ac:spMkLst>
        </pc:spChg>
        <pc:spChg chg="add">
          <ac:chgData name="Carlos Trejo" userId="b0663bc17b4728a9" providerId="LiveId" clId="{5F79D12F-6B2F-4AFF-9615-ED15A1D29D6E}" dt="2022-01-24T23:03:05.796" v="50" actId="26606"/>
          <ac:spMkLst>
            <pc:docMk/>
            <pc:sldMk cId="887240991" sldId="257"/>
            <ac:spMk id="15" creationId="{B50AB553-2A96-4A92-96F2-93548E096954}"/>
          </ac:spMkLst>
        </pc:spChg>
        <pc:graphicFrameChg chg="add mod modGraphic">
          <ac:chgData name="Carlos Trejo" userId="b0663bc17b4728a9" providerId="LiveId" clId="{5F79D12F-6B2F-4AFF-9615-ED15A1D29D6E}" dt="2022-01-24T23:03:05.796" v="50" actId="26606"/>
          <ac:graphicFrameMkLst>
            <pc:docMk/>
            <pc:sldMk cId="887240991" sldId="257"/>
            <ac:graphicFrameMk id="5" creationId="{1A307D9C-5513-417D-B6FD-93AEB971D1C0}"/>
          </ac:graphicFrameMkLst>
        </pc:graphicFrameChg>
        <pc:picChg chg="add mod">
          <ac:chgData name="Carlos Trejo" userId="b0663bc17b4728a9" providerId="LiveId" clId="{5F79D12F-6B2F-4AFF-9615-ED15A1D29D6E}" dt="2022-01-24T23:03:05.796" v="50" actId="26606"/>
          <ac:picMkLst>
            <pc:docMk/>
            <pc:sldMk cId="887240991" sldId="257"/>
            <ac:picMk id="6" creationId="{CBDA1FB7-99FC-4ABC-A62E-410281443B9D}"/>
          </ac:picMkLst>
        </pc:picChg>
      </pc:sldChg>
      <pc:sldChg chg="addSp delSp modSp mod setBg">
        <pc:chgData name="Carlos Trejo" userId="b0663bc17b4728a9" providerId="LiveId" clId="{5F79D12F-6B2F-4AFF-9615-ED15A1D29D6E}" dt="2022-01-24T23:02:11.141" v="47" actId="26606"/>
        <pc:sldMkLst>
          <pc:docMk/>
          <pc:sldMk cId="3937975761" sldId="258"/>
        </pc:sldMkLst>
        <pc:spChg chg="mod">
          <ac:chgData name="Carlos Trejo" userId="b0663bc17b4728a9" providerId="LiveId" clId="{5F79D12F-6B2F-4AFF-9615-ED15A1D29D6E}" dt="2022-01-24T23:02:11.141" v="47" actId="26606"/>
          <ac:spMkLst>
            <pc:docMk/>
            <pc:sldMk cId="3937975761" sldId="258"/>
            <ac:spMk id="2" creationId="{7A82A852-7D26-461A-980F-561DAC99D94B}"/>
          </ac:spMkLst>
        </pc:spChg>
        <pc:spChg chg="add del">
          <ac:chgData name="Carlos Trejo" userId="b0663bc17b4728a9" providerId="LiveId" clId="{5F79D12F-6B2F-4AFF-9615-ED15A1D29D6E}" dt="2022-01-24T23:02:11.141" v="47" actId="26606"/>
          <ac:spMkLst>
            <pc:docMk/>
            <pc:sldMk cId="3937975761" sldId="258"/>
            <ac:spMk id="3" creationId="{E83E44D0-16C0-4F2A-B6EB-C99F7C12EE03}"/>
          </ac:spMkLst>
        </pc:spChg>
        <pc:spChg chg="add del">
          <ac:chgData name="Carlos Trejo" userId="b0663bc17b4728a9" providerId="LiveId" clId="{5F79D12F-6B2F-4AFF-9615-ED15A1D29D6E}" dt="2022-01-24T23:02:11.099" v="46" actId="26606"/>
          <ac:spMkLst>
            <pc:docMk/>
            <pc:sldMk cId="3937975761" sldId="258"/>
            <ac:spMk id="9" creationId="{B819A166-7571-4003-A6B8-B62034C3ED30}"/>
          </ac:spMkLst>
        </pc:spChg>
        <pc:spChg chg="add del">
          <ac:chgData name="Carlos Trejo" userId="b0663bc17b4728a9" providerId="LiveId" clId="{5F79D12F-6B2F-4AFF-9615-ED15A1D29D6E}" dt="2022-01-24T23:02:10.114" v="44" actId="26606"/>
          <ac:spMkLst>
            <pc:docMk/>
            <pc:sldMk cId="3937975761" sldId="258"/>
            <ac:spMk id="10" creationId="{B50AB553-2A96-4A92-96F2-93548E096954}"/>
          </ac:spMkLst>
        </pc:spChg>
        <pc:spChg chg="add">
          <ac:chgData name="Carlos Trejo" userId="b0663bc17b4728a9" providerId="LiveId" clId="{5F79D12F-6B2F-4AFF-9615-ED15A1D29D6E}" dt="2022-01-24T23:02:11.141" v="47" actId="26606"/>
          <ac:spMkLst>
            <pc:docMk/>
            <pc:sldMk cId="3937975761" sldId="258"/>
            <ac:spMk id="15" creationId="{B50AB553-2A96-4A92-96F2-93548E096954}"/>
          </ac:spMkLst>
        </pc:spChg>
        <pc:graphicFrameChg chg="add del">
          <ac:chgData name="Carlos Trejo" userId="b0663bc17b4728a9" providerId="LiveId" clId="{5F79D12F-6B2F-4AFF-9615-ED15A1D29D6E}" dt="2022-01-24T23:02:10.114" v="44" actId="26606"/>
          <ac:graphicFrameMkLst>
            <pc:docMk/>
            <pc:sldMk cId="3937975761" sldId="258"/>
            <ac:graphicFrameMk id="5" creationId="{5532C01C-011F-4535-9A22-F3C64A26E436}"/>
          </ac:graphicFrameMkLst>
        </pc:graphicFrameChg>
        <pc:graphicFrameChg chg="add del">
          <ac:chgData name="Carlos Trejo" userId="b0663bc17b4728a9" providerId="LiveId" clId="{5F79D12F-6B2F-4AFF-9615-ED15A1D29D6E}" dt="2022-01-24T23:02:11.099" v="46" actId="26606"/>
          <ac:graphicFrameMkLst>
            <pc:docMk/>
            <pc:sldMk cId="3937975761" sldId="258"/>
            <ac:graphicFrameMk id="12" creationId="{5FD3BCB9-9262-4BDE-B452-438F5AA83DFA}"/>
          </ac:graphicFrameMkLst>
        </pc:graphicFrameChg>
        <pc:graphicFrameChg chg="add">
          <ac:chgData name="Carlos Trejo" userId="b0663bc17b4728a9" providerId="LiveId" clId="{5F79D12F-6B2F-4AFF-9615-ED15A1D29D6E}" dt="2022-01-24T23:02:11.141" v="47" actId="26606"/>
          <ac:graphicFrameMkLst>
            <pc:docMk/>
            <pc:sldMk cId="3937975761" sldId="258"/>
            <ac:graphicFrameMk id="16" creationId="{5532C01C-011F-4535-9A22-F3C64A26E436}"/>
          </ac:graphicFrameMkLst>
        </pc:graphicFrameChg>
        <pc:picChg chg="add del">
          <ac:chgData name="Carlos Trejo" userId="b0663bc17b4728a9" providerId="LiveId" clId="{5F79D12F-6B2F-4AFF-9615-ED15A1D29D6E}" dt="2022-01-24T23:02:10.114" v="44" actId="26606"/>
          <ac:picMkLst>
            <pc:docMk/>
            <pc:sldMk cId="3937975761" sldId="258"/>
            <ac:picMk id="6" creationId="{A0E23FC1-D433-4EA5-81B4-259FCA8A1CC4}"/>
          </ac:picMkLst>
        </pc:picChg>
        <pc:picChg chg="add">
          <ac:chgData name="Carlos Trejo" userId="b0663bc17b4728a9" providerId="LiveId" clId="{5F79D12F-6B2F-4AFF-9615-ED15A1D29D6E}" dt="2022-01-24T23:02:11.141" v="47" actId="26606"/>
          <ac:picMkLst>
            <pc:docMk/>
            <pc:sldMk cId="3937975761" sldId="258"/>
            <ac:picMk id="14" creationId="{A0E23FC1-D433-4EA5-81B4-259FCA8A1CC4}"/>
          </ac:picMkLst>
        </pc:picChg>
      </pc:sldChg>
      <pc:sldChg chg="addSp delSp modSp mod setBg">
        <pc:chgData name="Carlos Trejo" userId="b0663bc17b4728a9" providerId="LiveId" clId="{5F79D12F-6B2F-4AFF-9615-ED15A1D29D6E}" dt="2022-01-25T01:19:25.714" v="101" actId="113"/>
        <pc:sldMkLst>
          <pc:docMk/>
          <pc:sldMk cId="933504937" sldId="259"/>
        </pc:sldMkLst>
        <pc:spChg chg="mod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2" creationId="{5C3D4EAA-F894-4EB2-96EA-AF49F7CD0421}"/>
          </ac:spMkLst>
        </pc:spChg>
        <pc:spChg chg="add del">
          <ac:chgData name="Carlos Trejo" userId="b0663bc17b4728a9" providerId="LiveId" clId="{5F79D12F-6B2F-4AFF-9615-ED15A1D29D6E}" dt="2022-01-24T23:01:47.612" v="35" actId="26606"/>
          <ac:spMkLst>
            <pc:docMk/>
            <pc:sldMk cId="933504937" sldId="259"/>
            <ac:spMk id="3" creationId="{DC8C0B31-4061-47A4-AFC6-51B234F15967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8" creationId="{F837543A-6020-4505-A233-C9DB4BF74011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9" creationId="{DC8C0B31-4061-47A4-AFC6-51B234F15967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10" creationId="{35B16301-FB18-48BA-A6DD-C37CAF6F9A18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12" creationId="{C3C0D90E-074A-4F52-9B11-B52BEF4BCBE5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14" creationId="{CABBD4C1-E6F8-46F6-8152-A8A97490BF4D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16" creationId="{83BA5EF5-1FE9-4BF9-83BB-269BCDDF6156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20" creationId="{88853921-7BC9-4BDE-ACAB-133C683C82D6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22" creationId="{09192968-3AE7-4470-A61C-97294BB92731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24" creationId="{3AB72E55-43E4-4356-BFE8-E2102CB0B505}"/>
          </ac:spMkLst>
        </pc:spChg>
        <pc:graphicFrameChg chg="add del">
          <ac:chgData name="Carlos Trejo" userId="b0663bc17b4728a9" providerId="LiveId" clId="{5F79D12F-6B2F-4AFF-9615-ED15A1D29D6E}" dt="2022-01-24T23:01:43.277" v="30" actId="26606"/>
          <ac:graphicFrameMkLst>
            <pc:docMk/>
            <pc:sldMk cId="933504937" sldId="259"/>
            <ac:graphicFrameMk id="5" creationId="{04A8FDE7-D9C7-4140-85A3-7DA41669EAEB}"/>
          </ac:graphicFrameMkLst>
        </pc:graphicFrameChg>
        <pc:graphicFrameChg chg="add del">
          <ac:chgData name="Carlos Trejo" userId="b0663bc17b4728a9" providerId="LiveId" clId="{5F79D12F-6B2F-4AFF-9615-ED15A1D29D6E}" dt="2022-01-24T23:01:47.583" v="34" actId="26606"/>
          <ac:graphicFrameMkLst>
            <pc:docMk/>
            <pc:sldMk cId="933504937" sldId="259"/>
            <ac:graphicFrameMk id="26" creationId="{2C27226B-9A5B-4230-B8D3-A0BB198AAC16}"/>
          </ac:graphicFrameMkLst>
        </pc:graphicFrameChg>
        <pc:graphicFrameChg chg="add mod">
          <ac:chgData name="Carlos Trejo" userId="b0663bc17b4728a9" providerId="LiveId" clId="{5F79D12F-6B2F-4AFF-9615-ED15A1D29D6E}" dt="2022-01-25T01:19:25.714" v="101" actId="113"/>
          <ac:graphicFrameMkLst>
            <pc:docMk/>
            <pc:sldMk cId="933504937" sldId="259"/>
            <ac:graphicFrameMk id="28" creationId="{17B3E4A9-2482-4526-9103-01286B514AF5}"/>
          </ac:graphicFrameMkLst>
        </pc:graphicFrameChg>
        <pc:picChg chg="add del">
          <ac:chgData name="Carlos Trejo" userId="b0663bc17b4728a9" providerId="LiveId" clId="{5F79D12F-6B2F-4AFF-9615-ED15A1D29D6E}" dt="2022-01-24T23:01:43.277" v="30" actId="26606"/>
          <ac:picMkLst>
            <pc:docMk/>
            <pc:sldMk cId="933504937" sldId="259"/>
            <ac:picMk id="6" creationId="{3424D375-0C79-49DE-B1BB-42AD280A7EAC}"/>
          </ac:picMkLst>
        </pc:picChg>
        <pc:cxnChg chg="add del">
          <ac:chgData name="Carlos Trejo" userId="b0663bc17b4728a9" providerId="LiveId" clId="{5F79D12F-6B2F-4AFF-9615-ED15A1D29D6E}" dt="2022-01-24T23:01:45.323" v="32" actId="26606"/>
          <ac:cxnSpMkLst>
            <pc:docMk/>
            <pc:sldMk cId="933504937" sldId="259"/>
            <ac:cxnSpMk id="18" creationId="{4B3BCACB-5880-460B-9606-8C433A9AF99D}"/>
          </ac:cxnSpMkLst>
        </pc:cxnChg>
      </pc:sldChg>
      <pc:sldChg chg="addSp modSp mod setBg">
        <pc:chgData name="Carlos Trejo" userId="b0663bc17b4728a9" providerId="LiveId" clId="{5F79D12F-6B2F-4AFF-9615-ED15A1D29D6E}" dt="2022-01-24T23:01:23.718" v="23" actId="20577"/>
        <pc:sldMkLst>
          <pc:docMk/>
          <pc:sldMk cId="1612161960" sldId="261"/>
        </pc:sldMkLst>
        <pc:spChg chg="mod">
          <ac:chgData name="Carlos Trejo" userId="b0663bc17b4728a9" providerId="LiveId" clId="{5F79D12F-6B2F-4AFF-9615-ED15A1D29D6E}" dt="2022-01-24T23:01:23.718" v="23" actId="20577"/>
          <ac:spMkLst>
            <pc:docMk/>
            <pc:sldMk cId="1612161960" sldId="261"/>
            <ac:spMk id="2" creationId="{BD69CBCB-E725-45B4-930D-4B4EF86D4FBB}"/>
          </ac:spMkLst>
        </pc:spChg>
        <pc:spChg chg="mod">
          <ac:chgData name="Carlos Trejo" userId="b0663bc17b4728a9" providerId="LiveId" clId="{5F79D12F-6B2F-4AFF-9615-ED15A1D29D6E}" dt="2022-01-24T23:01:13.319" v="7" actId="26606"/>
          <ac:spMkLst>
            <pc:docMk/>
            <pc:sldMk cId="1612161960" sldId="261"/>
            <ac:spMk id="3" creationId="{BE845F6D-B408-416F-BF78-925256EA0004}"/>
          </ac:spMkLst>
        </pc:spChg>
        <pc:spChg chg="add">
          <ac:chgData name="Carlos Trejo" userId="b0663bc17b4728a9" providerId="LiveId" clId="{5F79D12F-6B2F-4AFF-9615-ED15A1D29D6E}" dt="2022-01-24T23:01:13.319" v="7" actId="26606"/>
          <ac:spMkLst>
            <pc:docMk/>
            <pc:sldMk cId="1612161960" sldId="261"/>
            <ac:spMk id="8" creationId="{907EF6B7-1338-4443-8C46-6A318D952DFD}"/>
          </ac:spMkLst>
        </pc:spChg>
        <pc:spChg chg="add">
          <ac:chgData name="Carlos Trejo" userId="b0663bc17b4728a9" providerId="LiveId" clId="{5F79D12F-6B2F-4AFF-9615-ED15A1D29D6E}" dt="2022-01-24T23:01:13.319" v="7" actId="26606"/>
          <ac:spMkLst>
            <pc:docMk/>
            <pc:sldMk cId="1612161960" sldId="261"/>
            <ac:spMk id="10" creationId="{DAAE4CDD-124C-4DCF-9584-B6033B545DD5}"/>
          </ac:spMkLst>
        </pc:spChg>
        <pc:spChg chg="add">
          <ac:chgData name="Carlos Trejo" userId="b0663bc17b4728a9" providerId="LiveId" clId="{5F79D12F-6B2F-4AFF-9615-ED15A1D29D6E}" dt="2022-01-24T23:01:13.319" v="7" actId="26606"/>
          <ac:spMkLst>
            <pc:docMk/>
            <pc:sldMk cId="1612161960" sldId="261"/>
            <ac:spMk id="12" creationId="{081E4A58-353D-44AE-B2FC-2A74E2E400F7}"/>
          </ac:spMkLst>
        </pc:spChg>
      </pc:sldChg>
      <pc:sldChg chg="addSp modSp mod setBg">
        <pc:chgData name="Carlos Trejo" userId="b0663bc17b4728a9" providerId="LiveId" clId="{5F79D12F-6B2F-4AFF-9615-ED15A1D29D6E}" dt="2022-01-24T23:00:44.239" v="3" actId="26606"/>
        <pc:sldMkLst>
          <pc:docMk/>
          <pc:sldMk cId="792108477" sldId="268"/>
        </pc:sldMkLst>
        <pc:spChg chg="mod">
          <ac:chgData name="Carlos Trejo" userId="b0663bc17b4728a9" providerId="LiveId" clId="{5F79D12F-6B2F-4AFF-9615-ED15A1D29D6E}" dt="2022-01-24T23:00:44.239" v="3" actId="26606"/>
          <ac:spMkLst>
            <pc:docMk/>
            <pc:sldMk cId="792108477" sldId="268"/>
            <ac:spMk id="2" creationId="{271833CD-5862-44C9-BA69-EA98926D6213}"/>
          </ac:spMkLst>
        </pc:spChg>
        <pc:spChg chg="mod">
          <ac:chgData name="Carlos Trejo" userId="b0663bc17b4728a9" providerId="LiveId" clId="{5F79D12F-6B2F-4AFF-9615-ED15A1D29D6E}" dt="2022-01-24T23:00:44.239" v="3" actId="26606"/>
          <ac:spMkLst>
            <pc:docMk/>
            <pc:sldMk cId="792108477" sldId="268"/>
            <ac:spMk id="3" creationId="{F365176F-4FEA-4831-81B8-2986A5C1EB65}"/>
          </ac:spMkLst>
        </pc:spChg>
        <pc:spChg chg="add">
          <ac:chgData name="Carlos Trejo" userId="b0663bc17b4728a9" providerId="LiveId" clId="{5F79D12F-6B2F-4AFF-9615-ED15A1D29D6E}" dt="2022-01-24T23:00:44.239" v="3" actId="26606"/>
          <ac:spMkLst>
            <pc:docMk/>
            <pc:sldMk cId="792108477" sldId="268"/>
            <ac:spMk id="8" creationId="{907EF6B7-1338-4443-8C46-6A318D952DFD}"/>
          </ac:spMkLst>
        </pc:spChg>
        <pc:spChg chg="add">
          <ac:chgData name="Carlos Trejo" userId="b0663bc17b4728a9" providerId="LiveId" clId="{5F79D12F-6B2F-4AFF-9615-ED15A1D29D6E}" dt="2022-01-24T23:00:44.239" v="3" actId="26606"/>
          <ac:spMkLst>
            <pc:docMk/>
            <pc:sldMk cId="792108477" sldId="268"/>
            <ac:spMk id="10" creationId="{DAAE4CDD-124C-4DCF-9584-B6033B545DD5}"/>
          </ac:spMkLst>
        </pc:spChg>
        <pc:spChg chg="add">
          <ac:chgData name="Carlos Trejo" userId="b0663bc17b4728a9" providerId="LiveId" clId="{5F79D12F-6B2F-4AFF-9615-ED15A1D29D6E}" dt="2022-01-24T23:00:44.239" v="3" actId="26606"/>
          <ac:spMkLst>
            <pc:docMk/>
            <pc:sldMk cId="792108477" sldId="268"/>
            <ac:spMk id="12" creationId="{081E4A58-353D-44AE-B2FC-2A74E2E400F7}"/>
          </ac:spMkLst>
        </pc:spChg>
      </pc:sldChg>
      <pc:sldChg chg="addSp delSp modSp mod setBg">
        <pc:chgData name="Carlos Trejo" userId="b0663bc17b4728a9" providerId="LiveId" clId="{5F79D12F-6B2F-4AFF-9615-ED15A1D29D6E}" dt="2022-01-24T23:01:34.641" v="28" actId="26606"/>
        <pc:sldMkLst>
          <pc:docMk/>
          <pc:sldMk cId="3909545564" sldId="269"/>
        </pc:sldMkLst>
        <pc:spChg chg="mod">
          <ac:chgData name="Carlos Trejo" userId="b0663bc17b4728a9" providerId="LiveId" clId="{5F79D12F-6B2F-4AFF-9615-ED15A1D29D6E}" dt="2022-01-24T23:01:34.641" v="28" actId="26606"/>
          <ac:spMkLst>
            <pc:docMk/>
            <pc:sldMk cId="3909545564" sldId="269"/>
            <ac:spMk id="2" creationId="{F62404E0-3431-446C-AEAC-5B44583AB735}"/>
          </ac:spMkLst>
        </pc:spChg>
        <pc:spChg chg="add del mod">
          <ac:chgData name="Carlos Trejo" userId="b0663bc17b4728a9" providerId="LiveId" clId="{5F79D12F-6B2F-4AFF-9615-ED15A1D29D6E}" dt="2022-01-24T23:01:34.641" v="28" actId="26606"/>
          <ac:spMkLst>
            <pc:docMk/>
            <pc:sldMk cId="3909545564" sldId="269"/>
            <ac:spMk id="3" creationId="{AC2BD1F5-0223-46E9-A05E-6637A0748D8C}"/>
          </ac:spMkLst>
        </pc:spChg>
        <pc:spChg chg="add del">
          <ac:chgData name="Carlos Trejo" userId="b0663bc17b4728a9" providerId="LiveId" clId="{5F79D12F-6B2F-4AFF-9615-ED15A1D29D6E}" dt="2022-01-24T23:01:32.194" v="25" actId="26606"/>
          <ac:spMkLst>
            <pc:docMk/>
            <pc:sldMk cId="3909545564" sldId="269"/>
            <ac:spMk id="8" creationId="{907EF6B7-1338-4443-8C46-6A318D952DFD}"/>
          </ac:spMkLst>
        </pc:spChg>
        <pc:spChg chg="add del">
          <ac:chgData name="Carlos Trejo" userId="b0663bc17b4728a9" providerId="LiveId" clId="{5F79D12F-6B2F-4AFF-9615-ED15A1D29D6E}" dt="2022-01-24T23:01:34.621" v="27" actId="26606"/>
          <ac:spMkLst>
            <pc:docMk/>
            <pc:sldMk cId="3909545564" sldId="269"/>
            <ac:spMk id="9" creationId="{B819A166-7571-4003-A6B8-B62034C3ED30}"/>
          </ac:spMkLst>
        </pc:spChg>
        <pc:spChg chg="add del">
          <ac:chgData name="Carlos Trejo" userId="b0663bc17b4728a9" providerId="LiveId" clId="{5F79D12F-6B2F-4AFF-9615-ED15A1D29D6E}" dt="2022-01-24T23:01:32.194" v="25" actId="26606"/>
          <ac:spMkLst>
            <pc:docMk/>
            <pc:sldMk cId="3909545564" sldId="269"/>
            <ac:spMk id="10" creationId="{DAAE4CDD-124C-4DCF-9584-B6033B545DD5}"/>
          </ac:spMkLst>
        </pc:spChg>
        <pc:spChg chg="add">
          <ac:chgData name="Carlos Trejo" userId="b0663bc17b4728a9" providerId="LiveId" clId="{5F79D12F-6B2F-4AFF-9615-ED15A1D29D6E}" dt="2022-01-24T23:01:34.641" v="28" actId="26606"/>
          <ac:spMkLst>
            <pc:docMk/>
            <pc:sldMk cId="3909545564" sldId="269"/>
            <ac:spMk id="11" creationId="{835EF3DD-7D43-4A27-8967-A92FD8CC9365}"/>
          </ac:spMkLst>
        </pc:spChg>
        <pc:spChg chg="add del">
          <ac:chgData name="Carlos Trejo" userId="b0663bc17b4728a9" providerId="LiveId" clId="{5F79D12F-6B2F-4AFF-9615-ED15A1D29D6E}" dt="2022-01-24T23:01:32.194" v="25" actId="26606"/>
          <ac:spMkLst>
            <pc:docMk/>
            <pc:sldMk cId="3909545564" sldId="269"/>
            <ac:spMk id="12" creationId="{081E4A58-353D-44AE-B2FC-2A74E2E400F7}"/>
          </ac:spMkLst>
        </pc:spChg>
        <pc:spChg chg="add">
          <ac:chgData name="Carlos Trejo" userId="b0663bc17b4728a9" providerId="LiveId" clId="{5F79D12F-6B2F-4AFF-9615-ED15A1D29D6E}" dt="2022-01-24T23:01:34.641" v="28" actId="26606"/>
          <ac:spMkLst>
            <pc:docMk/>
            <pc:sldMk cId="3909545564" sldId="269"/>
            <ac:spMk id="13" creationId="{460B0EFB-53ED-4F35-B05D-F658EA021C65}"/>
          </ac:spMkLst>
        </pc:spChg>
        <pc:spChg chg="add">
          <ac:chgData name="Carlos Trejo" userId="b0663bc17b4728a9" providerId="LiveId" clId="{5F79D12F-6B2F-4AFF-9615-ED15A1D29D6E}" dt="2022-01-24T23:01:34.641" v="28" actId="26606"/>
          <ac:spMkLst>
            <pc:docMk/>
            <pc:sldMk cId="3909545564" sldId="269"/>
            <ac:spMk id="15" creationId="{AC2BD1F5-0223-46E9-A05E-6637A0748D8C}"/>
          </ac:spMkLst>
        </pc:spChg>
        <pc:graphicFrameChg chg="add del">
          <ac:chgData name="Carlos Trejo" userId="b0663bc17b4728a9" providerId="LiveId" clId="{5F79D12F-6B2F-4AFF-9615-ED15A1D29D6E}" dt="2022-01-24T23:01:34.621" v="27" actId="26606"/>
          <ac:graphicFrameMkLst>
            <pc:docMk/>
            <pc:sldMk cId="3909545564" sldId="269"/>
            <ac:graphicFrameMk id="5" creationId="{6E3FF1E7-68D4-42D8-B824-AE72502547FF}"/>
          </ac:graphicFrameMkLst>
        </pc:graphicFrameChg>
        <pc:picChg chg="add">
          <ac:chgData name="Carlos Trejo" userId="b0663bc17b4728a9" providerId="LiveId" clId="{5F79D12F-6B2F-4AFF-9615-ED15A1D29D6E}" dt="2022-01-24T23:01:34.641" v="28" actId="26606"/>
          <ac:picMkLst>
            <pc:docMk/>
            <pc:sldMk cId="3909545564" sldId="269"/>
            <ac:picMk id="14" creationId="{EA2B3021-6AAB-4756-B3A6-F09EB6EDFE94}"/>
          </ac:picMkLst>
        </pc:picChg>
      </pc:sldChg>
      <pc:sldChg chg="addSp delSp modSp mod setBg">
        <pc:chgData name="Carlos Trejo" userId="b0663bc17b4728a9" providerId="LiveId" clId="{5F79D12F-6B2F-4AFF-9615-ED15A1D29D6E}" dt="2022-01-24T23:00:58.216" v="5" actId="26606"/>
        <pc:sldMkLst>
          <pc:docMk/>
          <pc:sldMk cId="3096779883" sldId="272"/>
        </pc:sldMkLst>
        <pc:spChg chg="mod">
          <ac:chgData name="Carlos Trejo" userId="b0663bc17b4728a9" providerId="LiveId" clId="{5F79D12F-6B2F-4AFF-9615-ED15A1D29D6E}" dt="2022-01-24T23:00:58.216" v="5" actId="26606"/>
          <ac:spMkLst>
            <pc:docMk/>
            <pc:sldMk cId="3096779883" sldId="272"/>
            <ac:spMk id="2" creationId="{70C8EE32-DAD0-4CBA-A13D-132AE90B1912}"/>
          </ac:spMkLst>
        </pc:spChg>
        <pc:spChg chg="del mod">
          <ac:chgData name="Carlos Trejo" userId="b0663bc17b4728a9" providerId="LiveId" clId="{5F79D12F-6B2F-4AFF-9615-ED15A1D29D6E}" dt="2022-01-24T23:00:58.216" v="5" actId="26606"/>
          <ac:spMkLst>
            <pc:docMk/>
            <pc:sldMk cId="3096779883" sldId="272"/>
            <ac:spMk id="3" creationId="{E1028354-9A56-441C-91E3-5376AB2B14CA}"/>
          </ac:spMkLst>
        </pc:spChg>
        <pc:spChg chg="add">
          <ac:chgData name="Carlos Trejo" userId="b0663bc17b4728a9" providerId="LiveId" clId="{5F79D12F-6B2F-4AFF-9615-ED15A1D29D6E}" dt="2022-01-24T23:00:58.216" v="5" actId="26606"/>
          <ac:spMkLst>
            <pc:docMk/>
            <pc:sldMk cId="3096779883" sldId="272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0:58.216" v="5" actId="26606"/>
          <ac:graphicFrameMkLst>
            <pc:docMk/>
            <pc:sldMk cId="3096779883" sldId="272"/>
            <ac:graphicFrameMk id="5" creationId="{AB8F6585-89E4-44C6-B25C-70667232C4D5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2:02.482" v="42" actId="403"/>
        <pc:sldMkLst>
          <pc:docMk/>
          <pc:sldMk cId="3091882285" sldId="274"/>
        </pc:sldMkLst>
        <pc:spChg chg="mod">
          <ac:chgData name="Carlos Trejo" userId="b0663bc17b4728a9" providerId="LiveId" clId="{5F79D12F-6B2F-4AFF-9615-ED15A1D29D6E}" dt="2022-01-24T23:02:02.482" v="42" actId="403"/>
          <ac:spMkLst>
            <pc:docMk/>
            <pc:sldMk cId="3091882285" sldId="274"/>
            <ac:spMk id="3" creationId="{463A48F9-0179-49BD-A1B2-DA1A240DA462}"/>
          </ac:spMkLst>
        </pc:spChg>
        <pc:spChg chg="add del">
          <ac:chgData name="Carlos Trejo" userId="b0663bc17b4728a9" providerId="LiveId" clId="{5F79D12F-6B2F-4AFF-9615-ED15A1D29D6E}" dt="2022-01-24T23:01:57.037" v="37" actId="26606"/>
          <ac:spMkLst>
            <pc:docMk/>
            <pc:sldMk cId="3091882285" sldId="274"/>
            <ac:spMk id="8" creationId="{4BC99CB9-DDAD-44A2-8A1C-E3AF4E72DF5C}"/>
          </ac:spMkLst>
        </pc:spChg>
        <pc:spChg chg="add del">
          <ac:chgData name="Carlos Trejo" userId="b0663bc17b4728a9" providerId="LiveId" clId="{5F79D12F-6B2F-4AFF-9615-ED15A1D29D6E}" dt="2022-01-24T23:01:57.037" v="37" actId="26606"/>
          <ac:spMkLst>
            <pc:docMk/>
            <pc:sldMk cId="3091882285" sldId="274"/>
            <ac:spMk id="10" creationId="{64053CBF-3932-45FF-8285-EE5146085F3A}"/>
          </ac:spMkLst>
        </pc:spChg>
        <pc:spChg chg="add">
          <ac:chgData name="Carlos Trejo" userId="b0663bc17b4728a9" providerId="LiveId" clId="{5F79D12F-6B2F-4AFF-9615-ED15A1D29D6E}" dt="2022-01-24T23:01:57.050" v="38" actId="26606"/>
          <ac:spMkLst>
            <pc:docMk/>
            <pc:sldMk cId="3091882285" sldId="274"/>
            <ac:spMk id="24" creationId="{1BB867FF-FC45-48F7-8104-F89BE54909F1}"/>
          </ac:spMkLst>
        </pc:spChg>
        <pc:spChg chg="add">
          <ac:chgData name="Carlos Trejo" userId="b0663bc17b4728a9" providerId="LiveId" clId="{5F79D12F-6B2F-4AFF-9615-ED15A1D29D6E}" dt="2022-01-24T23:01:57.050" v="38" actId="26606"/>
          <ac:spMkLst>
            <pc:docMk/>
            <pc:sldMk cId="3091882285" sldId="274"/>
            <ac:spMk id="25" creationId="{8BB56887-D0D5-4F0C-9E19-7247EB83C8B7}"/>
          </ac:spMkLst>
        </pc:spChg>
        <pc:spChg chg="add">
          <ac:chgData name="Carlos Trejo" userId="b0663bc17b4728a9" providerId="LiveId" clId="{5F79D12F-6B2F-4AFF-9615-ED15A1D29D6E}" dt="2022-01-24T23:01:57.050" v="38" actId="26606"/>
          <ac:spMkLst>
            <pc:docMk/>
            <pc:sldMk cId="3091882285" sldId="274"/>
            <ac:spMk id="26" creationId="{081E4A58-353D-44AE-B2FC-2A74E2E400F7}"/>
          </ac:spMkLst>
        </pc:spChg>
        <pc:grpChg chg="add del">
          <ac:chgData name="Carlos Trejo" userId="b0663bc17b4728a9" providerId="LiveId" clId="{5F79D12F-6B2F-4AFF-9615-ED15A1D29D6E}" dt="2022-01-24T23:01:57.037" v="37" actId="26606"/>
          <ac:grpSpMkLst>
            <pc:docMk/>
            <pc:sldMk cId="3091882285" sldId="274"/>
            <ac:grpSpMk id="12" creationId="{2E751C04-BEA6-446B-A678-9C74819EBD4C}"/>
          </ac:grpSpMkLst>
        </pc:grpChg>
        <pc:grpChg chg="add del">
          <ac:chgData name="Carlos Trejo" userId="b0663bc17b4728a9" providerId="LiveId" clId="{5F79D12F-6B2F-4AFF-9615-ED15A1D29D6E}" dt="2022-01-24T23:01:57.037" v="37" actId="26606"/>
          <ac:grpSpMkLst>
            <pc:docMk/>
            <pc:sldMk cId="3091882285" sldId="274"/>
            <ac:grpSpMk id="18" creationId="{B63ACBA3-DEFD-4C6D-BBA0-64468FA99C2D}"/>
          </ac:grpSpMkLst>
        </pc:grpChg>
      </pc:sldChg>
      <pc:sldChg chg="addSp delSp modSp mod setBg">
        <pc:chgData name="Carlos Trejo" userId="b0663bc17b4728a9" providerId="LiveId" clId="{5F79D12F-6B2F-4AFF-9615-ED15A1D29D6E}" dt="2022-01-24T23:03:13.079" v="53" actId="26606"/>
        <pc:sldMkLst>
          <pc:docMk/>
          <pc:sldMk cId="1561319183" sldId="275"/>
        </pc:sldMkLst>
        <pc:spChg chg="mod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2" creationId="{8CA4D87B-BF09-486B-85B3-D04C6FC9D36C}"/>
          </ac:spMkLst>
        </pc:spChg>
        <pc:spChg chg="add del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3" creationId="{0F52E30A-A197-4E5C-B81C-54879B811500}"/>
          </ac:spMkLst>
        </pc:spChg>
        <pc:spChg chg="add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8" creationId="{1BB867FF-FC45-48F7-8104-F89BE54909F1}"/>
          </ac:spMkLst>
        </pc:spChg>
        <pc:spChg chg="add del">
          <ac:chgData name="Carlos Trejo" userId="b0663bc17b4728a9" providerId="LiveId" clId="{5F79D12F-6B2F-4AFF-9615-ED15A1D29D6E}" dt="2022-01-24T23:03:13.069" v="52" actId="26606"/>
          <ac:spMkLst>
            <pc:docMk/>
            <pc:sldMk cId="1561319183" sldId="275"/>
            <ac:spMk id="9" creationId="{AE2B703B-46F9-481A-A605-82E2A828C4FA}"/>
          </ac:spMkLst>
        </pc:spChg>
        <pc:spChg chg="add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10" creationId="{8BB56887-D0D5-4F0C-9E19-7247EB83C8B7}"/>
          </ac:spMkLst>
        </pc:spChg>
        <pc:spChg chg="add del">
          <ac:chgData name="Carlos Trejo" userId="b0663bc17b4728a9" providerId="LiveId" clId="{5F79D12F-6B2F-4AFF-9615-ED15A1D29D6E}" dt="2022-01-24T23:03:13.069" v="52" actId="26606"/>
          <ac:spMkLst>
            <pc:docMk/>
            <pc:sldMk cId="1561319183" sldId="275"/>
            <ac:spMk id="11" creationId="{F13BE4D7-0C3D-4906-B230-A1C5B4665CCF}"/>
          </ac:spMkLst>
        </pc:spChg>
        <pc:spChg chg="add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12" creationId="{081E4A58-353D-44AE-B2FC-2A74E2E400F7}"/>
          </ac:spMkLst>
        </pc:spChg>
        <pc:spChg chg="add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13" creationId="{0F52E30A-A197-4E5C-B81C-54879B811500}"/>
          </ac:spMkLst>
        </pc:spChg>
        <pc:graphicFrameChg chg="add del">
          <ac:chgData name="Carlos Trejo" userId="b0663bc17b4728a9" providerId="LiveId" clId="{5F79D12F-6B2F-4AFF-9615-ED15A1D29D6E}" dt="2022-01-24T23:03:13.069" v="52" actId="26606"/>
          <ac:graphicFrameMkLst>
            <pc:docMk/>
            <pc:sldMk cId="1561319183" sldId="275"/>
            <ac:graphicFrameMk id="5" creationId="{D521CD89-3D5F-42FF-AF69-414D627C6D35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2:46.601" v="48" actId="26606"/>
        <pc:sldMkLst>
          <pc:docMk/>
          <pc:sldMk cId="3462678951" sldId="280"/>
        </pc:sldMkLst>
        <pc:spChg chg="mod">
          <ac:chgData name="Carlos Trejo" userId="b0663bc17b4728a9" providerId="LiveId" clId="{5F79D12F-6B2F-4AFF-9615-ED15A1D29D6E}" dt="2022-01-24T23:02:46.601" v="48" actId="26606"/>
          <ac:spMkLst>
            <pc:docMk/>
            <pc:sldMk cId="3462678951" sldId="280"/>
            <ac:spMk id="2" creationId="{C2CBF2EA-C55B-4BE5-9F4D-3F681E8DF6F6}"/>
          </ac:spMkLst>
        </pc:spChg>
        <pc:spChg chg="del">
          <ac:chgData name="Carlos Trejo" userId="b0663bc17b4728a9" providerId="LiveId" clId="{5F79D12F-6B2F-4AFF-9615-ED15A1D29D6E}" dt="2022-01-24T23:02:46.601" v="48" actId="26606"/>
          <ac:spMkLst>
            <pc:docMk/>
            <pc:sldMk cId="3462678951" sldId="280"/>
            <ac:spMk id="3" creationId="{97DD035B-BFD4-4456-BC07-23BA2191B3F5}"/>
          </ac:spMkLst>
        </pc:spChg>
        <pc:spChg chg="add">
          <ac:chgData name="Carlos Trejo" userId="b0663bc17b4728a9" providerId="LiveId" clId="{5F79D12F-6B2F-4AFF-9615-ED15A1D29D6E}" dt="2022-01-24T23:02:46.601" v="48" actId="26606"/>
          <ac:spMkLst>
            <pc:docMk/>
            <pc:sldMk cId="3462678951" sldId="280"/>
            <ac:spMk id="10" creationId="{B50AB553-2A96-4A92-96F2-93548E096954}"/>
          </ac:spMkLst>
        </pc:spChg>
        <pc:graphicFrameChg chg="add">
          <ac:chgData name="Carlos Trejo" userId="b0663bc17b4728a9" providerId="LiveId" clId="{5F79D12F-6B2F-4AFF-9615-ED15A1D29D6E}" dt="2022-01-24T23:02:46.601" v="48" actId="26606"/>
          <ac:graphicFrameMkLst>
            <pc:docMk/>
            <pc:sldMk cId="3462678951" sldId="280"/>
            <ac:graphicFrameMk id="5" creationId="{8F288314-D6A1-4B27-BFB4-C7483C704B72}"/>
          </ac:graphicFrameMkLst>
        </pc:graphicFrameChg>
        <pc:picChg chg="add">
          <ac:chgData name="Carlos Trejo" userId="b0663bc17b4728a9" providerId="LiveId" clId="{5F79D12F-6B2F-4AFF-9615-ED15A1D29D6E}" dt="2022-01-24T23:02:46.601" v="48" actId="26606"/>
          <ac:picMkLst>
            <pc:docMk/>
            <pc:sldMk cId="3462678951" sldId="280"/>
            <ac:picMk id="6" creationId="{8EAA561F-0355-4190-902D-20832CDB7AEA}"/>
          </ac:picMkLst>
        </pc:picChg>
      </pc:sldChg>
      <pc:sldChg chg="modSp mod">
        <pc:chgData name="Carlos Trejo" userId="b0663bc17b4728a9" providerId="LiveId" clId="{5F79D12F-6B2F-4AFF-9615-ED15A1D29D6E}" dt="2022-01-25T01:35:29.654" v="102" actId="20577"/>
        <pc:sldMkLst>
          <pc:docMk/>
          <pc:sldMk cId="1188793595" sldId="281"/>
        </pc:sldMkLst>
        <pc:spChg chg="mod">
          <ac:chgData name="Carlos Trejo" userId="b0663bc17b4728a9" providerId="LiveId" clId="{5F79D12F-6B2F-4AFF-9615-ED15A1D29D6E}" dt="2022-01-25T01:35:29.654" v="102" actId="20577"/>
          <ac:spMkLst>
            <pc:docMk/>
            <pc:sldMk cId="1188793595" sldId="281"/>
            <ac:spMk id="3" creationId="{A2E4C24B-3507-4470-8C41-EDF90EA62A28}"/>
          </ac:spMkLst>
        </pc:spChg>
      </pc:sldChg>
      <pc:sldChg chg="addSp delSp modSp mod setBg">
        <pc:chgData name="Carlos Trejo" userId="b0663bc17b4728a9" providerId="LiveId" clId="{5F79D12F-6B2F-4AFF-9615-ED15A1D29D6E}" dt="2022-01-24T23:03:33.854" v="54" actId="26606"/>
        <pc:sldMkLst>
          <pc:docMk/>
          <pc:sldMk cId="3410611620" sldId="283"/>
        </pc:sldMkLst>
        <pc:spChg chg="mod">
          <ac:chgData name="Carlos Trejo" userId="b0663bc17b4728a9" providerId="LiveId" clId="{5F79D12F-6B2F-4AFF-9615-ED15A1D29D6E}" dt="2022-01-24T23:03:33.854" v="54" actId="26606"/>
          <ac:spMkLst>
            <pc:docMk/>
            <pc:sldMk cId="3410611620" sldId="283"/>
            <ac:spMk id="2" creationId="{C9A22BDC-7265-4F02-8FE1-7565181916F3}"/>
          </ac:spMkLst>
        </pc:spChg>
        <pc:spChg chg="del">
          <ac:chgData name="Carlos Trejo" userId="b0663bc17b4728a9" providerId="LiveId" clId="{5F79D12F-6B2F-4AFF-9615-ED15A1D29D6E}" dt="2022-01-24T23:03:33.854" v="54" actId="26606"/>
          <ac:spMkLst>
            <pc:docMk/>
            <pc:sldMk cId="3410611620" sldId="283"/>
            <ac:spMk id="3" creationId="{D519F352-0E6C-4649-9384-AF31D385B22D}"/>
          </ac:spMkLst>
        </pc:spChg>
        <pc:spChg chg="add">
          <ac:chgData name="Carlos Trejo" userId="b0663bc17b4728a9" providerId="LiveId" clId="{5F79D12F-6B2F-4AFF-9615-ED15A1D29D6E}" dt="2022-01-24T23:03:33.854" v="54" actId="26606"/>
          <ac:spMkLst>
            <pc:docMk/>
            <pc:sldMk cId="3410611620" sldId="283"/>
            <ac:spMk id="9" creationId="{9DBC8166-481C-4473-95F5-9A5B9073B7F1}"/>
          </ac:spMkLst>
        </pc:spChg>
        <pc:spChg chg="add">
          <ac:chgData name="Carlos Trejo" userId="b0663bc17b4728a9" providerId="LiveId" clId="{5F79D12F-6B2F-4AFF-9615-ED15A1D29D6E}" dt="2022-01-24T23:03:33.854" v="54" actId="26606"/>
          <ac:spMkLst>
            <pc:docMk/>
            <pc:sldMk cId="3410611620" sldId="283"/>
            <ac:spMk id="11" creationId="{A5A5CE6E-90AF-4D43-A014-1F9EC83EB93D}"/>
          </ac:spMkLst>
        </pc:spChg>
        <pc:graphicFrameChg chg="add">
          <ac:chgData name="Carlos Trejo" userId="b0663bc17b4728a9" providerId="LiveId" clId="{5F79D12F-6B2F-4AFF-9615-ED15A1D29D6E}" dt="2022-01-24T23:03:33.854" v="54" actId="26606"/>
          <ac:graphicFrameMkLst>
            <pc:docMk/>
            <pc:sldMk cId="3410611620" sldId="283"/>
            <ac:graphicFrameMk id="5" creationId="{79327036-4F4C-4540-A37D-69DC14877B41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3:55.005" v="59" actId="26606"/>
        <pc:sldMkLst>
          <pc:docMk/>
          <pc:sldMk cId="2142061491" sldId="284"/>
        </pc:sldMkLst>
        <pc:spChg chg="mod">
          <ac:chgData name="Carlos Trejo" userId="b0663bc17b4728a9" providerId="LiveId" clId="{5F79D12F-6B2F-4AFF-9615-ED15A1D29D6E}" dt="2022-01-24T23:03:55.005" v="59" actId="26606"/>
          <ac:spMkLst>
            <pc:docMk/>
            <pc:sldMk cId="2142061491" sldId="284"/>
            <ac:spMk id="2" creationId="{D56E0850-BB4E-4456-860E-E74920F61FC8}"/>
          </ac:spMkLst>
        </pc:spChg>
        <pc:spChg chg="add del mod">
          <ac:chgData name="Carlos Trejo" userId="b0663bc17b4728a9" providerId="LiveId" clId="{5F79D12F-6B2F-4AFF-9615-ED15A1D29D6E}" dt="2022-01-24T23:03:55.005" v="59" actId="26606"/>
          <ac:spMkLst>
            <pc:docMk/>
            <pc:sldMk cId="2142061491" sldId="284"/>
            <ac:spMk id="3" creationId="{E013EFA3-A460-483A-B58A-52AF0095867B}"/>
          </ac:spMkLst>
        </pc:spChg>
        <pc:spChg chg="add del">
          <ac:chgData name="Carlos Trejo" userId="b0663bc17b4728a9" providerId="LiveId" clId="{5F79D12F-6B2F-4AFF-9615-ED15A1D29D6E}" dt="2022-01-24T23:03:52.595" v="56" actId="26606"/>
          <ac:spMkLst>
            <pc:docMk/>
            <pc:sldMk cId="2142061491" sldId="284"/>
            <ac:spMk id="9" creationId="{8FC9BE17-9A7B-462D-AE50-3D8777387304}"/>
          </ac:spMkLst>
        </pc:spChg>
        <pc:spChg chg="add">
          <ac:chgData name="Carlos Trejo" userId="b0663bc17b4728a9" providerId="LiveId" clId="{5F79D12F-6B2F-4AFF-9615-ED15A1D29D6E}" dt="2022-01-24T23:03:55.005" v="59" actId="26606"/>
          <ac:spMkLst>
            <pc:docMk/>
            <pc:sldMk cId="2142061491" sldId="284"/>
            <ac:spMk id="10" creationId="{D3E17859-C5F0-476F-A082-A4CB8841DB24}"/>
          </ac:spMkLst>
        </pc:spChg>
        <pc:spChg chg="add del">
          <ac:chgData name="Carlos Trejo" userId="b0663bc17b4728a9" providerId="LiveId" clId="{5F79D12F-6B2F-4AFF-9615-ED15A1D29D6E}" dt="2022-01-24T23:03:52.595" v="56" actId="26606"/>
          <ac:spMkLst>
            <pc:docMk/>
            <pc:sldMk cId="2142061491" sldId="284"/>
            <ac:spMk id="11" creationId="{3EBE8569-6AEC-4B8C-8D53-2DE337CDBA65}"/>
          </ac:spMkLst>
        </pc:spChg>
        <pc:spChg chg="add">
          <ac:chgData name="Carlos Trejo" userId="b0663bc17b4728a9" providerId="LiveId" clId="{5F79D12F-6B2F-4AFF-9615-ED15A1D29D6E}" dt="2022-01-24T23:03:55.005" v="59" actId="26606"/>
          <ac:spMkLst>
            <pc:docMk/>
            <pc:sldMk cId="2142061491" sldId="284"/>
            <ac:spMk id="12" creationId="{70BEB1E7-2F88-40BC-B73D-42E5B6F80BFC}"/>
          </ac:spMkLst>
        </pc:spChg>
        <pc:spChg chg="add del">
          <ac:chgData name="Carlos Trejo" userId="b0663bc17b4728a9" providerId="LiveId" clId="{5F79D12F-6B2F-4AFF-9615-ED15A1D29D6E}" dt="2022-01-24T23:03:52.595" v="56" actId="26606"/>
          <ac:spMkLst>
            <pc:docMk/>
            <pc:sldMk cId="2142061491" sldId="284"/>
            <ac:spMk id="13" creationId="{55D4142C-5077-457F-A6AD-3FECFDB39685}"/>
          </ac:spMkLst>
        </pc:spChg>
        <pc:spChg chg="add">
          <ac:chgData name="Carlos Trejo" userId="b0663bc17b4728a9" providerId="LiveId" clId="{5F79D12F-6B2F-4AFF-9615-ED15A1D29D6E}" dt="2022-01-24T23:03:55.005" v="59" actId="26606"/>
          <ac:spMkLst>
            <pc:docMk/>
            <pc:sldMk cId="2142061491" sldId="284"/>
            <ac:spMk id="14" creationId="{A7B99495-F43F-4D80-A44F-2CB4764EB90B}"/>
          </ac:spMkLst>
        </pc:spChg>
        <pc:spChg chg="add del">
          <ac:chgData name="Carlos Trejo" userId="b0663bc17b4728a9" providerId="LiveId" clId="{5F79D12F-6B2F-4AFF-9615-ED15A1D29D6E}" dt="2022-01-24T23:03:52.595" v="56" actId="26606"/>
          <ac:spMkLst>
            <pc:docMk/>
            <pc:sldMk cId="2142061491" sldId="284"/>
            <ac:spMk id="15" creationId="{7A5F0580-5EE9-419F-96EE-B6529EF6E7D0}"/>
          </ac:spMkLst>
        </pc:spChg>
        <pc:spChg chg="add del">
          <ac:chgData name="Carlos Trejo" userId="b0663bc17b4728a9" providerId="LiveId" clId="{5F79D12F-6B2F-4AFF-9615-ED15A1D29D6E}" dt="2022-01-24T23:03:54.979" v="58" actId="26606"/>
          <ac:spMkLst>
            <pc:docMk/>
            <pc:sldMk cId="2142061491" sldId="284"/>
            <ac:spMk id="17" creationId="{9DBC8166-481C-4473-95F5-9A5B9073B7F1}"/>
          </ac:spMkLst>
        </pc:spChg>
        <pc:spChg chg="add del">
          <ac:chgData name="Carlos Trejo" userId="b0663bc17b4728a9" providerId="LiveId" clId="{5F79D12F-6B2F-4AFF-9615-ED15A1D29D6E}" dt="2022-01-24T23:03:54.979" v="58" actId="26606"/>
          <ac:spMkLst>
            <pc:docMk/>
            <pc:sldMk cId="2142061491" sldId="284"/>
            <ac:spMk id="18" creationId="{A5A5CE6E-90AF-4D43-A014-1F9EC83EB93D}"/>
          </ac:spMkLst>
        </pc:spChg>
        <pc:graphicFrameChg chg="add del">
          <ac:chgData name="Carlos Trejo" userId="b0663bc17b4728a9" providerId="LiveId" clId="{5F79D12F-6B2F-4AFF-9615-ED15A1D29D6E}" dt="2022-01-24T23:03:54.979" v="58" actId="26606"/>
          <ac:graphicFrameMkLst>
            <pc:docMk/>
            <pc:sldMk cId="2142061491" sldId="284"/>
            <ac:graphicFrameMk id="19" creationId="{332565CA-095F-4CAE-AB9D-623C8F84824B}"/>
          </ac:graphicFrameMkLst>
        </pc:graphicFrameChg>
        <pc:graphicFrameChg chg="add">
          <ac:chgData name="Carlos Trejo" userId="b0663bc17b4728a9" providerId="LiveId" clId="{5F79D12F-6B2F-4AFF-9615-ED15A1D29D6E}" dt="2022-01-24T23:03:55.005" v="59" actId="26606"/>
          <ac:graphicFrameMkLst>
            <pc:docMk/>
            <pc:sldMk cId="2142061491" sldId="284"/>
            <ac:graphicFrameMk id="21" creationId="{67B8A7A8-B3D7-47EF-B0AA-942425293E34}"/>
          </ac:graphicFrameMkLst>
        </pc:graphicFrameChg>
        <pc:picChg chg="add del">
          <ac:chgData name="Carlos Trejo" userId="b0663bc17b4728a9" providerId="LiveId" clId="{5F79D12F-6B2F-4AFF-9615-ED15A1D29D6E}" dt="2022-01-24T23:03:52.595" v="56" actId="26606"/>
          <ac:picMkLst>
            <pc:docMk/>
            <pc:sldMk cId="2142061491" sldId="284"/>
            <ac:picMk id="5" creationId="{362FC72A-634C-40F4-AD8E-582C74902502}"/>
          </ac:picMkLst>
        </pc:picChg>
        <pc:picChg chg="add">
          <ac:chgData name="Carlos Trejo" userId="b0663bc17b4728a9" providerId="LiveId" clId="{5F79D12F-6B2F-4AFF-9615-ED15A1D29D6E}" dt="2022-01-24T23:03:55.005" v="59" actId="26606"/>
          <ac:picMkLst>
            <pc:docMk/>
            <pc:sldMk cId="2142061491" sldId="284"/>
            <ac:picMk id="6" creationId="{958558F1-36AB-4119-A516-9928B1B43324}"/>
          </ac:picMkLst>
        </pc:picChg>
      </pc:sldChg>
      <pc:sldChg chg="addSp delSp modSp mod setBg">
        <pc:chgData name="Carlos Trejo" userId="b0663bc17b4728a9" providerId="LiveId" clId="{5F79D12F-6B2F-4AFF-9615-ED15A1D29D6E}" dt="2022-01-24T23:04:51.972" v="79" actId="26606"/>
        <pc:sldMkLst>
          <pc:docMk/>
          <pc:sldMk cId="2352273606" sldId="285"/>
        </pc:sldMkLst>
        <pc:spChg chg="mod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2" creationId="{6DBCDDF8-7B37-48F8-BA0F-1AAEDA92F98F}"/>
          </ac:spMkLst>
        </pc:spChg>
        <pc:spChg chg="add del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3" creationId="{273F1331-A633-4D2D-A2FD-18CB99BECD16}"/>
          </ac:spMkLst>
        </pc:spChg>
        <pc:spChg chg="add del">
          <ac:chgData name="Carlos Trejo" userId="b0663bc17b4728a9" providerId="LiveId" clId="{5F79D12F-6B2F-4AFF-9615-ED15A1D29D6E}" dt="2022-01-24T23:04:51.939" v="78" actId="26606"/>
          <ac:spMkLst>
            <pc:docMk/>
            <pc:sldMk cId="2352273606" sldId="285"/>
            <ac:spMk id="9" creationId="{B819A166-7571-4003-A6B8-B62034C3ED30}"/>
          </ac:spMkLst>
        </pc:spChg>
        <pc:spChg chg="add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10" creationId="{D335A262-7106-4571-BE09-CFA60A9DB0FF}"/>
          </ac:spMkLst>
        </pc:spChg>
        <pc:spChg chg="add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12" creationId="{7A6F043C-2A2A-4ECE-99FC-9670FAF956C5}"/>
          </ac:spMkLst>
        </pc:spChg>
        <pc:spChg chg="add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14" creationId="{046FE5A8-8C9A-4D97-A7C4-214929653ACC}"/>
          </ac:spMkLst>
        </pc:spChg>
        <pc:spChg chg="add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16" creationId="{B6297F2B-78AD-4022-83A4-78FC55E1136B}"/>
          </ac:spMkLst>
        </pc:spChg>
        <pc:graphicFrameChg chg="add del">
          <ac:chgData name="Carlos Trejo" userId="b0663bc17b4728a9" providerId="LiveId" clId="{5F79D12F-6B2F-4AFF-9615-ED15A1D29D6E}" dt="2022-01-24T23:04:51.939" v="78" actId="26606"/>
          <ac:graphicFrameMkLst>
            <pc:docMk/>
            <pc:sldMk cId="2352273606" sldId="285"/>
            <ac:graphicFrameMk id="5" creationId="{0C7E8E5D-D4ED-4442-8EDC-AAE73B186FF1}"/>
          </ac:graphicFrameMkLst>
        </pc:graphicFrameChg>
        <pc:graphicFrameChg chg="add">
          <ac:chgData name="Carlos Trejo" userId="b0663bc17b4728a9" providerId="LiveId" clId="{5F79D12F-6B2F-4AFF-9615-ED15A1D29D6E}" dt="2022-01-24T23:04:51.972" v="79" actId="26606"/>
          <ac:graphicFrameMkLst>
            <pc:docMk/>
            <pc:sldMk cId="2352273606" sldId="285"/>
            <ac:graphicFrameMk id="11" creationId="{4B404E52-09AC-4D79-AFC0-13A355568CC8}"/>
          </ac:graphicFrameMkLst>
        </pc:graphicFrameChg>
        <pc:picChg chg="add">
          <ac:chgData name="Carlos Trejo" userId="b0663bc17b4728a9" providerId="LiveId" clId="{5F79D12F-6B2F-4AFF-9615-ED15A1D29D6E}" dt="2022-01-24T23:04:51.972" v="79" actId="26606"/>
          <ac:picMkLst>
            <pc:docMk/>
            <pc:sldMk cId="2352273606" sldId="285"/>
            <ac:picMk id="6" creationId="{2B025069-044F-4290-8B72-C865154431E2}"/>
          </ac:picMkLst>
        </pc:picChg>
      </pc:sldChg>
      <pc:sldChg chg="addSp delSp modSp mod setBg">
        <pc:chgData name="Carlos Trejo" userId="b0663bc17b4728a9" providerId="LiveId" clId="{5F79D12F-6B2F-4AFF-9615-ED15A1D29D6E}" dt="2022-01-24T23:04:09.521" v="60" actId="26606"/>
        <pc:sldMkLst>
          <pc:docMk/>
          <pc:sldMk cId="220019678" sldId="286"/>
        </pc:sldMkLst>
        <pc:spChg chg="mod">
          <ac:chgData name="Carlos Trejo" userId="b0663bc17b4728a9" providerId="LiveId" clId="{5F79D12F-6B2F-4AFF-9615-ED15A1D29D6E}" dt="2022-01-24T23:04:09.521" v="60" actId="26606"/>
          <ac:spMkLst>
            <pc:docMk/>
            <pc:sldMk cId="220019678" sldId="286"/>
            <ac:spMk id="2" creationId="{48E4C335-6A79-4E95-898D-42CCD47DDD25}"/>
          </ac:spMkLst>
        </pc:spChg>
        <pc:spChg chg="del">
          <ac:chgData name="Carlos Trejo" userId="b0663bc17b4728a9" providerId="LiveId" clId="{5F79D12F-6B2F-4AFF-9615-ED15A1D29D6E}" dt="2022-01-24T23:04:09.521" v="60" actId="26606"/>
          <ac:spMkLst>
            <pc:docMk/>
            <pc:sldMk cId="220019678" sldId="286"/>
            <ac:spMk id="3" creationId="{769EA2BB-2DD2-4A0E-BBC1-9FD0F7529E7A}"/>
          </ac:spMkLst>
        </pc:spChg>
        <pc:spChg chg="add">
          <ac:chgData name="Carlos Trejo" userId="b0663bc17b4728a9" providerId="LiveId" clId="{5F79D12F-6B2F-4AFF-9615-ED15A1D29D6E}" dt="2022-01-24T23:04:09.521" v="60" actId="26606"/>
          <ac:spMkLst>
            <pc:docMk/>
            <pc:sldMk cId="220019678" sldId="286"/>
            <ac:spMk id="9" creationId="{AE2B703B-46F9-481A-A605-82E2A828C4FA}"/>
          </ac:spMkLst>
        </pc:spChg>
        <pc:spChg chg="add">
          <ac:chgData name="Carlos Trejo" userId="b0663bc17b4728a9" providerId="LiveId" clId="{5F79D12F-6B2F-4AFF-9615-ED15A1D29D6E}" dt="2022-01-24T23:04:09.521" v="60" actId="26606"/>
          <ac:spMkLst>
            <pc:docMk/>
            <pc:sldMk cId="220019678" sldId="286"/>
            <ac:spMk id="11" creationId="{F13BE4D7-0C3D-4906-B230-A1C5B4665CCF}"/>
          </ac:spMkLst>
        </pc:spChg>
        <pc:graphicFrameChg chg="add">
          <ac:chgData name="Carlos Trejo" userId="b0663bc17b4728a9" providerId="LiveId" clId="{5F79D12F-6B2F-4AFF-9615-ED15A1D29D6E}" dt="2022-01-24T23:04:09.521" v="60" actId="26606"/>
          <ac:graphicFrameMkLst>
            <pc:docMk/>
            <pc:sldMk cId="220019678" sldId="286"/>
            <ac:graphicFrameMk id="5" creationId="{C8AFFDB1-B713-4A7E-AF70-E633E575660A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4:21.325" v="67" actId="26606"/>
        <pc:sldMkLst>
          <pc:docMk/>
          <pc:sldMk cId="2052709339" sldId="287"/>
        </pc:sldMkLst>
        <pc:spChg chg="mod">
          <ac:chgData name="Carlos Trejo" userId="b0663bc17b4728a9" providerId="LiveId" clId="{5F79D12F-6B2F-4AFF-9615-ED15A1D29D6E}" dt="2022-01-24T23:04:21.325" v="67" actId="26606"/>
          <ac:spMkLst>
            <pc:docMk/>
            <pc:sldMk cId="2052709339" sldId="287"/>
            <ac:spMk id="2" creationId="{EC639F8F-2F8E-4916-98F6-5BC476F28FE5}"/>
          </ac:spMkLst>
        </pc:spChg>
        <pc:spChg chg="add del">
          <ac:chgData name="Carlos Trejo" userId="b0663bc17b4728a9" providerId="LiveId" clId="{5F79D12F-6B2F-4AFF-9615-ED15A1D29D6E}" dt="2022-01-24T23:04:21.325" v="67" actId="26606"/>
          <ac:spMkLst>
            <pc:docMk/>
            <pc:sldMk cId="2052709339" sldId="287"/>
            <ac:spMk id="3" creationId="{6D1657C9-4C48-4141-BE86-C8B3EC5772F8}"/>
          </ac:spMkLst>
        </pc:spChg>
        <pc:spChg chg="add del">
          <ac:chgData name="Carlos Trejo" userId="b0663bc17b4728a9" providerId="LiveId" clId="{5F79D12F-6B2F-4AFF-9615-ED15A1D29D6E}" dt="2022-01-24T23:04:18.684" v="62" actId="26606"/>
          <ac:spMkLst>
            <pc:docMk/>
            <pc:sldMk cId="2052709339" sldId="287"/>
            <ac:spMk id="9" creationId="{AE2B703B-46F9-481A-A605-82E2A828C4FA}"/>
          </ac:spMkLst>
        </pc:spChg>
        <pc:spChg chg="add del">
          <ac:chgData name="Carlos Trejo" userId="b0663bc17b4728a9" providerId="LiveId" clId="{5F79D12F-6B2F-4AFF-9615-ED15A1D29D6E}" dt="2022-01-24T23:04:18.684" v="62" actId="26606"/>
          <ac:spMkLst>
            <pc:docMk/>
            <pc:sldMk cId="2052709339" sldId="287"/>
            <ac:spMk id="11" creationId="{F13BE4D7-0C3D-4906-B230-A1C5B4665CCF}"/>
          </ac:spMkLst>
        </pc:spChg>
        <pc:spChg chg="add del">
          <ac:chgData name="Carlos Trejo" userId="b0663bc17b4728a9" providerId="LiveId" clId="{5F79D12F-6B2F-4AFF-9615-ED15A1D29D6E}" dt="2022-01-24T23:04:19.541" v="64" actId="26606"/>
          <ac:spMkLst>
            <pc:docMk/>
            <pc:sldMk cId="2052709339" sldId="287"/>
            <ac:spMk id="13" creationId="{AE2B703B-46F9-481A-A605-82E2A828C4FA}"/>
          </ac:spMkLst>
        </pc:spChg>
        <pc:spChg chg="add del">
          <ac:chgData name="Carlos Trejo" userId="b0663bc17b4728a9" providerId="LiveId" clId="{5F79D12F-6B2F-4AFF-9615-ED15A1D29D6E}" dt="2022-01-24T23:04:19.541" v="64" actId="26606"/>
          <ac:spMkLst>
            <pc:docMk/>
            <pc:sldMk cId="2052709339" sldId="287"/>
            <ac:spMk id="14" creationId="{F13BE4D7-0C3D-4906-B230-A1C5B4665CCF}"/>
          </ac:spMkLst>
        </pc:spChg>
        <pc:spChg chg="add del">
          <ac:chgData name="Carlos Trejo" userId="b0663bc17b4728a9" providerId="LiveId" clId="{5F79D12F-6B2F-4AFF-9615-ED15A1D29D6E}" dt="2022-01-24T23:04:21.303" v="66" actId="26606"/>
          <ac:spMkLst>
            <pc:docMk/>
            <pc:sldMk cId="2052709339" sldId="287"/>
            <ac:spMk id="17" creationId="{B819A166-7571-4003-A6B8-B62034C3ED30}"/>
          </ac:spMkLst>
        </pc:spChg>
        <pc:spChg chg="add">
          <ac:chgData name="Carlos Trejo" userId="b0663bc17b4728a9" providerId="LiveId" clId="{5F79D12F-6B2F-4AFF-9615-ED15A1D29D6E}" dt="2022-01-24T23:04:21.325" v="67" actId="26606"/>
          <ac:spMkLst>
            <pc:docMk/>
            <pc:sldMk cId="2052709339" sldId="287"/>
            <ac:spMk id="20" creationId="{AE2B703B-46F9-481A-A605-82E2A828C4FA}"/>
          </ac:spMkLst>
        </pc:spChg>
        <pc:spChg chg="add">
          <ac:chgData name="Carlos Trejo" userId="b0663bc17b4728a9" providerId="LiveId" clId="{5F79D12F-6B2F-4AFF-9615-ED15A1D29D6E}" dt="2022-01-24T23:04:21.325" v="67" actId="26606"/>
          <ac:spMkLst>
            <pc:docMk/>
            <pc:sldMk cId="2052709339" sldId="287"/>
            <ac:spMk id="21" creationId="{F13BE4D7-0C3D-4906-B230-A1C5B4665CCF}"/>
          </ac:spMkLst>
        </pc:spChg>
        <pc:graphicFrameChg chg="add del">
          <ac:chgData name="Carlos Trejo" userId="b0663bc17b4728a9" providerId="LiveId" clId="{5F79D12F-6B2F-4AFF-9615-ED15A1D29D6E}" dt="2022-01-24T23:04:18.684" v="62" actId="26606"/>
          <ac:graphicFrameMkLst>
            <pc:docMk/>
            <pc:sldMk cId="2052709339" sldId="287"/>
            <ac:graphicFrameMk id="5" creationId="{2E0353D7-DCD4-4C3A-B0CF-A00874D6D09E}"/>
          </ac:graphicFrameMkLst>
        </pc:graphicFrameChg>
        <pc:graphicFrameChg chg="add del">
          <ac:chgData name="Carlos Trejo" userId="b0663bc17b4728a9" providerId="LiveId" clId="{5F79D12F-6B2F-4AFF-9615-ED15A1D29D6E}" dt="2022-01-24T23:04:19.541" v="64" actId="26606"/>
          <ac:graphicFrameMkLst>
            <pc:docMk/>
            <pc:sldMk cId="2052709339" sldId="287"/>
            <ac:graphicFrameMk id="15" creationId="{515AD879-663D-41C8-A15B-E85C575C6344}"/>
          </ac:graphicFrameMkLst>
        </pc:graphicFrameChg>
        <pc:graphicFrameChg chg="add del">
          <ac:chgData name="Carlos Trejo" userId="b0663bc17b4728a9" providerId="LiveId" clId="{5F79D12F-6B2F-4AFF-9615-ED15A1D29D6E}" dt="2022-01-24T23:04:21.303" v="66" actId="26606"/>
          <ac:graphicFrameMkLst>
            <pc:docMk/>
            <pc:sldMk cId="2052709339" sldId="287"/>
            <ac:graphicFrameMk id="18" creationId="{6D7DE4D2-06D5-469A-9351-F8BCD3A9FA83}"/>
          </ac:graphicFrameMkLst>
        </pc:graphicFrameChg>
        <pc:graphicFrameChg chg="add">
          <ac:chgData name="Carlos Trejo" userId="b0663bc17b4728a9" providerId="LiveId" clId="{5F79D12F-6B2F-4AFF-9615-ED15A1D29D6E}" dt="2022-01-24T23:04:21.325" v="67" actId="26606"/>
          <ac:graphicFrameMkLst>
            <pc:docMk/>
            <pc:sldMk cId="2052709339" sldId="287"/>
            <ac:graphicFrameMk id="22" creationId="{2E0353D7-DCD4-4C3A-B0CF-A00874D6D09E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4:42.266" v="76" actId="313"/>
        <pc:sldMkLst>
          <pc:docMk/>
          <pc:sldMk cId="53151864" sldId="288"/>
        </pc:sldMkLst>
        <pc:spChg chg="mod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2" creationId="{1E2B41CE-E706-4FB2-A2BF-05B837D042F5}"/>
          </ac:spMkLst>
        </pc:spChg>
        <pc:spChg chg="add del mod">
          <ac:chgData name="Carlos Trejo" userId="b0663bc17b4728a9" providerId="LiveId" clId="{5F79D12F-6B2F-4AFF-9615-ED15A1D29D6E}" dt="2022-01-24T23:04:42.266" v="76" actId="313"/>
          <ac:spMkLst>
            <pc:docMk/>
            <pc:sldMk cId="53151864" sldId="288"/>
            <ac:spMk id="3" creationId="{8AA60804-3868-4644-9C5C-FF1900568FF0}"/>
          </ac:spMkLst>
        </pc:spChg>
        <pc:spChg chg="add del">
          <ac:chgData name="Carlos Trejo" userId="b0663bc17b4728a9" providerId="LiveId" clId="{5F79D12F-6B2F-4AFF-9615-ED15A1D29D6E}" dt="2022-01-24T23:04:31.727" v="71" actId="26606"/>
          <ac:spMkLst>
            <pc:docMk/>
            <pc:sldMk cId="53151864" sldId="288"/>
            <ac:spMk id="8" creationId="{C9A36457-A5F4-4103-A443-02581C09185B}"/>
          </ac:spMkLst>
        </pc:spChg>
        <pc:spChg chg="add del">
          <ac:chgData name="Carlos Trejo" userId="b0663bc17b4728a9" providerId="LiveId" clId="{5F79D12F-6B2F-4AFF-9615-ED15A1D29D6E}" dt="2022-01-24T23:04:29.809" v="69" actId="26606"/>
          <ac:spMkLst>
            <pc:docMk/>
            <pc:sldMk cId="53151864" sldId="288"/>
            <ac:spMk id="9" creationId="{AE2B703B-46F9-481A-A605-82E2A828C4FA}"/>
          </ac:spMkLst>
        </pc:spChg>
        <pc:spChg chg="add del">
          <ac:chgData name="Carlos Trejo" userId="b0663bc17b4728a9" providerId="LiveId" clId="{5F79D12F-6B2F-4AFF-9615-ED15A1D29D6E}" dt="2022-01-24T23:04:31.727" v="71" actId="26606"/>
          <ac:spMkLst>
            <pc:docMk/>
            <pc:sldMk cId="53151864" sldId="288"/>
            <ac:spMk id="10" creationId="{DC5FB7E8-B636-40FA-BE8D-48145C0F5C57}"/>
          </ac:spMkLst>
        </pc:spChg>
        <pc:spChg chg="add del">
          <ac:chgData name="Carlos Trejo" userId="b0663bc17b4728a9" providerId="LiveId" clId="{5F79D12F-6B2F-4AFF-9615-ED15A1D29D6E}" dt="2022-01-24T23:04:29.809" v="69" actId="26606"/>
          <ac:spMkLst>
            <pc:docMk/>
            <pc:sldMk cId="53151864" sldId="288"/>
            <ac:spMk id="11" creationId="{F13BE4D7-0C3D-4906-B230-A1C5B4665CCF}"/>
          </ac:spMkLst>
        </pc:spChg>
        <pc:spChg chg="add del">
          <ac:chgData name="Carlos Trejo" userId="b0663bc17b4728a9" providerId="LiveId" clId="{5F79D12F-6B2F-4AFF-9615-ED15A1D29D6E}" dt="2022-01-24T23:04:31.727" v="71" actId="26606"/>
          <ac:spMkLst>
            <pc:docMk/>
            <pc:sldMk cId="53151864" sldId="288"/>
            <ac:spMk id="12" creationId="{142DCE2C-2863-46FA-9BE7-24365A24D9BA}"/>
          </ac:spMkLst>
        </pc:spChg>
        <pc:spChg chg="add del">
          <ac:chgData name="Carlos Trejo" userId="b0663bc17b4728a9" providerId="LiveId" clId="{5F79D12F-6B2F-4AFF-9615-ED15A1D29D6E}" dt="2022-01-24T23:04:31.727" v="71" actId="26606"/>
          <ac:spMkLst>
            <pc:docMk/>
            <pc:sldMk cId="53151864" sldId="288"/>
            <ac:spMk id="13" creationId="{8AA60804-3868-4644-9C5C-FF1900568FF0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14" creationId="{CABBD4C1-E6F8-46F6-8152-A8A97490BF4D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15" creationId="{F837543A-6020-4505-A233-C9DB4BF74011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16" creationId="{83BA5EF5-1FE9-4BF9-83BB-269BCDDF6156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17" creationId="{35B16301-FB18-48BA-A6DD-C37CAF6F9A18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19" creationId="{8AA60804-3868-4644-9C5C-FF1900568FF0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20" creationId="{88853921-7BC9-4BDE-ACAB-133C683C82D6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21" creationId="{C3C0D90E-074A-4F52-9B11-B52BEF4BCBE5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22" creationId="{09192968-3AE7-4470-A61C-97294BB92731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24" creationId="{3AB72E55-43E4-4356-BFE8-E2102CB0B505}"/>
          </ac:spMkLst>
        </pc:spChg>
        <pc:graphicFrameChg chg="add del">
          <ac:chgData name="Carlos Trejo" userId="b0663bc17b4728a9" providerId="LiveId" clId="{5F79D12F-6B2F-4AFF-9615-ED15A1D29D6E}" dt="2022-01-24T23:04:29.809" v="69" actId="26606"/>
          <ac:graphicFrameMkLst>
            <pc:docMk/>
            <pc:sldMk cId="53151864" sldId="288"/>
            <ac:graphicFrameMk id="5" creationId="{BA9381D8-0DB0-476D-874C-36854EC8D981}"/>
          </ac:graphicFrameMkLst>
        </pc:graphicFrameChg>
        <pc:graphicFrameChg chg="add del">
          <ac:chgData name="Carlos Trejo" userId="b0663bc17b4728a9" providerId="LiveId" clId="{5F79D12F-6B2F-4AFF-9615-ED15A1D29D6E}" dt="2022-01-24T23:04:37.233" v="75" actId="26606"/>
          <ac:graphicFrameMkLst>
            <pc:docMk/>
            <pc:sldMk cId="53151864" sldId="288"/>
            <ac:graphicFrameMk id="26" creationId="{BEC6E4ED-F25C-48C2-934E-85B3655E47D1}"/>
          </ac:graphicFrameMkLst>
        </pc:graphicFrameChg>
        <pc:cxnChg chg="add del">
          <ac:chgData name="Carlos Trejo" userId="b0663bc17b4728a9" providerId="LiveId" clId="{5F79D12F-6B2F-4AFF-9615-ED15A1D29D6E}" dt="2022-01-24T23:04:34.695" v="73" actId="26606"/>
          <ac:cxnSpMkLst>
            <pc:docMk/>
            <pc:sldMk cId="53151864" sldId="288"/>
            <ac:cxnSpMk id="18" creationId="{4B3BCACB-5880-460B-9606-8C433A9AF99D}"/>
          </ac:cxnSpMkLst>
        </pc:cxnChg>
      </pc:sldChg>
      <pc:sldChg chg="addSp modSp mod setBg">
        <pc:chgData name="Carlos Trejo" userId="b0663bc17b4728a9" providerId="LiveId" clId="{5F79D12F-6B2F-4AFF-9615-ED15A1D29D6E}" dt="2022-01-24T23:05:34.144" v="89" actId="403"/>
        <pc:sldMkLst>
          <pc:docMk/>
          <pc:sldMk cId="1101670587" sldId="289"/>
        </pc:sldMkLst>
        <pc:spChg chg="mod">
          <ac:chgData name="Carlos Trejo" userId="b0663bc17b4728a9" providerId="LiveId" clId="{5F79D12F-6B2F-4AFF-9615-ED15A1D29D6E}" dt="2022-01-24T23:05:28.504" v="82" actId="26606"/>
          <ac:spMkLst>
            <pc:docMk/>
            <pc:sldMk cId="1101670587" sldId="289"/>
            <ac:spMk id="2" creationId="{6D803D33-8A67-40C8-B9C3-416FFADA3982}"/>
          </ac:spMkLst>
        </pc:spChg>
        <pc:spChg chg="mod">
          <ac:chgData name="Carlos Trejo" userId="b0663bc17b4728a9" providerId="LiveId" clId="{5F79D12F-6B2F-4AFF-9615-ED15A1D29D6E}" dt="2022-01-24T23:05:34.144" v="89" actId="403"/>
          <ac:spMkLst>
            <pc:docMk/>
            <pc:sldMk cId="1101670587" sldId="289"/>
            <ac:spMk id="3" creationId="{F5CE3A9F-8FE4-4719-941B-DCF81E359EF0}"/>
          </ac:spMkLst>
        </pc:spChg>
        <pc:spChg chg="add">
          <ac:chgData name="Carlos Trejo" userId="b0663bc17b4728a9" providerId="LiveId" clId="{5F79D12F-6B2F-4AFF-9615-ED15A1D29D6E}" dt="2022-01-24T23:05:28.504" v="82" actId="26606"/>
          <ac:spMkLst>
            <pc:docMk/>
            <pc:sldMk cId="1101670587" sldId="289"/>
            <ac:spMk id="71" creationId="{D335A262-7106-4571-BE09-CFA60A9DB0FF}"/>
          </ac:spMkLst>
        </pc:spChg>
        <pc:spChg chg="add">
          <ac:chgData name="Carlos Trejo" userId="b0663bc17b4728a9" providerId="LiveId" clId="{5F79D12F-6B2F-4AFF-9615-ED15A1D29D6E}" dt="2022-01-24T23:05:28.504" v="82" actId="26606"/>
          <ac:spMkLst>
            <pc:docMk/>
            <pc:sldMk cId="1101670587" sldId="289"/>
            <ac:spMk id="73" creationId="{7A6F043C-2A2A-4ECE-99FC-9670FAF956C5}"/>
          </ac:spMkLst>
        </pc:spChg>
        <pc:spChg chg="add">
          <ac:chgData name="Carlos Trejo" userId="b0663bc17b4728a9" providerId="LiveId" clId="{5F79D12F-6B2F-4AFF-9615-ED15A1D29D6E}" dt="2022-01-24T23:05:28.504" v="82" actId="26606"/>
          <ac:spMkLst>
            <pc:docMk/>
            <pc:sldMk cId="1101670587" sldId="289"/>
            <ac:spMk id="75" creationId="{046FE5A8-8C9A-4D97-A7C4-214929653ACC}"/>
          </ac:spMkLst>
        </pc:spChg>
        <pc:spChg chg="add">
          <ac:chgData name="Carlos Trejo" userId="b0663bc17b4728a9" providerId="LiveId" clId="{5F79D12F-6B2F-4AFF-9615-ED15A1D29D6E}" dt="2022-01-24T23:05:28.504" v="82" actId="26606"/>
          <ac:spMkLst>
            <pc:docMk/>
            <pc:sldMk cId="1101670587" sldId="289"/>
            <ac:spMk id="77" creationId="{B6297F2B-78AD-4022-83A4-78FC55E1136B}"/>
          </ac:spMkLst>
        </pc:spChg>
        <pc:picChg chg="add mod">
          <ac:chgData name="Carlos Trejo" userId="b0663bc17b4728a9" providerId="LiveId" clId="{5F79D12F-6B2F-4AFF-9615-ED15A1D29D6E}" dt="2022-01-24T23:05:28.504" v="82" actId="26606"/>
          <ac:picMkLst>
            <pc:docMk/>
            <pc:sldMk cId="1101670587" sldId="289"/>
            <ac:picMk id="1026" creationId="{ED8090B6-5F14-4B8B-B3E8-23B0D6E7D090}"/>
          </ac:picMkLst>
        </pc:picChg>
      </pc:sldChg>
      <pc:sldChg chg="addSp delSp modSp mod setBg">
        <pc:chgData name="Carlos Trejo" userId="b0663bc17b4728a9" providerId="LiveId" clId="{5F79D12F-6B2F-4AFF-9615-ED15A1D29D6E}" dt="2022-01-24T23:05:50.788" v="92" actId="26606"/>
        <pc:sldMkLst>
          <pc:docMk/>
          <pc:sldMk cId="3058009032" sldId="291"/>
        </pc:sldMkLst>
        <pc:spChg chg="mod">
          <ac:chgData name="Carlos Trejo" userId="b0663bc17b4728a9" providerId="LiveId" clId="{5F79D12F-6B2F-4AFF-9615-ED15A1D29D6E}" dt="2022-01-24T23:05:50.766" v="91" actId="26606"/>
          <ac:spMkLst>
            <pc:docMk/>
            <pc:sldMk cId="3058009032" sldId="291"/>
            <ac:spMk id="2" creationId="{7D8CC493-3B3E-4615-A40C-90FF07AF3B31}"/>
          </ac:spMkLst>
        </pc:spChg>
        <pc:spChg chg="add del">
          <ac:chgData name="Carlos Trejo" userId="b0663bc17b4728a9" providerId="LiveId" clId="{5F79D12F-6B2F-4AFF-9615-ED15A1D29D6E}" dt="2022-01-24T23:05:50.788" v="92" actId="26606"/>
          <ac:spMkLst>
            <pc:docMk/>
            <pc:sldMk cId="3058009032" sldId="291"/>
            <ac:spMk id="3" creationId="{D0E9026B-8378-4D89-ADA0-217E5010C565}"/>
          </ac:spMkLst>
        </pc:spChg>
        <pc:spChg chg="add del">
          <ac:chgData name="Carlos Trejo" userId="b0663bc17b4728a9" providerId="LiveId" clId="{5F79D12F-6B2F-4AFF-9615-ED15A1D29D6E}" dt="2022-01-24T23:05:50.766" v="91" actId="26606"/>
          <ac:spMkLst>
            <pc:docMk/>
            <pc:sldMk cId="3058009032" sldId="291"/>
            <ac:spMk id="10" creationId="{D3E17859-C5F0-476F-A082-A4CB8841DB24}"/>
          </ac:spMkLst>
        </pc:spChg>
        <pc:spChg chg="add del">
          <ac:chgData name="Carlos Trejo" userId="b0663bc17b4728a9" providerId="LiveId" clId="{5F79D12F-6B2F-4AFF-9615-ED15A1D29D6E}" dt="2022-01-24T23:05:50.766" v="91" actId="26606"/>
          <ac:spMkLst>
            <pc:docMk/>
            <pc:sldMk cId="3058009032" sldId="291"/>
            <ac:spMk id="12" creationId="{70BEB1E7-2F88-40BC-B73D-42E5B6F80BFC}"/>
          </ac:spMkLst>
        </pc:spChg>
        <pc:spChg chg="add del">
          <ac:chgData name="Carlos Trejo" userId="b0663bc17b4728a9" providerId="LiveId" clId="{5F79D12F-6B2F-4AFF-9615-ED15A1D29D6E}" dt="2022-01-24T23:05:50.766" v="91" actId="26606"/>
          <ac:spMkLst>
            <pc:docMk/>
            <pc:sldMk cId="3058009032" sldId="291"/>
            <ac:spMk id="14" creationId="{A7B99495-F43F-4D80-A44F-2CB4764EB90B}"/>
          </ac:spMkLst>
        </pc:spChg>
        <pc:graphicFrameChg chg="add del">
          <ac:chgData name="Carlos Trejo" userId="b0663bc17b4728a9" providerId="LiveId" clId="{5F79D12F-6B2F-4AFF-9615-ED15A1D29D6E}" dt="2022-01-24T23:05:50.766" v="91" actId="26606"/>
          <ac:graphicFrameMkLst>
            <pc:docMk/>
            <pc:sldMk cId="3058009032" sldId="291"/>
            <ac:graphicFrameMk id="5" creationId="{4287BB87-46CA-4C20-A8E5-19C28403AF22}"/>
          </ac:graphicFrameMkLst>
        </pc:graphicFrameChg>
        <pc:graphicFrameChg chg="add">
          <ac:chgData name="Carlos Trejo" userId="b0663bc17b4728a9" providerId="LiveId" clId="{5F79D12F-6B2F-4AFF-9615-ED15A1D29D6E}" dt="2022-01-24T23:05:50.788" v="92" actId="26606"/>
          <ac:graphicFrameMkLst>
            <pc:docMk/>
            <pc:sldMk cId="3058009032" sldId="291"/>
            <ac:graphicFrameMk id="16" creationId="{E83B9C2E-3E13-40B2-8326-DCC18341EEC0}"/>
          </ac:graphicFrameMkLst>
        </pc:graphicFrameChg>
        <pc:picChg chg="add del">
          <ac:chgData name="Carlos Trejo" userId="b0663bc17b4728a9" providerId="LiveId" clId="{5F79D12F-6B2F-4AFF-9615-ED15A1D29D6E}" dt="2022-01-24T23:05:50.766" v="91" actId="26606"/>
          <ac:picMkLst>
            <pc:docMk/>
            <pc:sldMk cId="3058009032" sldId="291"/>
            <ac:picMk id="6" creationId="{E4E8B772-8792-4658-A22B-7576D15B5867}"/>
          </ac:picMkLst>
        </pc:picChg>
      </pc:sldChg>
      <pc:sldChg chg="addSp delSp modSp mod setBg">
        <pc:chgData name="Carlos Trejo" userId="b0663bc17b4728a9" providerId="LiveId" clId="{5F79D12F-6B2F-4AFF-9615-ED15A1D29D6E}" dt="2022-01-25T01:56:22.372" v="108" actId="20577"/>
        <pc:sldMkLst>
          <pc:docMk/>
          <pc:sldMk cId="1079730380" sldId="293"/>
        </pc:sldMkLst>
        <pc:spChg chg="mod">
          <ac:chgData name="Carlos Trejo" userId="b0663bc17b4728a9" providerId="LiveId" clId="{5F79D12F-6B2F-4AFF-9615-ED15A1D29D6E}" dt="2022-01-24T23:06:01.713" v="93" actId="26606"/>
          <ac:spMkLst>
            <pc:docMk/>
            <pc:sldMk cId="1079730380" sldId="293"/>
            <ac:spMk id="2" creationId="{08931C33-F791-4E43-9F1B-297D11B526BF}"/>
          </ac:spMkLst>
        </pc:spChg>
        <pc:spChg chg="del">
          <ac:chgData name="Carlos Trejo" userId="b0663bc17b4728a9" providerId="LiveId" clId="{5F79D12F-6B2F-4AFF-9615-ED15A1D29D6E}" dt="2022-01-24T23:06:01.713" v="93" actId="26606"/>
          <ac:spMkLst>
            <pc:docMk/>
            <pc:sldMk cId="1079730380" sldId="293"/>
            <ac:spMk id="3" creationId="{072D0356-6568-4B64-8E46-E8E85F67DB8D}"/>
          </ac:spMkLst>
        </pc:spChg>
        <pc:spChg chg="add">
          <ac:chgData name="Carlos Trejo" userId="b0663bc17b4728a9" providerId="LiveId" clId="{5F79D12F-6B2F-4AFF-9615-ED15A1D29D6E}" dt="2022-01-24T23:06:01.713" v="93" actId="26606"/>
          <ac:spMkLst>
            <pc:docMk/>
            <pc:sldMk cId="1079730380" sldId="293"/>
            <ac:spMk id="9" creationId="{B819A166-7571-4003-A6B8-B62034C3ED30}"/>
          </ac:spMkLst>
        </pc:spChg>
        <pc:graphicFrameChg chg="add mod">
          <ac:chgData name="Carlos Trejo" userId="b0663bc17b4728a9" providerId="LiveId" clId="{5F79D12F-6B2F-4AFF-9615-ED15A1D29D6E}" dt="2022-01-25T01:56:22.372" v="108" actId="20577"/>
          <ac:graphicFrameMkLst>
            <pc:docMk/>
            <pc:sldMk cId="1079730380" sldId="293"/>
            <ac:graphicFrameMk id="5" creationId="{F40F9983-547D-4417-9CBC-6B5402ABE70E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04.787" v="94" actId="26606"/>
        <pc:sldMkLst>
          <pc:docMk/>
          <pc:sldMk cId="1767882916" sldId="294"/>
        </pc:sldMkLst>
        <pc:spChg chg="mod">
          <ac:chgData name="Carlos Trejo" userId="b0663bc17b4728a9" providerId="LiveId" clId="{5F79D12F-6B2F-4AFF-9615-ED15A1D29D6E}" dt="2022-01-24T23:06:04.787" v="94" actId="26606"/>
          <ac:spMkLst>
            <pc:docMk/>
            <pc:sldMk cId="1767882916" sldId="294"/>
            <ac:spMk id="2" creationId="{115F74C4-EB0F-4042-AA05-B772693329F8}"/>
          </ac:spMkLst>
        </pc:spChg>
        <pc:spChg chg="del">
          <ac:chgData name="Carlos Trejo" userId="b0663bc17b4728a9" providerId="LiveId" clId="{5F79D12F-6B2F-4AFF-9615-ED15A1D29D6E}" dt="2022-01-24T23:06:04.787" v="94" actId="26606"/>
          <ac:spMkLst>
            <pc:docMk/>
            <pc:sldMk cId="1767882916" sldId="294"/>
            <ac:spMk id="3" creationId="{E9594D41-A7A3-403C-B5FF-A212B2AFCB10}"/>
          </ac:spMkLst>
        </pc:spChg>
        <pc:spChg chg="add">
          <ac:chgData name="Carlos Trejo" userId="b0663bc17b4728a9" providerId="LiveId" clId="{5F79D12F-6B2F-4AFF-9615-ED15A1D29D6E}" dt="2022-01-24T23:06:04.787" v="94" actId="26606"/>
          <ac:spMkLst>
            <pc:docMk/>
            <pc:sldMk cId="1767882916" sldId="294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04.787" v="94" actId="26606"/>
          <ac:graphicFrameMkLst>
            <pc:docMk/>
            <pc:sldMk cId="1767882916" sldId="294"/>
            <ac:graphicFrameMk id="5" creationId="{1D9B63E2-592B-4977-82E2-A13811C4167C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08.179" v="95" actId="26606"/>
        <pc:sldMkLst>
          <pc:docMk/>
          <pc:sldMk cId="185073994" sldId="295"/>
        </pc:sldMkLst>
        <pc:spChg chg="mod">
          <ac:chgData name="Carlos Trejo" userId="b0663bc17b4728a9" providerId="LiveId" clId="{5F79D12F-6B2F-4AFF-9615-ED15A1D29D6E}" dt="2022-01-24T23:06:08.179" v="95" actId="26606"/>
          <ac:spMkLst>
            <pc:docMk/>
            <pc:sldMk cId="185073994" sldId="295"/>
            <ac:spMk id="2" creationId="{86B16DC9-F905-4334-94CF-0E440820B0A2}"/>
          </ac:spMkLst>
        </pc:spChg>
        <pc:spChg chg="del">
          <ac:chgData name="Carlos Trejo" userId="b0663bc17b4728a9" providerId="LiveId" clId="{5F79D12F-6B2F-4AFF-9615-ED15A1D29D6E}" dt="2022-01-24T23:06:08.179" v="95" actId="26606"/>
          <ac:spMkLst>
            <pc:docMk/>
            <pc:sldMk cId="185073994" sldId="295"/>
            <ac:spMk id="3" creationId="{A5BCC805-361F-43CC-854A-E2C6C1792FD4}"/>
          </ac:spMkLst>
        </pc:spChg>
        <pc:spChg chg="add">
          <ac:chgData name="Carlos Trejo" userId="b0663bc17b4728a9" providerId="LiveId" clId="{5F79D12F-6B2F-4AFF-9615-ED15A1D29D6E}" dt="2022-01-24T23:06:08.179" v="95" actId="26606"/>
          <ac:spMkLst>
            <pc:docMk/>
            <pc:sldMk cId="185073994" sldId="295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08.179" v="95" actId="26606"/>
          <ac:graphicFrameMkLst>
            <pc:docMk/>
            <pc:sldMk cId="185073994" sldId="295"/>
            <ac:graphicFrameMk id="5" creationId="{29002E35-07E8-4D88-BDB3-0EB7239037C9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13.847" v="96" actId="26606"/>
        <pc:sldMkLst>
          <pc:docMk/>
          <pc:sldMk cId="2912327721" sldId="296"/>
        </pc:sldMkLst>
        <pc:spChg chg="mod">
          <ac:chgData name="Carlos Trejo" userId="b0663bc17b4728a9" providerId="LiveId" clId="{5F79D12F-6B2F-4AFF-9615-ED15A1D29D6E}" dt="2022-01-24T23:06:13.847" v="96" actId="26606"/>
          <ac:spMkLst>
            <pc:docMk/>
            <pc:sldMk cId="2912327721" sldId="296"/>
            <ac:spMk id="2" creationId="{1A1F469B-B1B7-45F0-B930-B8D4C05C0129}"/>
          </ac:spMkLst>
        </pc:spChg>
        <pc:spChg chg="del">
          <ac:chgData name="Carlos Trejo" userId="b0663bc17b4728a9" providerId="LiveId" clId="{5F79D12F-6B2F-4AFF-9615-ED15A1D29D6E}" dt="2022-01-24T23:06:13.847" v="96" actId="26606"/>
          <ac:spMkLst>
            <pc:docMk/>
            <pc:sldMk cId="2912327721" sldId="296"/>
            <ac:spMk id="3" creationId="{18D97765-569B-4A89-A1B9-3650E2C911DF}"/>
          </ac:spMkLst>
        </pc:spChg>
        <pc:spChg chg="add">
          <ac:chgData name="Carlos Trejo" userId="b0663bc17b4728a9" providerId="LiveId" clId="{5F79D12F-6B2F-4AFF-9615-ED15A1D29D6E}" dt="2022-01-24T23:06:13.847" v="96" actId="26606"/>
          <ac:spMkLst>
            <pc:docMk/>
            <pc:sldMk cId="2912327721" sldId="296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13.847" v="96" actId="26606"/>
          <ac:graphicFrameMkLst>
            <pc:docMk/>
            <pc:sldMk cId="2912327721" sldId="296"/>
            <ac:graphicFrameMk id="5" creationId="{C6F2820E-EF77-4575-9CDF-59B0E904AE62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21.969" v="97" actId="26606"/>
        <pc:sldMkLst>
          <pc:docMk/>
          <pc:sldMk cId="355643731" sldId="297"/>
        </pc:sldMkLst>
        <pc:spChg chg="mod">
          <ac:chgData name="Carlos Trejo" userId="b0663bc17b4728a9" providerId="LiveId" clId="{5F79D12F-6B2F-4AFF-9615-ED15A1D29D6E}" dt="2022-01-24T23:06:21.969" v="97" actId="26606"/>
          <ac:spMkLst>
            <pc:docMk/>
            <pc:sldMk cId="355643731" sldId="297"/>
            <ac:spMk id="2" creationId="{F51DE62E-F1F7-49BD-B0B7-ABBD3F8D3348}"/>
          </ac:spMkLst>
        </pc:spChg>
        <pc:spChg chg="del">
          <ac:chgData name="Carlos Trejo" userId="b0663bc17b4728a9" providerId="LiveId" clId="{5F79D12F-6B2F-4AFF-9615-ED15A1D29D6E}" dt="2022-01-24T23:06:21.969" v="97" actId="26606"/>
          <ac:spMkLst>
            <pc:docMk/>
            <pc:sldMk cId="355643731" sldId="297"/>
            <ac:spMk id="3" creationId="{867EDC0B-4DED-4E58-A722-330D19ACA772}"/>
          </ac:spMkLst>
        </pc:spChg>
        <pc:spChg chg="add">
          <ac:chgData name="Carlos Trejo" userId="b0663bc17b4728a9" providerId="LiveId" clId="{5F79D12F-6B2F-4AFF-9615-ED15A1D29D6E}" dt="2022-01-24T23:06:21.969" v="97" actId="26606"/>
          <ac:spMkLst>
            <pc:docMk/>
            <pc:sldMk cId="355643731" sldId="297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21.969" v="97" actId="26606"/>
          <ac:graphicFrameMkLst>
            <pc:docMk/>
            <pc:sldMk cId="355643731" sldId="297"/>
            <ac:graphicFrameMk id="5" creationId="{8B3ACCAC-F74F-4A47-9F40-F12BEC217C03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27.252" v="98" actId="26606"/>
        <pc:sldMkLst>
          <pc:docMk/>
          <pc:sldMk cId="4210110011" sldId="298"/>
        </pc:sldMkLst>
        <pc:spChg chg="mod">
          <ac:chgData name="Carlos Trejo" userId="b0663bc17b4728a9" providerId="LiveId" clId="{5F79D12F-6B2F-4AFF-9615-ED15A1D29D6E}" dt="2022-01-24T23:06:27.252" v="98" actId="26606"/>
          <ac:spMkLst>
            <pc:docMk/>
            <pc:sldMk cId="4210110011" sldId="298"/>
            <ac:spMk id="2" creationId="{44CDFA18-39B2-4FC3-BD3F-988DE1A202CB}"/>
          </ac:spMkLst>
        </pc:spChg>
        <pc:spChg chg="del">
          <ac:chgData name="Carlos Trejo" userId="b0663bc17b4728a9" providerId="LiveId" clId="{5F79D12F-6B2F-4AFF-9615-ED15A1D29D6E}" dt="2022-01-24T23:06:27.252" v="98" actId="26606"/>
          <ac:spMkLst>
            <pc:docMk/>
            <pc:sldMk cId="4210110011" sldId="298"/>
            <ac:spMk id="3" creationId="{387E06B7-4713-446C-B1E4-EF3A5B5580FF}"/>
          </ac:spMkLst>
        </pc:spChg>
        <pc:spChg chg="add">
          <ac:chgData name="Carlos Trejo" userId="b0663bc17b4728a9" providerId="LiveId" clId="{5F79D12F-6B2F-4AFF-9615-ED15A1D29D6E}" dt="2022-01-24T23:06:27.252" v="98" actId="26606"/>
          <ac:spMkLst>
            <pc:docMk/>
            <pc:sldMk cId="4210110011" sldId="298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27.252" v="98" actId="26606"/>
          <ac:graphicFrameMkLst>
            <pc:docMk/>
            <pc:sldMk cId="4210110011" sldId="298"/>
            <ac:graphicFrameMk id="5" creationId="{395C74F1-F29E-45C0-B058-9738C6BD5197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32.098" v="99" actId="26606"/>
        <pc:sldMkLst>
          <pc:docMk/>
          <pc:sldMk cId="4286089447" sldId="299"/>
        </pc:sldMkLst>
        <pc:spChg chg="mod">
          <ac:chgData name="Carlos Trejo" userId="b0663bc17b4728a9" providerId="LiveId" clId="{5F79D12F-6B2F-4AFF-9615-ED15A1D29D6E}" dt="2022-01-24T23:06:32.098" v="99" actId="26606"/>
          <ac:spMkLst>
            <pc:docMk/>
            <pc:sldMk cId="4286089447" sldId="299"/>
            <ac:spMk id="2" creationId="{6395BA57-1EF3-419F-92B5-734004DBE6FD}"/>
          </ac:spMkLst>
        </pc:spChg>
        <pc:spChg chg="del">
          <ac:chgData name="Carlos Trejo" userId="b0663bc17b4728a9" providerId="LiveId" clId="{5F79D12F-6B2F-4AFF-9615-ED15A1D29D6E}" dt="2022-01-24T23:06:32.098" v="99" actId="26606"/>
          <ac:spMkLst>
            <pc:docMk/>
            <pc:sldMk cId="4286089447" sldId="299"/>
            <ac:spMk id="3" creationId="{B0371AE1-CA5C-4C81-9EFA-252E68277BB2}"/>
          </ac:spMkLst>
        </pc:spChg>
        <pc:spChg chg="add">
          <ac:chgData name="Carlos Trejo" userId="b0663bc17b4728a9" providerId="LiveId" clId="{5F79D12F-6B2F-4AFF-9615-ED15A1D29D6E}" dt="2022-01-24T23:06:32.098" v="99" actId="26606"/>
          <ac:spMkLst>
            <pc:docMk/>
            <pc:sldMk cId="4286089447" sldId="299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32.098" v="99" actId="26606"/>
          <ac:graphicFrameMkLst>
            <pc:docMk/>
            <pc:sldMk cId="4286089447" sldId="299"/>
            <ac:graphicFrameMk id="5" creationId="{9E0DC9D6-C5E7-4F49-A188-2CBE399B317B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40.344" v="100" actId="26606"/>
        <pc:sldMkLst>
          <pc:docMk/>
          <pc:sldMk cId="3902385995" sldId="300"/>
        </pc:sldMkLst>
        <pc:spChg chg="mod">
          <ac:chgData name="Carlos Trejo" userId="b0663bc17b4728a9" providerId="LiveId" clId="{5F79D12F-6B2F-4AFF-9615-ED15A1D29D6E}" dt="2022-01-24T23:06:40.344" v="100" actId="26606"/>
          <ac:spMkLst>
            <pc:docMk/>
            <pc:sldMk cId="3902385995" sldId="300"/>
            <ac:spMk id="2" creationId="{04049BDA-2368-41E7-9E03-20A9DFB8851B}"/>
          </ac:spMkLst>
        </pc:spChg>
        <pc:spChg chg="del">
          <ac:chgData name="Carlos Trejo" userId="b0663bc17b4728a9" providerId="LiveId" clId="{5F79D12F-6B2F-4AFF-9615-ED15A1D29D6E}" dt="2022-01-24T23:06:40.344" v="100" actId="26606"/>
          <ac:spMkLst>
            <pc:docMk/>
            <pc:sldMk cId="3902385995" sldId="300"/>
            <ac:spMk id="3" creationId="{259A256C-1281-403D-8E8C-CA42C2382F8D}"/>
          </ac:spMkLst>
        </pc:spChg>
        <pc:spChg chg="add">
          <ac:chgData name="Carlos Trejo" userId="b0663bc17b4728a9" providerId="LiveId" clId="{5F79D12F-6B2F-4AFF-9615-ED15A1D29D6E}" dt="2022-01-24T23:06:40.344" v="100" actId="26606"/>
          <ac:spMkLst>
            <pc:docMk/>
            <pc:sldMk cId="3902385995" sldId="300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40.344" v="100" actId="26606"/>
          <ac:graphicFrameMkLst>
            <pc:docMk/>
            <pc:sldMk cId="3902385995" sldId="300"/>
            <ac:graphicFrameMk id="5" creationId="{665B6401-4AB8-4A7E-AC8F-9360596199A3}"/>
          </ac:graphicFrameMkLst>
        </pc:graphicFrameChg>
      </pc:sldChg>
    </pc:docChg>
  </pc:docChgLst>
</pc:chgInfo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FF42A-4994-42E9-A21A-C8293D34A12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734321-1BFB-40A2-9801-871083FB0571}">
      <dgm:prSet/>
      <dgm:spPr/>
      <dgm:t>
        <a:bodyPr/>
        <a:lstStyle/>
        <a:p>
          <a:r>
            <a:rPr lang="es-ES"/>
            <a:t>Davis</a:t>
          </a:r>
          <a:endParaRPr lang="en-US"/>
        </a:p>
      </dgm:t>
    </dgm:pt>
    <dgm:pt modelId="{FFE52D62-5362-453C-932B-9F030BC34551}" type="parTrans" cxnId="{9D76463A-D6C3-4574-AA49-1AD349FE51A1}">
      <dgm:prSet/>
      <dgm:spPr/>
      <dgm:t>
        <a:bodyPr/>
        <a:lstStyle/>
        <a:p>
          <a:endParaRPr lang="en-US"/>
        </a:p>
      </dgm:t>
    </dgm:pt>
    <dgm:pt modelId="{76F40D3E-CCE6-44C6-B4F9-4E4882D16F3C}" type="sibTrans" cxnId="{9D76463A-D6C3-4574-AA49-1AD349FE51A1}">
      <dgm:prSet/>
      <dgm:spPr/>
      <dgm:t>
        <a:bodyPr/>
        <a:lstStyle/>
        <a:p>
          <a:endParaRPr lang="en-US"/>
        </a:p>
      </dgm:t>
    </dgm:pt>
    <dgm:pt modelId="{F948EBC4-A8AD-4F9D-B005-A081A824A730}">
      <dgm:prSet/>
      <dgm:spPr/>
      <dgm:t>
        <a:bodyPr/>
        <a:lstStyle/>
        <a:p>
          <a:r>
            <a:rPr lang="es-MX"/>
            <a:t>Todas las pruebas deben poder rastrearse hasta los requerimientos del cliente.</a:t>
          </a:r>
          <a:endParaRPr lang="en-US"/>
        </a:p>
      </dgm:t>
    </dgm:pt>
    <dgm:pt modelId="{E9C12013-CAD7-415F-801E-038D2047FCD6}" type="parTrans" cxnId="{C770D5B3-C804-4D28-A3ED-D8DEAB1232B2}">
      <dgm:prSet/>
      <dgm:spPr/>
      <dgm:t>
        <a:bodyPr/>
        <a:lstStyle/>
        <a:p>
          <a:endParaRPr lang="en-US"/>
        </a:p>
      </dgm:t>
    </dgm:pt>
    <dgm:pt modelId="{35AC5330-3846-4BA2-9812-B12C35CBCBF0}" type="sibTrans" cxnId="{C770D5B3-C804-4D28-A3ED-D8DEAB1232B2}">
      <dgm:prSet/>
      <dgm:spPr/>
      <dgm:t>
        <a:bodyPr/>
        <a:lstStyle/>
        <a:p>
          <a:endParaRPr lang="en-US"/>
        </a:p>
      </dgm:t>
    </dgm:pt>
    <dgm:pt modelId="{14E11149-0FFE-4D8C-9899-8A7EE4F1041A}">
      <dgm:prSet/>
      <dgm:spPr/>
      <dgm:t>
        <a:bodyPr/>
        <a:lstStyle/>
        <a:p>
          <a:r>
            <a:rPr lang="es-MX"/>
            <a:t>Las pruebas deben planearse mucho antes de que den comienzo</a:t>
          </a:r>
          <a:endParaRPr lang="en-US"/>
        </a:p>
      </dgm:t>
    </dgm:pt>
    <dgm:pt modelId="{91C94EEF-BB45-4F6C-87C0-3A321C464D02}" type="parTrans" cxnId="{D6F85DDD-F3EA-40D7-827D-7F15221497E8}">
      <dgm:prSet/>
      <dgm:spPr/>
      <dgm:t>
        <a:bodyPr/>
        <a:lstStyle/>
        <a:p>
          <a:endParaRPr lang="en-US"/>
        </a:p>
      </dgm:t>
    </dgm:pt>
    <dgm:pt modelId="{A17C56D8-D23E-4C0F-9F78-508BEA23826E}" type="sibTrans" cxnId="{D6F85DDD-F3EA-40D7-827D-7F15221497E8}">
      <dgm:prSet/>
      <dgm:spPr/>
      <dgm:t>
        <a:bodyPr/>
        <a:lstStyle/>
        <a:p>
          <a:endParaRPr lang="en-US"/>
        </a:p>
      </dgm:t>
    </dgm:pt>
    <dgm:pt modelId="{074AD958-F0DB-4B0A-B24D-7F6A6621D986}">
      <dgm:prSet/>
      <dgm:spPr/>
      <dgm:t>
        <a:bodyPr/>
        <a:lstStyle/>
        <a:p>
          <a:r>
            <a:rPr lang="es-MX" dirty="0"/>
            <a:t>El principio de Pareto se aplica a las pruebas de software</a:t>
          </a:r>
          <a:endParaRPr lang="en-US" dirty="0"/>
        </a:p>
      </dgm:t>
    </dgm:pt>
    <dgm:pt modelId="{A81EE39E-0FAA-4B0C-BD20-A7946F6EC970}" type="parTrans" cxnId="{52B9B115-9D3C-4B44-8EE7-51BA6CC96B87}">
      <dgm:prSet/>
      <dgm:spPr/>
      <dgm:t>
        <a:bodyPr/>
        <a:lstStyle/>
        <a:p>
          <a:endParaRPr lang="en-US"/>
        </a:p>
      </dgm:t>
    </dgm:pt>
    <dgm:pt modelId="{66921CAE-4B3F-4B79-91EF-3500EBA644D8}" type="sibTrans" cxnId="{52B9B115-9D3C-4B44-8EE7-51BA6CC96B87}">
      <dgm:prSet/>
      <dgm:spPr/>
      <dgm:t>
        <a:bodyPr/>
        <a:lstStyle/>
        <a:p>
          <a:endParaRPr lang="en-US"/>
        </a:p>
      </dgm:t>
    </dgm:pt>
    <dgm:pt modelId="{B5CE170D-840F-4F0E-A6A9-942008932E38}">
      <dgm:prSet/>
      <dgm:spPr/>
      <dgm:t>
        <a:bodyPr/>
        <a:lstStyle/>
        <a:p>
          <a:r>
            <a:rPr lang="es-MX"/>
            <a:t>Las pruebas deben comenzar “en lo pequeño” y avanzar hacia “lo grande”</a:t>
          </a:r>
          <a:endParaRPr lang="en-US"/>
        </a:p>
      </dgm:t>
    </dgm:pt>
    <dgm:pt modelId="{FCF0B0F6-4722-40FB-9525-BD413B6BAF9D}" type="parTrans" cxnId="{71814FB4-3A5C-41D4-A9C3-A72B9E1747C4}">
      <dgm:prSet/>
      <dgm:spPr/>
      <dgm:t>
        <a:bodyPr/>
        <a:lstStyle/>
        <a:p>
          <a:endParaRPr lang="en-US"/>
        </a:p>
      </dgm:t>
    </dgm:pt>
    <dgm:pt modelId="{861955A4-7890-49E3-A402-1B35D32A0D24}" type="sibTrans" cxnId="{71814FB4-3A5C-41D4-A9C3-A72B9E1747C4}">
      <dgm:prSet/>
      <dgm:spPr/>
      <dgm:t>
        <a:bodyPr/>
        <a:lstStyle/>
        <a:p>
          <a:endParaRPr lang="en-US"/>
        </a:p>
      </dgm:t>
    </dgm:pt>
    <dgm:pt modelId="{4BEB3896-E3D0-4F72-AC30-2BAB9E524E32}">
      <dgm:prSet/>
      <dgm:spPr/>
      <dgm:t>
        <a:bodyPr/>
        <a:lstStyle/>
        <a:p>
          <a:r>
            <a:rPr lang="es-MX" dirty="0"/>
            <a:t>No son posibles las pruebas exhaustivas</a:t>
          </a:r>
          <a:endParaRPr lang="en-US" dirty="0"/>
        </a:p>
      </dgm:t>
    </dgm:pt>
    <dgm:pt modelId="{D25D595F-0EAA-4FF4-AD20-12E0587F1735}" type="parTrans" cxnId="{7A3DA79B-D209-4E95-B104-3515E2DF892A}">
      <dgm:prSet/>
      <dgm:spPr/>
      <dgm:t>
        <a:bodyPr/>
        <a:lstStyle/>
        <a:p>
          <a:endParaRPr lang="en-US"/>
        </a:p>
      </dgm:t>
    </dgm:pt>
    <dgm:pt modelId="{2BDA0C5C-DEFE-4649-BB34-EAAE715AFB7D}" type="sibTrans" cxnId="{7A3DA79B-D209-4E95-B104-3515E2DF892A}">
      <dgm:prSet/>
      <dgm:spPr/>
      <dgm:t>
        <a:bodyPr/>
        <a:lstStyle/>
        <a:p>
          <a:endParaRPr lang="en-US"/>
        </a:p>
      </dgm:t>
    </dgm:pt>
    <dgm:pt modelId="{5F35A61F-E0B0-414D-A02C-C4796AA93638}" type="pres">
      <dgm:prSet presAssocID="{896FF42A-4994-42E9-A21A-C8293D34A12F}" presName="linear" presStyleCnt="0">
        <dgm:presLayoutVars>
          <dgm:animLvl val="lvl"/>
          <dgm:resizeHandles val="exact"/>
        </dgm:presLayoutVars>
      </dgm:prSet>
      <dgm:spPr/>
    </dgm:pt>
    <dgm:pt modelId="{AB012A5C-A258-4FE8-A6A2-866EDD0CB1E8}" type="pres">
      <dgm:prSet presAssocID="{55734321-1BFB-40A2-9801-871083FB057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87E400E-5F83-4BDA-A336-EFEF2C4DEA25}" type="pres">
      <dgm:prSet presAssocID="{55734321-1BFB-40A2-9801-871083FB057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2B9B115-9D3C-4B44-8EE7-51BA6CC96B87}" srcId="{55734321-1BFB-40A2-9801-871083FB0571}" destId="{074AD958-F0DB-4B0A-B24D-7F6A6621D986}" srcOrd="2" destOrd="0" parTransId="{A81EE39E-0FAA-4B0C-BD20-A7946F6EC970}" sibTransId="{66921CAE-4B3F-4B79-91EF-3500EBA644D8}"/>
    <dgm:cxn modelId="{9D76463A-D6C3-4574-AA49-1AD349FE51A1}" srcId="{896FF42A-4994-42E9-A21A-C8293D34A12F}" destId="{55734321-1BFB-40A2-9801-871083FB0571}" srcOrd="0" destOrd="0" parTransId="{FFE52D62-5362-453C-932B-9F030BC34551}" sibTransId="{76F40D3E-CCE6-44C6-B4F9-4E4882D16F3C}"/>
    <dgm:cxn modelId="{A075A162-7023-4226-8F77-4E740BE3E689}" type="presOf" srcId="{B5CE170D-840F-4F0E-A6A9-942008932E38}" destId="{187E400E-5F83-4BDA-A336-EFEF2C4DEA25}" srcOrd="0" destOrd="3" presId="urn:microsoft.com/office/officeart/2005/8/layout/vList2"/>
    <dgm:cxn modelId="{9FD88949-4B10-4268-9613-D3E976BE3BFC}" type="presOf" srcId="{896FF42A-4994-42E9-A21A-C8293D34A12F}" destId="{5F35A61F-E0B0-414D-A02C-C4796AA93638}" srcOrd="0" destOrd="0" presId="urn:microsoft.com/office/officeart/2005/8/layout/vList2"/>
    <dgm:cxn modelId="{1D0D4C74-B0DF-4988-B023-0FC6FEECDD08}" type="presOf" srcId="{14E11149-0FFE-4D8C-9899-8A7EE4F1041A}" destId="{187E400E-5F83-4BDA-A336-EFEF2C4DEA25}" srcOrd="0" destOrd="1" presId="urn:microsoft.com/office/officeart/2005/8/layout/vList2"/>
    <dgm:cxn modelId="{6DA29B84-6B09-4487-969D-F607CFA28F93}" type="presOf" srcId="{4BEB3896-E3D0-4F72-AC30-2BAB9E524E32}" destId="{187E400E-5F83-4BDA-A336-EFEF2C4DEA25}" srcOrd="0" destOrd="4" presId="urn:microsoft.com/office/officeart/2005/8/layout/vList2"/>
    <dgm:cxn modelId="{4B472694-3AD9-4DED-9D5F-52B089871C32}" type="presOf" srcId="{F948EBC4-A8AD-4F9D-B005-A081A824A730}" destId="{187E400E-5F83-4BDA-A336-EFEF2C4DEA25}" srcOrd="0" destOrd="0" presId="urn:microsoft.com/office/officeart/2005/8/layout/vList2"/>
    <dgm:cxn modelId="{97DA5594-A7D8-429C-8D94-2034D4622E0B}" type="presOf" srcId="{55734321-1BFB-40A2-9801-871083FB0571}" destId="{AB012A5C-A258-4FE8-A6A2-866EDD0CB1E8}" srcOrd="0" destOrd="0" presId="urn:microsoft.com/office/officeart/2005/8/layout/vList2"/>
    <dgm:cxn modelId="{7A3DA79B-D209-4E95-B104-3515E2DF892A}" srcId="{55734321-1BFB-40A2-9801-871083FB0571}" destId="{4BEB3896-E3D0-4F72-AC30-2BAB9E524E32}" srcOrd="4" destOrd="0" parTransId="{D25D595F-0EAA-4FF4-AD20-12E0587F1735}" sibTransId="{2BDA0C5C-DEFE-4649-BB34-EAAE715AFB7D}"/>
    <dgm:cxn modelId="{C770D5B3-C804-4D28-A3ED-D8DEAB1232B2}" srcId="{55734321-1BFB-40A2-9801-871083FB0571}" destId="{F948EBC4-A8AD-4F9D-B005-A081A824A730}" srcOrd="0" destOrd="0" parTransId="{E9C12013-CAD7-415F-801E-038D2047FCD6}" sibTransId="{35AC5330-3846-4BA2-9812-B12C35CBCBF0}"/>
    <dgm:cxn modelId="{71814FB4-3A5C-41D4-A9C3-A72B9E1747C4}" srcId="{55734321-1BFB-40A2-9801-871083FB0571}" destId="{B5CE170D-840F-4F0E-A6A9-942008932E38}" srcOrd="3" destOrd="0" parTransId="{FCF0B0F6-4722-40FB-9525-BD413B6BAF9D}" sibTransId="{861955A4-7890-49E3-A402-1B35D32A0D24}"/>
    <dgm:cxn modelId="{D70258D7-A3A1-4316-9D27-33693583EC37}" type="presOf" srcId="{074AD958-F0DB-4B0A-B24D-7F6A6621D986}" destId="{187E400E-5F83-4BDA-A336-EFEF2C4DEA25}" srcOrd="0" destOrd="2" presId="urn:microsoft.com/office/officeart/2005/8/layout/vList2"/>
    <dgm:cxn modelId="{D6F85DDD-F3EA-40D7-827D-7F15221497E8}" srcId="{55734321-1BFB-40A2-9801-871083FB0571}" destId="{14E11149-0FFE-4D8C-9899-8A7EE4F1041A}" srcOrd="1" destOrd="0" parTransId="{91C94EEF-BB45-4F6C-87C0-3A321C464D02}" sibTransId="{A17C56D8-D23E-4C0F-9F78-508BEA23826E}"/>
    <dgm:cxn modelId="{4378E3D2-E6EA-426B-B174-43B3D09269C6}" type="presParOf" srcId="{5F35A61F-E0B0-414D-A02C-C4796AA93638}" destId="{AB012A5C-A258-4FE8-A6A2-866EDD0CB1E8}" srcOrd="0" destOrd="0" presId="urn:microsoft.com/office/officeart/2005/8/layout/vList2"/>
    <dgm:cxn modelId="{50F7776D-CCF8-491A-B5F1-289DCB5846CA}" type="presParOf" srcId="{5F35A61F-E0B0-414D-A02C-C4796AA93638}" destId="{187E400E-5F83-4BDA-A336-EFEF2C4DEA2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675020-386E-475D-B8FD-43F765165BC3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BE04C9-2516-44D1-9A15-ACAE3437371D}">
      <dgm:prSet/>
      <dgm:spPr/>
      <dgm:t>
        <a:bodyPr/>
        <a:lstStyle/>
        <a:p>
          <a:r>
            <a:rPr lang="es-ES" dirty="0"/>
            <a:t>Aceptar</a:t>
          </a:r>
          <a:endParaRPr lang="en-US" dirty="0"/>
        </a:p>
      </dgm:t>
    </dgm:pt>
    <dgm:pt modelId="{774A5D46-251C-443E-9DAF-949BE6ECBFD0}" type="parTrans" cxnId="{47256484-60EF-431C-9D67-1BBAB0686EB8}">
      <dgm:prSet/>
      <dgm:spPr/>
      <dgm:t>
        <a:bodyPr/>
        <a:lstStyle/>
        <a:p>
          <a:endParaRPr lang="en-US"/>
        </a:p>
      </dgm:t>
    </dgm:pt>
    <dgm:pt modelId="{108A9CC7-1229-478F-A9FC-5878789EBDF1}" type="sibTrans" cxnId="{47256484-60EF-431C-9D67-1BBAB0686EB8}">
      <dgm:prSet/>
      <dgm:spPr/>
      <dgm:t>
        <a:bodyPr/>
        <a:lstStyle/>
        <a:p>
          <a:endParaRPr lang="en-US"/>
        </a:p>
      </dgm:t>
    </dgm:pt>
    <dgm:pt modelId="{89E5D59E-A69D-4455-B5F0-94EB49179B72}">
      <dgm:prSet/>
      <dgm:spPr/>
      <dgm:t>
        <a:bodyPr/>
        <a:lstStyle/>
        <a:p>
          <a:r>
            <a:rPr lang="es-ES" dirty="0"/>
            <a:t>Rechazar con errores graves: Requiere de otra revisión formal</a:t>
          </a:r>
          <a:endParaRPr lang="en-US" dirty="0"/>
        </a:p>
      </dgm:t>
    </dgm:pt>
    <dgm:pt modelId="{6AFCDE61-4021-4453-866F-21B805C20A8B}" type="parTrans" cxnId="{6A1CEBD8-777B-46A0-8939-8F4E659A9727}">
      <dgm:prSet/>
      <dgm:spPr/>
      <dgm:t>
        <a:bodyPr/>
        <a:lstStyle/>
        <a:p>
          <a:endParaRPr lang="en-US"/>
        </a:p>
      </dgm:t>
    </dgm:pt>
    <dgm:pt modelId="{F6931D28-3FF1-4BE0-9CF0-F0696937CB6D}" type="sibTrans" cxnId="{6A1CEBD8-777B-46A0-8939-8F4E659A9727}">
      <dgm:prSet/>
      <dgm:spPr/>
      <dgm:t>
        <a:bodyPr/>
        <a:lstStyle/>
        <a:p>
          <a:endParaRPr lang="en-US"/>
        </a:p>
      </dgm:t>
    </dgm:pt>
    <dgm:pt modelId="{D17BFC26-A9BA-45EA-AC1E-42ED35CD5008}">
      <dgm:prSet/>
      <dgm:spPr/>
      <dgm:t>
        <a:bodyPr/>
        <a:lstStyle/>
        <a:p>
          <a:r>
            <a:rPr lang="es-ES"/>
            <a:t>Rechazar con errores menores: No requiere de otra revisión formal</a:t>
          </a:r>
          <a:endParaRPr lang="en-US"/>
        </a:p>
      </dgm:t>
    </dgm:pt>
    <dgm:pt modelId="{C084021A-BDB3-43DE-A92D-25D50F87C7BE}" type="parTrans" cxnId="{9A14ACDB-194F-45B9-AE25-4BAB5F85C329}">
      <dgm:prSet/>
      <dgm:spPr/>
      <dgm:t>
        <a:bodyPr/>
        <a:lstStyle/>
        <a:p>
          <a:endParaRPr lang="en-US"/>
        </a:p>
      </dgm:t>
    </dgm:pt>
    <dgm:pt modelId="{2619D14B-A8B5-4FDB-8CAB-190DB1EC01DC}" type="sibTrans" cxnId="{9A14ACDB-194F-45B9-AE25-4BAB5F85C329}">
      <dgm:prSet/>
      <dgm:spPr/>
      <dgm:t>
        <a:bodyPr/>
        <a:lstStyle/>
        <a:p>
          <a:endParaRPr lang="en-US"/>
        </a:p>
      </dgm:t>
    </dgm:pt>
    <dgm:pt modelId="{653AEC61-0BA6-4D52-B8DC-20F7FB4A82BC}" type="pres">
      <dgm:prSet presAssocID="{B6675020-386E-475D-B8FD-43F765165BC3}" presName="vert0" presStyleCnt="0">
        <dgm:presLayoutVars>
          <dgm:dir/>
          <dgm:animOne val="branch"/>
          <dgm:animLvl val="lvl"/>
        </dgm:presLayoutVars>
      </dgm:prSet>
      <dgm:spPr/>
    </dgm:pt>
    <dgm:pt modelId="{02FD5BAB-AC51-4917-97C1-50E869F866CD}" type="pres">
      <dgm:prSet presAssocID="{DEBE04C9-2516-44D1-9A15-ACAE3437371D}" presName="thickLine" presStyleLbl="alignNode1" presStyleIdx="0" presStyleCnt="3"/>
      <dgm:spPr/>
    </dgm:pt>
    <dgm:pt modelId="{ECC9FF6B-ADD3-4CEF-977C-E9734743056E}" type="pres">
      <dgm:prSet presAssocID="{DEBE04C9-2516-44D1-9A15-ACAE3437371D}" presName="horz1" presStyleCnt="0"/>
      <dgm:spPr/>
    </dgm:pt>
    <dgm:pt modelId="{F159FDC3-92B2-4905-B4ED-FB59A8BA202E}" type="pres">
      <dgm:prSet presAssocID="{DEBE04C9-2516-44D1-9A15-ACAE3437371D}" presName="tx1" presStyleLbl="revTx" presStyleIdx="0" presStyleCnt="3"/>
      <dgm:spPr/>
    </dgm:pt>
    <dgm:pt modelId="{24CC2AF4-7D2E-4DF2-8267-530786F3309C}" type="pres">
      <dgm:prSet presAssocID="{DEBE04C9-2516-44D1-9A15-ACAE3437371D}" presName="vert1" presStyleCnt="0"/>
      <dgm:spPr/>
    </dgm:pt>
    <dgm:pt modelId="{6B5A6712-6C96-432B-8F74-49B9B8D33E3A}" type="pres">
      <dgm:prSet presAssocID="{89E5D59E-A69D-4455-B5F0-94EB49179B72}" presName="thickLine" presStyleLbl="alignNode1" presStyleIdx="1" presStyleCnt="3"/>
      <dgm:spPr/>
    </dgm:pt>
    <dgm:pt modelId="{68B41582-0409-44D4-92F9-E75636EBFD1E}" type="pres">
      <dgm:prSet presAssocID="{89E5D59E-A69D-4455-B5F0-94EB49179B72}" presName="horz1" presStyleCnt="0"/>
      <dgm:spPr/>
    </dgm:pt>
    <dgm:pt modelId="{6E843045-ED6D-40CC-ACC7-5496FD2E919D}" type="pres">
      <dgm:prSet presAssocID="{89E5D59E-A69D-4455-B5F0-94EB49179B72}" presName="tx1" presStyleLbl="revTx" presStyleIdx="1" presStyleCnt="3"/>
      <dgm:spPr/>
    </dgm:pt>
    <dgm:pt modelId="{9E05DF0B-5B9A-4D65-A846-060F6BDA0A68}" type="pres">
      <dgm:prSet presAssocID="{89E5D59E-A69D-4455-B5F0-94EB49179B72}" presName="vert1" presStyleCnt="0"/>
      <dgm:spPr/>
    </dgm:pt>
    <dgm:pt modelId="{E2BC48CE-76E5-4BDE-8B3A-8EC60316611D}" type="pres">
      <dgm:prSet presAssocID="{D17BFC26-A9BA-45EA-AC1E-42ED35CD5008}" presName="thickLine" presStyleLbl="alignNode1" presStyleIdx="2" presStyleCnt="3"/>
      <dgm:spPr/>
    </dgm:pt>
    <dgm:pt modelId="{6AC183C6-6E54-4D5F-8C93-185A352826C2}" type="pres">
      <dgm:prSet presAssocID="{D17BFC26-A9BA-45EA-AC1E-42ED35CD5008}" presName="horz1" presStyleCnt="0"/>
      <dgm:spPr/>
    </dgm:pt>
    <dgm:pt modelId="{20A7563C-B3A1-450E-A16B-B094C78462D9}" type="pres">
      <dgm:prSet presAssocID="{D17BFC26-A9BA-45EA-AC1E-42ED35CD5008}" presName="tx1" presStyleLbl="revTx" presStyleIdx="2" presStyleCnt="3"/>
      <dgm:spPr/>
    </dgm:pt>
    <dgm:pt modelId="{61D12E3A-AE89-4405-9B81-AFBB5D5CE8E4}" type="pres">
      <dgm:prSet presAssocID="{D17BFC26-A9BA-45EA-AC1E-42ED35CD5008}" presName="vert1" presStyleCnt="0"/>
      <dgm:spPr/>
    </dgm:pt>
  </dgm:ptLst>
  <dgm:cxnLst>
    <dgm:cxn modelId="{3461213A-D369-4556-A2B4-838EFD0749F5}" type="presOf" srcId="{B6675020-386E-475D-B8FD-43F765165BC3}" destId="{653AEC61-0BA6-4D52-B8DC-20F7FB4A82BC}" srcOrd="0" destOrd="0" presId="urn:microsoft.com/office/officeart/2008/layout/LinedList"/>
    <dgm:cxn modelId="{976F9A4E-A91C-4E16-BBBA-7A69D92E761D}" type="presOf" srcId="{89E5D59E-A69D-4455-B5F0-94EB49179B72}" destId="{6E843045-ED6D-40CC-ACC7-5496FD2E919D}" srcOrd="0" destOrd="0" presId="urn:microsoft.com/office/officeart/2008/layout/LinedList"/>
    <dgm:cxn modelId="{47256484-60EF-431C-9D67-1BBAB0686EB8}" srcId="{B6675020-386E-475D-B8FD-43F765165BC3}" destId="{DEBE04C9-2516-44D1-9A15-ACAE3437371D}" srcOrd="0" destOrd="0" parTransId="{774A5D46-251C-443E-9DAF-949BE6ECBFD0}" sibTransId="{108A9CC7-1229-478F-A9FC-5878789EBDF1}"/>
    <dgm:cxn modelId="{C879ECC1-6A21-4ABF-8772-E0F9A61C8692}" type="presOf" srcId="{D17BFC26-A9BA-45EA-AC1E-42ED35CD5008}" destId="{20A7563C-B3A1-450E-A16B-B094C78462D9}" srcOrd="0" destOrd="0" presId="urn:microsoft.com/office/officeart/2008/layout/LinedList"/>
    <dgm:cxn modelId="{6A1CEBD8-777B-46A0-8939-8F4E659A9727}" srcId="{B6675020-386E-475D-B8FD-43F765165BC3}" destId="{89E5D59E-A69D-4455-B5F0-94EB49179B72}" srcOrd="1" destOrd="0" parTransId="{6AFCDE61-4021-4453-866F-21B805C20A8B}" sibTransId="{F6931D28-3FF1-4BE0-9CF0-F0696937CB6D}"/>
    <dgm:cxn modelId="{9A14ACDB-194F-45B9-AE25-4BAB5F85C329}" srcId="{B6675020-386E-475D-B8FD-43F765165BC3}" destId="{D17BFC26-A9BA-45EA-AC1E-42ED35CD5008}" srcOrd="2" destOrd="0" parTransId="{C084021A-BDB3-43DE-A92D-25D50F87C7BE}" sibTransId="{2619D14B-A8B5-4FDB-8CAB-190DB1EC01DC}"/>
    <dgm:cxn modelId="{A72F73E4-ABE1-4DFE-A7DC-CEA7F3DD36E9}" type="presOf" srcId="{DEBE04C9-2516-44D1-9A15-ACAE3437371D}" destId="{F159FDC3-92B2-4905-B4ED-FB59A8BA202E}" srcOrd="0" destOrd="0" presId="urn:microsoft.com/office/officeart/2008/layout/LinedList"/>
    <dgm:cxn modelId="{7C0D99F2-BA09-4657-8D69-EAB4AF199BAD}" type="presParOf" srcId="{653AEC61-0BA6-4D52-B8DC-20F7FB4A82BC}" destId="{02FD5BAB-AC51-4917-97C1-50E869F866CD}" srcOrd="0" destOrd="0" presId="urn:microsoft.com/office/officeart/2008/layout/LinedList"/>
    <dgm:cxn modelId="{2B38036F-165C-4450-A973-19BB90A87B37}" type="presParOf" srcId="{653AEC61-0BA6-4D52-B8DC-20F7FB4A82BC}" destId="{ECC9FF6B-ADD3-4CEF-977C-E9734743056E}" srcOrd="1" destOrd="0" presId="urn:microsoft.com/office/officeart/2008/layout/LinedList"/>
    <dgm:cxn modelId="{6C6D540C-F718-4C52-94E0-13A6528971A5}" type="presParOf" srcId="{ECC9FF6B-ADD3-4CEF-977C-E9734743056E}" destId="{F159FDC3-92B2-4905-B4ED-FB59A8BA202E}" srcOrd="0" destOrd="0" presId="urn:microsoft.com/office/officeart/2008/layout/LinedList"/>
    <dgm:cxn modelId="{4FD41D93-0A65-4448-AB72-8A2672EA1C12}" type="presParOf" srcId="{ECC9FF6B-ADD3-4CEF-977C-E9734743056E}" destId="{24CC2AF4-7D2E-4DF2-8267-530786F3309C}" srcOrd="1" destOrd="0" presId="urn:microsoft.com/office/officeart/2008/layout/LinedList"/>
    <dgm:cxn modelId="{627046B9-153D-4DD4-B958-93B02C256885}" type="presParOf" srcId="{653AEC61-0BA6-4D52-B8DC-20F7FB4A82BC}" destId="{6B5A6712-6C96-432B-8F74-49B9B8D33E3A}" srcOrd="2" destOrd="0" presId="urn:microsoft.com/office/officeart/2008/layout/LinedList"/>
    <dgm:cxn modelId="{6B78E605-4611-44F8-8FC8-00F3935C0414}" type="presParOf" srcId="{653AEC61-0BA6-4D52-B8DC-20F7FB4A82BC}" destId="{68B41582-0409-44D4-92F9-E75636EBFD1E}" srcOrd="3" destOrd="0" presId="urn:microsoft.com/office/officeart/2008/layout/LinedList"/>
    <dgm:cxn modelId="{938CC822-FF20-40BE-B1CD-73523870B511}" type="presParOf" srcId="{68B41582-0409-44D4-92F9-E75636EBFD1E}" destId="{6E843045-ED6D-40CC-ACC7-5496FD2E919D}" srcOrd="0" destOrd="0" presId="urn:microsoft.com/office/officeart/2008/layout/LinedList"/>
    <dgm:cxn modelId="{6CFF77F0-CB80-4166-9F19-86972E4C8B49}" type="presParOf" srcId="{68B41582-0409-44D4-92F9-E75636EBFD1E}" destId="{9E05DF0B-5B9A-4D65-A846-060F6BDA0A68}" srcOrd="1" destOrd="0" presId="urn:microsoft.com/office/officeart/2008/layout/LinedList"/>
    <dgm:cxn modelId="{0D67BC6D-AA82-48A7-A0D3-27581EA45BF9}" type="presParOf" srcId="{653AEC61-0BA6-4D52-B8DC-20F7FB4A82BC}" destId="{E2BC48CE-76E5-4BDE-8B3A-8EC60316611D}" srcOrd="4" destOrd="0" presId="urn:microsoft.com/office/officeart/2008/layout/LinedList"/>
    <dgm:cxn modelId="{CC85FD8E-CA99-4F8A-BADA-93B213F4FADC}" type="presParOf" srcId="{653AEC61-0BA6-4D52-B8DC-20F7FB4A82BC}" destId="{6AC183C6-6E54-4D5F-8C93-185A352826C2}" srcOrd="5" destOrd="0" presId="urn:microsoft.com/office/officeart/2008/layout/LinedList"/>
    <dgm:cxn modelId="{E5274248-6FD1-4A1B-AD45-30131D22722B}" type="presParOf" srcId="{6AC183C6-6E54-4D5F-8C93-185A352826C2}" destId="{20A7563C-B3A1-450E-A16B-B094C78462D9}" srcOrd="0" destOrd="0" presId="urn:microsoft.com/office/officeart/2008/layout/LinedList"/>
    <dgm:cxn modelId="{8A1DCC6B-12A3-4079-881F-40C709836A4D}" type="presParOf" srcId="{6AC183C6-6E54-4D5F-8C93-185A352826C2}" destId="{61D12E3A-AE89-4405-9B81-AFBB5D5CE8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A45ED7-FE9B-485C-926F-202C55CFF3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93F8A9-44A6-4F9A-B496-423035975397}">
      <dgm:prSet/>
      <dgm:spPr/>
      <dgm:t>
        <a:bodyPr/>
        <a:lstStyle/>
        <a:p>
          <a:r>
            <a:rPr lang="es-ES"/>
            <a:t>QA Engineer</a:t>
          </a:r>
          <a:endParaRPr lang="en-US"/>
        </a:p>
      </dgm:t>
    </dgm:pt>
    <dgm:pt modelId="{1F08F078-89BF-45E4-8E99-9FD7EEDF1CC6}" type="parTrans" cxnId="{76C2D927-37E1-4164-8F72-45327B594D49}">
      <dgm:prSet/>
      <dgm:spPr/>
      <dgm:t>
        <a:bodyPr/>
        <a:lstStyle/>
        <a:p>
          <a:endParaRPr lang="en-US"/>
        </a:p>
      </dgm:t>
    </dgm:pt>
    <dgm:pt modelId="{17D09ABC-63EA-4DD4-95E6-931EDC65939F}" type="sibTrans" cxnId="{76C2D927-37E1-4164-8F72-45327B594D49}">
      <dgm:prSet/>
      <dgm:spPr/>
      <dgm:t>
        <a:bodyPr/>
        <a:lstStyle/>
        <a:p>
          <a:endParaRPr lang="en-US"/>
        </a:p>
      </dgm:t>
    </dgm:pt>
    <dgm:pt modelId="{CE8F8D80-C4D7-4CA6-BE04-5C9EA2AC678C}">
      <dgm:prSet/>
      <dgm:spPr/>
      <dgm:t>
        <a:bodyPr/>
        <a:lstStyle/>
        <a:p>
          <a:r>
            <a:rPr lang="es-ES"/>
            <a:t>Test Manager</a:t>
          </a:r>
          <a:endParaRPr lang="en-US"/>
        </a:p>
      </dgm:t>
    </dgm:pt>
    <dgm:pt modelId="{422E4191-9DD6-419A-9124-063D43C60FDF}" type="parTrans" cxnId="{8165C2D8-3B29-4F81-B038-9D6A18B9A0D2}">
      <dgm:prSet/>
      <dgm:spPr/>
      <dgm:t>
        <a:bodyPr/>
        <a:lstStyle/>
        <a:p>
          <a:endParaRPr lang="en-US"/>
        </a:p>
      </dgm:t>
    </dgm:pt>
    <dgm:pt modelId="{E8781BC4-F79A-4562-B3DB-B8BC6ABBA4AA}" type="sibTrans" cxnId="{8165C2D8-3B29-4F81-B038-9D6A18B9A0D2}">
      <dgm:prSet/>
      <dgm:spPr/>
      <dgm:t>
        <a:bodyPr/>
        <a:lstStyle/>
        <a:p>
          <a:endParaRPr lang="en-US"/>
        </a:p>
      </dgm:t>
    </dgm:pt>
    <dgm:pt modelId="{66C18E5B-70B0-4F1B-8C42-74BA448B6A79}">
      <dgm:prSet/>
      <dgm:spPr/>
      <dgm:t>
        <a:bodyPr/>
        <a:lstStyle/>
        <a:p>
          <a:r>
            <a:rPr lang="es-ES"/>
            <a:t>Test Engineer</a:t>
          </a:r>
          <a:endParaRPr lang="en-US"/>
        </a:p>
      </dgm:t>
    </dgm:pt>
    <dgm:pt modelId="{8AFA938E-7FC2-417A-8715-CE2F2E3D8B4B}" type="parTrans" cxnId="{32D7CAF9-97CC-4B19-91FE-0D2708FE36FC}">
      <dgm:prSet/>
      <dgm:spPr/>
      <dgm:t>
        <a:bodyPr/>
        <a:lstStyle/>
        <a:p>
          <a:endParaRPr lang="en-US"/>
        </a:p>
      </dgm:t>
    </dgm:pt>
    <dgm:pt modelId="{52955EC7-0CC2-42D5-8F48-38E299DD3F14}" type="sibTrans" cxnId="{32D7CAF9-97CC-4B19-91FE-0D2708FE36FC}">
      <dgm:prSet/>
      <dgm:spPr/>
      <dgm:t>
        <a:bodyPr/>
        <a:lstStyle/>
        <a:p>
          <a:endParaRPr lang="en-US"/>
        </a:p>
      </dgm:t>
    </dgm:pt>
    <dgm:pt modelId="{5C49F553-7D97-4460-992F-DE27B4B08798}">
      <dgm:prSet/>
      <dgm:spPr/>
      <dgm:t>
        <a:bodyPr/>
        <a:lstStyle/>
        <a:p>
          <a:r>
            <a:rPr lang="es-ES"/>
            <a:t>Test Analyst </a:t>
          </a:r>
          <a:endParaRPr lang="en-US"/>
        </a:p>
      </dgm:t>
    </dgm:pt>
    <dgm:pt modelId="{C8ADB8BA-FA15-4067-9B84-1048978E2729}" type="parTrans" cxnId="{63E79415-AAC3-44D1-8776-6B7BCCB33545}">
      <dgm:prSet/>
      <dgm:spPr/>
      <dgm:t>
        <a:bodyPr/>
        <a:lstStyle/>
        <a:p>
          <a:endParaRPr lang="en-US"/>
        </a:p>
      </dgm:t>
    </dgm:pt>
    <dgm:pt modelId="{A4EA57E1-80CC-46E8-B775-DB68489B9712}" type="sibTrans" cxnId="{63E79415-AAC3-44D1-8776-6B7BCCB33545}">
      <dgm:prSet/>
      <dgm:spPr/>
      <dgm:t>
        <a:bodyPr/>
        <a:lstStyle/>
        <a:p>
          <a:endParaRPr lang="en-US"/>
        </a:p>
      </dgm:t>
    </dgm:pt>
    <dgm:pt modelId="{44781F18-23DB-4C1B-BAB5-565697828529}">
      <dgm:prSet/>
      <dgm:spPr/>
      <dgm:t>
        <a:bodyPr/>
        <a:lstStyle/>
        <a:p>
          <a:r>
            <a:rPr lang="es-ES"/>
            <a:t>Test Automation Engineer</a:t>
          </a:r>
          <a:endParaRPr lang="en-US"/>
        </a:p>
      </dgm:t>
    </dgm:pt>
    <dgm:pt modelId="{73CC8806-E92E-4CB8-BD87-6A818B735D1A}" type="parTrans" cxnId="{39361DA7-9638-46CB-AE89-F4A1407A336D}">
      <dgm:prSet/>
      <dgm:spPr/>
      <dgm:t>
        <a:bodyPr/>
        <a:lstStyle/>
        <a:p>
          <a:endParaRPr lang="en-US"/>
        </a:p>
      </dgm:t>
    </dgm:pt>
    <dgm:pt modelId="{D8EC6DDB-0199-4D5C-9A1F-C234DED4A522}" type="sibTrans" cxnId="{39361DA7-9638-46CB-AE89-F4A1407A336D}">
      <dgm:prSet/>
      <dgm:spPr/>
      <dgm:t>
        <a:bodyPr/>
        <a:lstStyle/>
        <a:p>
          <a:endParaRPr lang="en-US"/>
        </a:p>
      </dgm:t>
    </dgm:pt>
    <dgm:pt modelId="{CD2E7B5D-83F1-445E-BF9C-CD77E5A418CE}">
      <dgm:prSet/>
      <dgm:spPr/>
      <dgm:t>
        <a:bodyPr/>
        <a:lstStyle/>
        <a:p>
          <a:r>
            <a:rPr lang="es-ES"/>
            <a:t>Security Tester</a:t>
          </a:r>
          <a:endParaRPr lang="en-US"/>
        </a:p>
      </dgm:t>
    </dgm:pt>
    <dgm:pt modelId="{E1A2F059-0F3A-4E37-8606-3F2B187BEEA3}" type="parTrans" cxnId="{C2AFBB0F-6630-4946-92DE-6DDB8160473E}">
      <dgm:prSet/>
      <dgm:spPr/>
      <dgm:t>
        <a:bodyPr/>
        <a:lstStyle/>
        <a:p>
          <a:endParaRPr lang="en-US"/>
        </a:p>
      </dgm:t>
    </dgm:pt>
    <dgm:pt modelId="{2916BD1C-E973-4989-B386-671878221E7C}" type="sibTrans" cxnId="{C2AFBB0F-6630-4946-92DE-6DDB8160473E}">
      <dgm:prSet/>
      <dgm:spPr/>
      <dgm:t>
        <a:bodyPr/>
        <a:lstStyle/>
        <a:p>
          <a:endParaRPr lang="en-US"/>
        </a:p>
      </dgm:t>
    </dgm:pt>
    <dgm:pt modelId="{820A482C-B07A-48F1-B661-F8A79EE83637}">
      <dgm:prSet/>
      <dgm:spPr/>
      <dgm:t>
        <a:bodyPr/>
        <a:lstStyle/>
        <a:p>
          <a:r>
            <a:rPr lang="es-ES"/>
            <a:t>Data Science Tester</a:t>
          </a:r>
          <a:endParaRPr lang="en-US"/>
        </a:p>
      </dgm:t>
    </dgm:pt>
    <dgm:pt modelId="{3732018D-128F-430E-A862-030EF73F092A}" type="parTrans" cxnId="{D8F60E6B-D626-42E1-820F-C14250F1E9F6}">
      <dgm:prSet/>
      <dgm:spPr/>
      <dgm:t>
        <a:bodyPr/>
        <a:lstStyle/>
        <a:p>
          <a:endParaRPr lang="en-US"/>
        </a:p>
      </dgm:t>
    </dgm:pt>
    <dgm:pt modelId="{08F22037-9B17-4701-9101-C1379CE9B216}" type="sibTrans" cxnId="{D8F60E6B-D626-42E1-820F-C14250F1E9F6}">
      <dgm:prSet/>
      <dgm:spPr/>
      <dgm:t>
        <a:bodyPr/>
        <a:lstStyle/>
        <a:p>
          <a:endParaRPr lang="en-US"/>
        </a:p>
      </dgm:t>
    </dgm:pt>
    <dgm:pt modelId="{CC6779FE-4EE4-4C6E-9AE1-67B44F45A476}">
      <dgm:prSet/>
      <dgm:spPr/>
      <dgm:t>
        <a:bodyPr/>
        <a:lstStyle/>
        <a:p>
          <a:r>
            <a:rPr lang="en-US"/>
            <a:t>Software Development Engineer in Test</a:t>
          </a:r>
        </a:p>
      </dgm:t>
    </dgm:pt>
    <dgm:pt modelId="{424DE6F0-850F-4B4C-B756-7157675329D9}" type="parTrans" cxnId="{93EECE6E-65D9-4F1B-88C7-64607CE20E2C}">
      <dgm:prSet/>
      <dgm:spPr/>
      <dgm:t>
        <a:bodyPr/>
        <a:lstStyle/>
        <a:p>
          <a:endParaRPr lang="en-US"/>
        </a:p>
      </dgm:t>
    </dgm:pt>
    <dgm:pt modelId="{0D18485A-F006-4651-8163-3A86CE58B4B6}" type="sibTrans" cxnId="{93EECE6E-65D9-4F1B-88C7-64607CE20E2C}">
      <dgm:prSet/>
      <dgm:spPr/>
      <dgm:t>
        <a:bodyPr/>
        <a:lstStyle/>
        <a:p>
          <a:endParaRPr lang="en-US"/>
        </a:p>
      </dgm:t>
    </dgm:pt>
    <dgm:pt modelId="{13A0ACF5-ECF5-45D2-975E-6E33075E28AC}" type="pres">
      <dgm:prSet presAssocID="{E9A45ED7-FE9B-485C-926F-202C55CFF3F7}" presName="diagram" presStyleCnt="0">
        <dgm:presLayoutVars>
          <dgm:dir/>
          <dgm:resizeHandles val="exact"/>
        </dgm:presLayoutVars>
      </dgm:prSet>
      <dgm:spPr/>
    </dgm:pt>
    <dgm:pt modelId="{690C3166-BBBC-475D-91EA-431C7E7AA133}" type="pres">
      <dgm:prSet presAssocID="{D993F8A9-44A6-4F9A-B496-423035975397}" presName="node" presStyleLbl="node1" presStyleIdx="0" presStyleCnt="8">
        <dgm:presLayoutVars>
          <dgm:bulletEnabled val="1"/>
        </dgm:presLayoutVars>
      </dgm:prSet>
      <dgm:spPr/>
    </dgm:pt>
    <dgm:pt modelId="{DCAE65AD-20E8-4F74-888A-F6D79127539C}" type="pres">
      <dgm:prSet presAssocID="{17D09ABC-63EA-4DD4-95E6-931EDC65939F}" presName="sibTrans" presStyleCnt="0"/>
      <dgm:spPr/>
    </dgm:pt>
    <dgm:pt modelId="{4AF368EF-C0D6-4F49-A675-D9F32DB6AB8D}" type="pres">
      <dgm:prSet presAssocID="{CE8F8D80-C4D7-4CA6-BE04-5C9EA2AC678C}" presName="node" presStyleLbl="node1" presStyleIdx="1" presStyleCnt="8">
        <dgm:presLayoutVars>
          <dgm:bulletEnabled val="1"/>
        </dgm:presLayoutVars>
      </dgm:prSet>
      <dgm:spPr/>
    </dgm:pt>
    <dgm:pt modelId="{545B23A9-95A0-44E8-99D5-89A09CD3ADF5}" type="pres">
      <dgm:prSet presAssocID="{E8781BC4-F79A-4562-B3DB-B8BC6ABBA4AA}" presName="sibTrans" presStyleCnt="0"/>
      <dgm:spPr/>
    </dgm:pt>
    <dgm:pt modelId="{FC2A5EE4-C4B6-4A5D-B67C-88ADF299308C}" type="pres">
      <dgm:prSet presAssocID="{66C18E5B-70B0-4F1B-8C42-74BA448B6A79}" presName="node" presStyleLbl="node1" presStyleIdx="2" presStyleCnt="8">
        <dgm:presLayoutVars>
          <dgm:bulletEnabled val="1"/>
        </dgm:presLayoutVars>
      </dgm:prSet>
      <dgm:spPr/>
    </dgm:pt>
    <dgm:pt modelId="{DE049E3E-B8B0-4044-A9A0-96F947B0E81B}" type="pres">
      <dgm:prSet presAssocID="{52955EC7-0CC2-42D5-8F48-38E299DD3F14}" presName="sibTrans" presStyleCnt="0"/>
      <dgm:spPr/>
    </dgm:pt>
    <dgm:pt modelId="{99AAACEB-E6A5-4FDC-8B50-5A6914B8247C}" type="pres">
      <dgm:prSet presAssocID="{5C49F553-7D97-4460-992F-DE27B4B08798}" presName="node" presStyleLbl="node1" presStyleIdx="3" presStyleCnt="8">
        <dgm:presLayoutVars>
          <dgm:bulletEnabled val="1"/>
        </dgm:presLayoutVars>
      </dgm:prSet>
      <dgm:spPr/>
    </dgm:pt>
    <dgm:pt modelId="{7B96D4FF-7064-4627-B507-F4E9D3A07390}" type="pres">
      <dgm:prSet presAssocID="{A4EA57E1-80CC-46E8-B775-DB68489B9712}" presName="sibTrans" presStyleCnt="0"/>
      <dgm:spPr/>
    </dgm:pt>
    <dgm:pt modelId="{AD471315-7E99-4B54-9219-EFEF684E1ADF}" type="pres">
      <dgm:prSet presAssocID="{44781F18-23DB-4C1B-BAB5-565697828529}" presName="node" presStyleLbl="node1" presStyleIdx="4" presStyleCnt="8">
        <dgm:presLayoutVars>
          <dgm:bulletEnabled val="1"/>
        </dgm:presLayoutVars>
      </dgm:prSet>
      <dgm:spPr/>
    </dgm:pt>
    <dgm:pt modelId="{B2698C67-A4DA-4E40-A8C6-0AFD46E4DBCF}" type="pres">
      <dgm:prSet presAssocID="{D8EC6DDB-0199-4D5C-9A1F-C234DED4A522}" presName="sibTrans" presStyleCnt="0"/>
      <dgm:spPr/>
    </dgm:pt>
    <dgm:pt modelId="{76417B5F-6EE9-4324-854D-495E18BA5E8E}" type="pres">
      <dgm:prSet presAssocID="{CD2E7B5D-83F1-445E-BF9C-CD77E5A418CE}" presName="node" presStyleLbl="node1" presStyleIdx="5" presStyleCnt="8">
        <dgm:presLayoutVars>
          <dgm:bulletEnabled val="1"/>
        </dgm:presLayoutVars>
      </dgm:prSet>
      <dgm:spPr/>
    </dgm:pt>
    <dgm:pt modelId="{3A535580-9922-4E76-9094-6549D77BB540}" type="pres">
      <dgm:prSet presAssocID="{2916BD1C-E973-4989-B386-671878221E7C}" presName="sibTrans" presStyleCnt="0"/>
      <dgm:spPr/>
    </dgm:pt>
    <dgm:pt modelId="{51310491-1E0F-4999-8B60-A615E3F6F8AA}" type="pres">
      <dgm:prSet presAssocID="{820A482C-B07A-48F1-B661-F8A79EE83637}" presName="node" presStyleLbl="node1" presStyleIdx="6" presStyleCnt="8">
        <dgm:presLayoutVars>
          <dgm:bulletEnabled val="1"/>
        </dgm:presLayoutVars>
      </dgm:prSet>
      <dgm:spPr/>
    </dgm:pt>
    <dgm:pt modelId="{52AD1FBE-B241-4A67-8C53-89215F8A6407}" type="pres">
      <dgm:prSet presAssocID="{08F22037-9B17-4701-9101-C1379CE9B216}" presName="sibTrans" presStyleCnt="0"/>
      <dgm:spPr/>
    </dgm:pt>
    <dgm:pt modelId="{2A6DFD77-81CD-4E5D-9C2B-A4AD3B0F77C3}" type="pres">
      <dgm:prSet presAssocID="{CC6779FE-4EE4-4C6E-9AE1-67B44F45A476}" presName="node" presStyleLbl="node1" presStyleIdx="7" presStyleCnt="8">
        <dgm:presLayoutVars>
          <dgm:bulletEnabled val="1"/>
        </dgm:presLayoutVars>
      </dgm:prSet>
      <dgm:spPr/>
    </dgm:pt>
  </dgm:ptLst>
  <dgm:cxnLst>
    <dgm:cxn modelId="{552BAA08-544F-42D9-ACF9-715E5F4E32DD}" type="presOf" srcId="{CD2E7B5D-83F1-445E-BF9C-CD77E5A418CE}" destId="{76417B5F-6EE9-4324-854D-495E18BA5E8E}" srcOrd="0" destOrd="0" presId="urn:microsoft.com/office/officeart/2005/8/layout/default"/>
    <dgm:cxn modelId="{C2AFBB0F-6630-4946-92DE-6DDB8160473E}" srcId="{E9A45ED7-FE9B-485C-926F-202C55CFF3F7}" destId="{CD2E7B5D-83F1-445E-BF9C-CD77E5A418CE}" srcOrd="5" destOrd="0" parTransId="{E1A2F059-0F3A-4E37-8606-3F2B187BEEA3}" sibTransId="{2916BD1C-E973-4989-B386-671878221E7C}"/>
    <dgm:cxn modelId="{63E79415-AAC3-44D1-8776-6B7BCCB33545}" srcId="{E9A45ED7-FE9B-485C-926F-202C55CFF3F7}" destId="{5C49F553-7D97-4460-992F-DE27B4B08798}" srcOrd="3" destOrd="0" parTransId="{C8ADB8BA-FA15-4067-9B84-1048978E2729}" sibTransId="{A4EA57E1-80CC-46E8-B775-DB68489B9712}"/>
    <dgm:cxn modelId="{76C2D927-37E1-4164-8F72-45327B594D49}" srcId="{E9A45ED7-FE9B-485C-926F-202C55CFF3F7}" destId="{D993F8A9-44A6-4F9A-B496-423035975397}" srcOrd="0" destOrd="0" parTransId="{1F08F078-89BF-45E4-8E99-9FD7EEDF1CC6}" sibTransId="{17D09ABC-63EA-4DD4-95E6-931EDC65939F}"/>
    <dgm:cxn modelId="{B675FF33-4DD9-450E-9562-0ED71B92A8E1}" type="presOf" srcId="{44781F18-23DB-4C1B-BAB5-565697828529}" destId="{AD471315-7E99-4B54-9219-EFEF684E1ADF}" srcOrd="0" destOrd="0" presId="urn:microsoft.com/office/officeart/2005/8/layout/default"/>
    <dgm:cxn modelId="{C4F5C639-197E-426B-B347-09DF648FDC18}" type="presOf" srcId="{CC6779FE-4EE4-4C6E-9AE1-67B44F45A476}" destId="{2A6DFD77-81CD-4E5D-9C2B-A4AD3B0F77C3}" srcOrd="0" destOrd="0" presId="urn:microsoft.com/office/officeart/2005/8/layout/default"/>
    <dgm:cxn modelId="{F05DF161-DBB7-45EE-A91E-54A924339469}" type="presOf" srcId="{CE8F8D80-C4D7-4CA6-BE04-5C9EA2AC678C}" destId="{4AF368EF-C0D6-4F49-A675-D9F32DB6AB8D}" srcOrd="0" destOrd="0" presId="urn:microsoft.com/office/officeart/2005/8/layout/default"/>
    <dgm:cxn modelId="{93800B6A-B800-4FD5-B690-91A3AC0D59AA}" type="presOf" srcId="{5C49F553-7D97-4460-992F-DE27B4B08798}" destId="{99AAACEB-E6A5-4FDC-8B50-5A6914B8247C}" srcOrd="0" destOrd="0" presId="urn:microsoft.com/office/officeart/2005/8/layout/default"/>
    <dgm:cxn modelId="{D8F60E6B-D626-42E1-820F-C14250F1E9F6}" srcId="{E9A45ED7-FE9B-485C-926F-202C55CFF3F7}" destId="{820A482C-B07A-48F1-B661-F8A79EE83637}" srcOrd="6" destOrd="0" parTransId="{3732018D-128F-430E-A862-030EF73F092A}" sibTransId="{08F22037-9B17-4701-9101-C1379CE9B216}"/>
    <dgm:cxn modelId="{93EECE6E-65D9-4F1B-88C7-64607CE20E2C}" srcId="{E9A45ED7-FE9B-485C-926F-202C55CFF3F7}" destId="{CC6779FE-4EE4-4C6E-9AE1-67B44F45A476}" srcOrd="7" destOrd="0" parTransId="{424DE6F0-850F-4B4C-B756-7157675329D9}" sibTransId="{0D18485A-F006-4651-8163-3A86CE58B4B6}"/>
    <dgm:cxn modelId="{F5C1B971-1C9A-4CC9-960A-37461DE68224}" type="presOf" srcId="{66C18E5B-70B0-4F1B-8C42-74BA448B6A79}" destId="{FC2A5EE4-C4B6-4A5D-B67C-88ADF299308C}" srcOrd="0" destOrd="0" presId="urn:microsoft.com/office/officeart/2005/8/layout/default"/>
    <dgm:cxn modelId="{37B7DE53-A10B-4E75-BD9D-CAA3E4ABC20A}" type="presOf" srcId="{D993F8A9-44A6-4F9A-B496-423035975397}" destId="{690C3166-BBBC-475D-91EA-431C7E7AA133}" srcOrd="0" destOrd="0" presId="urn:microsoft.com/office/officeart/2005/8/layout/default"/>
    <dgm:cxn modelId="{70A73A90-EBBA-4B06-B326-3A14AE2FC672}" type="presOf" srcId="{E9A45ED7-FE9B-485C-926F-202C55CFF3F7}" destId="{13A0ACF5-ECF5-45D2-975E-6E33075E28AC}" srcOrd="0" destOrd="0" presId="urn:microsoft.com/office/officeart/2005/8/layout/default"/>
    <dgm:cxn modelId="{39361DA7-9638-46CB-AE89-F4A1407A336D}" srcId="{E9A45ED7-FE9B-485C-926F-202C55CFF3F7}" destId="{44781F18-23DB-4C1B-BAB5-565697828529}" srcOrd="4" destOrd="0" parTransId="{73CC8806-E92E-4CB8-BD87-6A818B735D1A}" sibTransId="{D8EC6DDB-0199-4D5C-9A1F-C234DED4A522}"/>
    <dgm:cxn modelId="{8165C2D8-3B29-4F81-B038-9D6A18B9A0D2}" srcId="{E9A45ED7-FE9B-485C-926F-202C55CFF3F7}" destId="{CE8F8D80-C4D7-4CA6-BE04-5C9EA2AC678C}" srcOrd="1" destOrd="0" parTransId="{422E4191-9DD6-419A-9124-063D43C60FDF}" sibTransId="{E8781BC4-F79A-4562-B3DB-B8BC6ABBA4AA}"/>
    <dgm:cxn modelId="{32D7CAF9-97CC-4B19-91FE-0D2708FE36FC}" srcId="{E9A45ED7-FE9B-485C-926F-202C55CFF3F7}" destId="{66C18E5B-70B0-4F1B-8C42-74BA448B6A79}" srcOrd="2" destOrd="0" parTransId="{8AFA938E-7FC2-417A-8715-CE2F2E3D8B4B}" sibTransId="{52955EC7-0CC2-42D5-8F48-38E299DD3F14}"/>
    <dgm:cxn modelId="{495AE1FB-EC0F-418A-8AF9-0C4B37A2CD5E}" type="presOf" srcId="{820A482C-B07A-48F1-B661-F8A79EE83637}" destId="{51310491-1E0F-4999-8B60-A615E3F6F8AA}" srcOrd="0" destOrd="0" presId="urn:microsoft.com/office/officeart/2005/8/layout/default"/>
    <dgm:cxn modelId="{0CF62D12-1B95-446A-9FAF-55A95EE130CD}" type="presParOf" srcId="{13A0ACF5-ECF5-45D2-975E-6E33075E28AC}" destId="{690C3166-BBBC-475D-91EA-431C7E7AA133}" srcOrd="0" destOrd="0" presId="urn:microsoft.com/office/officeart/2005/8/layout/default"/>
    <dgm:cxn modelId="{3A58994F-283F-404E-9C4E-2373B5C8A715}" type="presParOf" srcId="{13A0ACF5-ECF5-45D2-975E-6E33075E28AC}" destId="{DCAE65AD-20E8-4F74-888A-F6D79127539C}" srcOrd="1" destOrd="0" presId="urn:microsoft.com/office/officeart/2005/8/layout/default"/>
    <dgm:cxn modelId="{908BAB58-FF6A-426E-9086-C5F68C4A804F}" type="presParOf" srcId="{13A0ACF5-ECF5-45D2-975E-6E33075E28AC}" destId="{4AF368EF-C0D6-4F49-A675-D9F32DB6AB8D}" srcOrd="2" destOrd="0" presId="urn:microsoft.com/office/officeart/2005/8/layout/default"/>
    <dgm:cxn modelId="{6AB79126-DAAF-46F6-A70C-B4D88FF4F910}" type="presParOf" srcId="{13A0ACF5-ECF5-45D2-975E-6E33075E28AC}" destId="{545B23A9-95A0-44E8-99D5-89A09CD3ADF5}" srcOrd="3" destOrd="0" presId="urn:microsoft.com/office/officeart/2005/8/layout/default"/>
    <dgm:cxn modelId="{A9D18FD0-2AD6-40DC-A392-F069215F067B}" type="presParOf" srcId="{13A0ACF5-ECF5-45D2-975E-6E33075E28AC}" destId="{FC2A5EE4-C4B6-4A5D-B67C-88ADF299308C}" srcOrd="4" destOrd="0" presId="urn:microsoft.com/office/officeart/2005/8/layout/default"/>
    <dgm:cxn modelId="{5237AAE2-7218-4FE6-A7BE-5B0C392D8B11}" type="presParOf" srcId="{13A0ACF5-ECF5-45D2-975E-6E33075E28AC}" destId="{DE049E3E-B8B0-4044-A9A0-96F947B0E81B}" srcOrd="5" destOrd="0" presId="urn:microsoft.com/office/officeart/2005/8/layout/default"/>
    <dgm:cxn modelId="{EA0C1A22-FE3F-47BA-B8C6-66E2A4E00A58}" type="presParOf" srcId="{13A0ACF5-ECF5-45D2-975E-6E33075E28AC}" destId="{99AAACEB-E6A5-4FDC-8B50-5A6914B8247C}" srcOrd="6" destOrd="0" presId="urn:microsoft.com/office/officeart/2005/8/layout/default"/>
    <dgm:cxn modelId="{2D75352D-D51D-4DBD-B137-CB7CB237051A}" type="presParOf" srcId="{13A0ACF5-ECF5-45D2-975E-6E33075E28AC}" destId="{7B96D4FF-7064-4627-B507-F4E9D3A07390}" srcOrd="7" destOrd="0" presId="urn:microsoft.com/office/officeart/2005/8/layout/default"/>
    <dgm:cxn modelId="{A5F9A53C-9B32-4C45-8760-E9EBC9471920}" type="presParOf" srcId="{13A0ACF5-ECF5-45D2-975E-6E33075E28AC}" destId="{AD471315-7E99-4B54-9219-EFEF684E1ADF}" srcOrd="8" destOrd="0" presId="urn:microsoft.com/office/officeart/2005/8/layout/default"/>
    <dgm:cxn modelId="{5F2F993F-D1E0-4833-AE35-C878DAFE733A}" type="presParOf" srcId="{13A0ACF5-ECF5-45D2-975E-6E33075E28AC}" destId="{B2698C67-A4DA-4E40-A8C6-0AFD46E4DBCF}" srcOrd="9" destOrd="0" presId="urn:microsoft.com/office/officeart/2005/8/layout/default"/>
    <dgm:cxn modelId="{D6D5E474-F6E9-4BD9-A932-DA1417F070F5}" type="presParOf" srcId="{13A0ACF5-ECF5-45D2-975E-6E33075E28AC}" destId="{76417B5F-6EE9-4324-854D-495E18BA5E8E}" srcOrd="10" destOrd="0" presId="urn:microsoft.com/office/officeart/2005/8/layout/default"/>
    <dgm:cxn modelId="{11587B51-DA1B-47C2-A9FF-1F84E3D30275}" type="presParOf" srcId="{13A0ACF5-ECF5-45D2-975E-6E33075E28AC}" destId="{3A535580-9922-4E76-9094-6549D77BB540}" srcOrd="11" destOrd="0" presId="urn:microsoft.com/office/officeart/2005/8/layout/default"/>
    <dgm:cxn modelId="{DAB0B53E-1322-4B9D-A239-80780F4B8F55}" type="presParOf" srcId="{13A0ACF5-ECF5-45D2-975E-6E33075E28AC}" destId="{51310491-1E0F-4999-8B60-A615E3F6F8AA}" srcOrd="12" destOrd="0" presId="urn:microsoft.com/office/officeart/2005/8/layout/default"/>
    <dgm:cxn modelId="{F05C8C10-C1FD-4130-A245-A63D0FCD6657}" type="presParOf" srcId="{13A0ACF5-ECF5-45D2-975E-6E33075E28AC}" destId="{52AD1FBE-B241-4A67-8C53-89215F8A6407}" srcOrd="13" destOrd="0" presId="urn:microsoft.com/office/officeart/2005/8/layout/default"/>
    <dgm:cxn modelId="{1310D853-12FD-4677-A0BB-FFD3E86DBB22}" type="presParOf" srcId="{13A0ACF5-ECF5-45D2-975E-6E33075E28AC}" destId="{2A6DFD77-81CD-4E5D-9C2B-A4AD3B0F77C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564245A-C859-4AFE-9898-7FF3469682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33862A-74F3-4A7A-8C01-7C9CCAFFF589}">
      <dgm:prSet/>
      <dgm:spPr/>
      <dgm:t>
        <a:bodyPr/>
        <a:lstStyle/>
        <a:p>
          <a:r>
            <a:rPr lang="es-ES"/>
            <a:t>Producto y proceso</a:t>
          </a:r>
          <a:endParaRPr lang="en-US"/>
        </a:p>
      </dgm:t>
    </dgm:pt>
    <dgm:pt modelId="{F32988EC-4F0D-46FB-9683-67F7367D102C}" type="parTrans" cxnId="{722DD8BB-5FF0-4B81-B954-67339F0A6C49}">
      <dgm:prSet/>
      <dgm:spPr/>
      <dgm:t>
        <a:bodyPr/>
        <a:lstStyle/>
        <a:p>
          <a:endParaRPr lang="en-US"/>
        </a:p>
      </dgm:t>
    </dgm:pt>
    <dgm:pt modelId="{8961DBB1-6358-4108-B96B-390479F33FB0}" type="sibTrans" cxnId="{722DD8BB-5FF0-4B81-B954-67339F0A6C49}">
      <dgm:prSet/>
      <dgm:spPr/>
      <dgm:t>
        <a:bodyPr/>
        <a:lstStyle/>
        <a:p>
          <a:endParaRPr lang="en-US"/>
        </a:p>
      </dgm:t>
    </dgm:pt>
    <dgm:pt modelId="{AD1DA650-159C-46EA-9E59-98DDB0388EF9}">
      <dgm:prSet/>
      <dgm:spPr/>
      <dgm:t>
        <a:bodyPr/>
        <a:lstStyle/>
        <a:p>
          <a:r>
            <a:rPr lang="es-ES"/>
            <a:t>Monitorea cada fase</a:t>
          </a:r>
          <a:endParaRPr lang="en-US"/>
        </a:p>
      </dgm:t>
    </dgm:pt>
    <dgm:pt modelId="{3C041356-AFD9-4F70-A9DF-AE5D0DE7C30A}" type="parTrans" cxnId="{73E21133-C89D-4385-9A3A-FB149042C450}">
      <dgm:prSet/>
      <dgm:spPr/>
      <dgm:t>
        <a:bodyPr/>
        <a:lstStyle/>
        <a:p>
          <a:endParaRPr lang="en-US"/>
        </a:p>
      </dgm:t>
    </dgm:pt>
    <dgm:pt modelId="{458D4A8B-E78C-4ED9-813E-F9E3E5A209A2}" type="sibTrans" cxnId="{73E21133-C89D-4385-9A3A-FB149042C450}">
      <dgm:prSet/>
      <dgm:spPr/>
      <dgm:t>
        <a:bodyPr/>
        <a:lstStyle/>
        <a:p>
          <a:endParaRPr lang="en-US"/>
        </a:p>
      </dgm:t>
    </dgm:pt>
    <dgm:pt modelId="{67104749-35DA-4A8A-A721-40957A0C046E}">
      <dgm:prSet/>
      <dgm:spPr/>
      <dgm:t>
        <a:bodyPr/>
        <a:lstStyle/>
        <a:p>
          <a:r>
            <a:rPr lang="es-ES" dirty="0"/>
            <a:t>Asegura que el producto cumple con </a:t>
          </a:r>
          <a:r>
            <a:rPr lang="es-ES" dirty="0" err="1"/>
            <a:t>estandares</a:t>
          </a:r>
          <a:endParaRPr lang="en-US" dirty="0"/>
        </a:p>
      </dgm:t>
    </dgm:pt>
    <dgm:pt modelId="{9D981C1C-7757-45A0-9842-292FC7C9345D}" type="parTrans" cxnId="{9B50F034-E677-40A1-87A4-5F723F20B50E}">
      <dgm:prSet/>
      <dgm:spPr/>
      <dgm:t>
        <a:bodyPr/>
        <a:lstStyle/>
        <a:p>
          <a:endParaRPr lang="en-US"/>
        </a:p>
      </dgm:t>
    </dgm:pt>
    <dgm:pt modelId="{9957FE05-2E2E-4F08-AA33-CC53819CF207}" type="sibTrans" cxnId="{9B50F034-E677-40A1-87A4-5F723F20B50E}">
      <dgm:prSet/>
      <dgm:spPr/>
      <dgm:t>
        <a:bodyPr/>
        <a:lstStyle/>
        <a:p>
          <a:endParaRPr lang="en-US"/>
        </a:p>
      </dgm:t>
    </dgm:pt>
    <dgm:pt modelId="{DDA0154E-974F-41E6-8A15-E97E2A4B46C1}" type="pres">
      <dgm:prSet presAssocID="{9564245A-C859-4AFE-9898-7FF34696824F}" presName="linear" presStyleCnt="0">
        <dgm:presLayoutVars>
          <dgm:animLvl val="lvl"/>
          <dgm:resizeHandles val="exact"/>
        </dgm:presLayoutVars>
      </dgm:prSet>
      <dgm:spPr/>
    </dgm:pt>
    <dgm:pt modelId="{9783F222-D8BB-4755-A406-AE3456F7E3FD}" type="pres">
      <dgm:prSet presAssocID="{5233862A-74F3-4A7A-8C01-7C9CCAFFF5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46C108-ED6F-4BF7-8C22-09E328F26D10}" type="pres">
      <dgm:prSet presAssocID="{8961DBB1-6358-4108-B96B-390479F33FB0}" presName="spacer" presStyleCnt="0"/>
      <dgm:spPr/>
    </dgm:pt>
    <dgm:pt modelId="{EAB3EBEB-2143-437D-9434-5C21DE19D3E6}" type="pres">
      <dgm:prSet presAssocID="{AD1DA650-159C-46EA-9E59-98DDB0388E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8E08C8-A7A7-4186-9095-6E8F46E7C345}" type="pres">
      <dgm:prSet presAssocID="{458D4A8B-E78C-4ED9-813E-F9E3E5A209A2}" presName="spacer" presStyleCnt="0"/>
      <dgm:spPr/>
    </dgm:pt>
    <dgm:pt modelId="{2C6A1AAF-49C9-441A-AB8B-A035098C6333}" type="pres">
      <dgm:prSet presAssocID="{67104749-35DA-4A8A-A721-40957A0C04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AD4A30-FC28-48FD-BDD4-3A8951F244D1}" type="presOf" srcId="{AD1DA650-159C-46EA-9E59-98DDB0388EF9}" destId="{EAB3EBEB-2143-437D-9434-5C21DE19D3E6}" srcOrd="0" destOrd="0" presId="urn:microsoft.com/office/officeart/2005/8/layout/vList2"/>
    <dgm:cxn modelId="{73E21133-C89D-4385-9A3A-FB149042C450}" srcId="{9564245A-C859-4AFE-9898-7FF34696824F}" destId="{AD1DA650-159C-46EA-9E59-98DDB0388EF9}" srcOrd="1" destOrd="0" parTransId="{3C041356-AFD9-4F70-A9DF-AE5D0DE7C30A}" sibTransId="{458D4A8B-E78C-4ED9-813E-F9E3E5A209A2}"/>
    <dgm:cxn modelId="{9B50F034-E677-40A1-87A4-5F723F20B50E}" srcId="{9564245A-C859-4AFE-9898-7FF34696824F}" destId="{67104749-35DA-4A8A-A721-40957A0C046E}" srcOrd="2" destOrd="0" parTransId="{9D981C1C-7757-45A0-9842-292FC7C9345D}" sibTransId="{9957FE05-2E2E-4F08-AA33-CC53819CF207}"/>
    <dgm:cxn modelId="{2743DD96-0568-4397-AFF2-5E923F9E54EB}" type="presOf" srcId="{5233862A-74F3-4A7A-8C01-7C9CCAFFF589}" destId="{9783F222-D8BB-4755-A406-AE3456F7E3FD}" srcOrd="0" destOrd="0" presId="urn:microsoft.com/office/officeart/2005/8/layout/vList2"/>
    <dgm:cxn modelId="{9AAE999D-F749-4C43-9A3D-B91A5D77849C}" type="presOf" srcId="{9564245A-C859-4AFE-9898-7FF34696824F}" destId="{DDA0154E-974F-41E6-8A15-E97E2A4B46C1}" srcOrd="0" destOrd="0" presId="urn:microsoft.com/office/officeart/2005/8/layout/vList2"/>
    <dgm:cxn modelId="{722DD8BB-5FF0-4B81-B954-67339F0A6C49}" srcId="{9564245A-C859-4AFE-9898-7FF34696824F}" destId="{5233862A-74F3-4A7A-8C01-7C9CCAFFF589}" srcOrd="0" destOrd="0" parTransId="{F32988EC-4F0D-46FB-9683-67F7367D102C}" sibTransId="{8961DBB1-6358-4108-B96B-390479F33FB0}"/>
    <dgm:cxn modelId="{1358DBC4-5F55-4D44-ADDC-5E3975A2835B}" type="presOf" srcId="{67104749-35DA-4A8A-A721-40957A0C046E}" destId="{2C6A1AAF-49C9-441A-AB8B-A035098C6333}" srcOrd="0" destOrd="0" presId="urn:microsoft.com/office/officeart/2005/8/layout/vList2"/>
    <dgm:cxn modelId="{14DBCF80-2608-46A5-B28B-4854DEB31BD1}" type="presParOf" srcId="{DDA0154E-974F-41E6-8A15-E97E2A4B46C1}" destId="{9783F222-D8BB-4755-A406-AE3456F7E3FD}" srcOrd="0" destOrd="0" presId="urn:microsoft.com/office/officeart/2005/8/layout/vList2"/>
    <dgm:cxn modelId="{C09A9AD7-B16E-44D0-A71E-B98B3BE3F529}" type="presParOf" srcId="{DDA0154E-974F-41E6-8A15-E97E2A4B46C1}" destId="{AA46C108-ED6F-4BF7-8C22-09E328F26D10}" srcOrd="1" destOrd="0" presId="urn:microsoft.com/office/officeart/2005/8/layout/vList2"/>
    <dgm:cxn modelId="{2719305A-3973-458D-82CA-7BE77D59A8F9}" type="presParOf" srcId="{DDA0154E-974F-41E6-8A15-E97E2A4B46C1}" destId="{EAB3EBEB-2143-437D-9434-5C21DE19D3E6}" srcOrd="2" destOrd="0" presId="urn:microsoft.com/office/officeart/2005/8/layout/vList2"/>
    <dgm:cxn modelId="{9E17A603-6526-4356-8BCF-126936857BAC}" type="presParOf" srcId="{DDA0154E-974F-41E6-8A15-E97E2A4B46C1}" destId="{728E08C8-A7A7-4186-9095-6E8F46E7C345}" srcOrd="3" destOrd="0" presId="urn:microsoft.com/office/officeart/2005/8/layout/vList2"/>
    <dgm:cxn modelId="{2A3F68A5-9B95-4D48-B41E-6A667D16FE40}" type="presParOf" srcId="{DDA0154E-974F-41E6-8A15-E97E2A4B46C1}" destId="{2C6A1AAF-49C9-441A-AB8B-A035098C63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2E16804-65A1-4A67-9BB0-0754F07EFC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972427-2D7F-48F5-A2B8-9BC98B5572EF}">
      <dgm:prSet/>
      <dgm:spPr/>
      <dgm:t>
        <a:bodyPr/>
        <a:lstStyle/>
        <a:p>
          <a:r>
            <a:rPr lang="es-ES"/>
            <a:t>Equivalente al Project manager</a:t>
          </a:r>
          <a:endParaRPr lang="en-US"/>
        </a:p>
      </dgm:t>
    </dgm:pt>
    <dgm:pt modelId="{16C2E7F2-4429-4A7A-B7DF-88DA711A9480}" type="parTrans" cxnId="{CB9DEB75-FFA3-4B8C-89FD-B7D0ED12B2AF}">
      <dgm:prSet/>
      <dgm:spPr/>
      <dgm:t>
        <a:bodyPr/>
        <a:lstStyle/>
        <a:p>
          <a:endParaRPr lang="en-US"/>
        </a:p>
      </dgm:t>
    </dgm:pt>
    <dgm:pt modelId="{BAC2F551-C10C-4C9B-9ECB-736866EA8704}" type="sibTrans" cxnId="{CB9DEB75-FFA3-4B8C-89FD-B7D0ED12B2AF}">
      <dgm:prSet/>
      <dgm:spPr/>
      <dgm:t>
        <a:bodyPr/>
        <a:lstStyle/>
        <a:p>
          <a:endParaRPr lang="en-US"/>
        </a:p>
      </dgm:t>
    </dgm:pt>
    <dgm:pt modelId="{3F3DF349-C4FD-4FDD-BF48-E139911D9981}">
      <dgm:prSet/>
      <dgm:spPr/>
      <dgm:t>
        <a:bodyPr/>
        <a:lstStyle/>
        <a:p>
          <a:r>
            <a:rPr lang="es-ES"/>
            <a:t>Posición gerencial dentro del equipo de QA</a:t>
          </a:r>
          <a:endParaRPr lang="en-US"/>
        </a:p>
      </dgm:t>
    </dgm:pt>
    <dgm:pt modelId="{4D8FB9F1-F708-488B-93C4-8F0BAB34C8B4}" type="parTrans" cxnId="{DBA4E2A7-9AA9-46C3-80A9-EA4F66FDDC8F}">
      <dgm:prSet/>
      <dgm:spPr/>
      <dgm:t>
        <a:bodyPr/>
        <a:lstStyle/>
        <a:p>
          <a:endParaRPr lang="en-US"/>
        </a:p>
      </dgm:t>
    </dgm:pt>
    <dgm:pt modelId="{1D1CDEF5-2079-4276-8B63-77E0DA40BC02}" type="sibTrans" cxnId="{DBA4E2A7-9AA9-46C3-80A9-EA4F66FDDC8F}">
      <dgm:prSet/>
      <dgm:spPr/>
      <dgm:t>
        <a:bodyPr/>
        <a:lstStyle/>
        <a:p>
          <a:endParaRPr lang="en-US"/>
        </a:p>
      </dgm:t>
    </dgm:pt>
    <dgm:pt modelId="{625BC96D-771E-4DF2-88DB-BE4D52F963C7}" type="pres">
      <dgm:prSet presAssocID="{92E16804-65A1-4A67-9BB0-0754F07EFCE2}" presName="linear" presStyleCnt="0">
        <dgm:presLayoutVars>
          <dgm:animLvl val="lvl"/>
          <dgm:resizeHandles val="exact"/>
        </dgm:presLayoutVars>
      </dgm:prSet>
      <dgm:spPr/>
    </dgm:pt>
    <dgm:pt modelId="{71D0603E-BE84-4F85-9D79-39F9B84578D6}" type="pres">
      <dgm:prSet presAssocID="{F0972427-2D7F-48F5-A2B8-9BC98B5572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9590A3-DEE1-4EF1-BC05-53B2E66DFDF4}" type="pres">
      <dgm:prSet presAssocID="{BAC2F551-C10C-4C9B-9ECB-736866EA8704}" presName="spacer" presStyleCnt="0"/>
      <dgm:spPr/>
    </dgm:pt>
    <dgm:pt modelId="{330C9660-46CA-438D-A769-5DA36AD92586}" type="pres">
      <dgm:prSet presAssocID="{3F3DF349-C4FD-4FDD-BF48-E139911D998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2D5950A-215B-4C3C-A88E-EEE0B2EFC263}" type="presOf" srcId="{F0972427-2D7F-48F5-A2B8-9BC98B5572EF}" destId="{71D0603E-BE84-4F85-9D79-39F9B84578D6}" srcOrd="0" destOrd="0" presId="urn:microsoft.com/office/officeart/2005/8/layout/vList2"/>
    <dgm:cxn modelId="{7D474513-C7F6-41B9-B717-536AB754A4AF}" type="presOf" srcId="{92E16804-65A1-4A67-9BB0-0754F07EFCE2}" destId="{625BC96D-771E-4DF2-88DB-BE4D52F963C7}" srcOrd="0" destOrd="0" presId="urn:microsoft.com/office/officeart/2005/8/layout/vList2"/>
    <dgm:cxn modelId="{CB9DEB75-FFA3-4B8C-89FD-B7D0ED12B2AF}" srcId="{92E16804-65A1-4A67-9BB0-0754F07EFCE2}" destId="{F0972427-2D7F-48F5-A2B8-9BC98B5572EF}" srcOrd="0" destOrd="0" parTransId="{16C2E7F2-4429-4A7A-B7DF-88DA711A9480}" sibTransId="{BAC2F551-C10C-4C9B-9ECB-736866EA8704}"/>
    <dgm:cxn modelId="{DBA4E2A7-9AA9-46C3-80A9-EA4F66FDDC8F}" srcId="{92E16804-65A1-4A67-9BB0-0754F07EFCE2}" destId="{3F3DF349-C4FD-4FDD-BF48-E139911D9981}" srcOrd="1" destOrd="0" parTransId="{4D8FB9F1-F708-488B-93C4-8F0BAB34C8B4}" sibTransId="{1D1CDEF5-2079-4276-8B63-77E0DA40BC02}"/>
    <dgm:cxn modelId="{331C53EE-D0BE-4420-A358-793985DC66E1}" type="presOf" srcId="{3F3DF349-C4FD-4FDD-BF48-E139911D9981}" destId="{330C9660-46CA-438D-A769-5DA36AD92586}" srcOrd="0" destOrd="0" presId="urn:microsoft.com/office/officeart/2005/8/layout/vList2"/>
    <dgm:cxn modelId="{B0ECA433-DBB8-41E3-AA21-D03CCE0163ED}" type="presParOf" srcId="{625BC96D-771E-4DF2-88DB-BE4D52F963C7}" destId="{71D0603E-BE84-4F85-9D79-39F9B84578D6}" srcOrd="0" destOrd="0" presId="urn:microsoft.com/office/officeart/2005/8/layout/vList2"/>
    <dgm:cxn modelId="{A932F205-593A-444D-9210-F4B1049911AC}" type="presParOf" srcId="{625BC96D-771E-4DF2-88DB-BE4D52F963C7}" destId="{729590A3-DEE1-4EF1-BC05-53B2E66DFDF4}" srcOrd="1" destOrd="0" presId="urn:microsoft.com/office/officeart/2005/8/layout/vList2"/>
    <dgm:cxn modelId="{B2F0834B-470F-4D83-B2D1-3FB7AD24C7D0}" type="presParOf" srcId="{625BC96D-771E-4DF2-88DB-BE4D52F963C7}" destId="{330C9660-46CA-438D-A769-5DA36AD925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58228B-8DB6-486E-B727-995203F843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97E49AD-6FF5-41FF-A8B0-D933D47C7583}">
      <dgm:prSet/>
      <dgm:spPr/>
      <dgm:t>
        <a:bodyPr/>
        <a:lstStyle/>
        <a:p>
          <a:pPr>
            <a:defRPr cap="all"/>
          </a:pPr>
          <a:r>
            <a:rPr lang="es-ES"/>
            <a:t>Manual testing</a:t>
          </a:r>
          <a:endParaRPr lang="en-US"/>
        </a:p>
      </dgm:t>
    </dgm:pt>
    <dgm:pt modelId="{8C320664-E491-4819-95E6-54BEED638FED}" type="parTrans" cxnId="{BECF72EB-6024-4E47-8F5C-22FD8D83DEFA}">
      <dgm:prSet/>
      <dgm:spPr/>
      <dgm:t>
        <a:bodyPr/>
        <a:lstStyle/>
        <a:p>
          <a:endParaRPr lang="en-US"/>
        </a:p>
      </dgm:t>
    </dgm:pt>
    <dgm:pt modelId="{259E640C-C90E-4607-B929-C416BD4821D7}" type="sibTrans" cxnId="{BECF72EB-6024-4E47-8F5C-22FD8D83DEFA}">
      <dgm:prSet/>
      <dgm:spPr/>
      <dgm:t>
        <a:bodyPr/>
        <a:lstStyle/>
        <a:p>
          <a:endParaRPr lang="en-US"/>
        </a:p>
      </dgm:t>
    </dgm:pt>
    <dgm:pt modelId="{63CA7B82-D947-405C-8ADA-69A0E28D9AAB}">
      <dgm:prSet/>
      <dgm:spPr/>
      <dgm:t>
        <a:bodyPr/>
        <a:lstStyle/>
        <a:p>
          <a:pPr>
            <a:defRPr cap="all"/>
          </a:pPr>
          <a:r>
            <a:rPr lang="es-ES"/>
            <a:t>Exploratory testing</a:t>
          </a:r>
          <a:endParaRPr lang="en-US"/>
        </a:p>
      </dgm:t>
    </dgm:pt>
    <dgm:pt modelId="{76B09AF6-23BE-4E90-BDE4-3D9D5FAC345F}" type="parTrans" cxnId="{15917213-36C4-43D9-8916-839183C0E059}">
      <dgm:prSet/>
      <dgm:spPr/>
      <dgm:t>
        <a:bodyPr/>
        <a:lstStyle/>
        <a:p>
          <a:endParaRPr lang="en-US"/>
        </a:p>
      </dgm:t>
    </dgm:pt>
    <dgm:pt modelId="{3E9523B7-8F05-461A-80AD-1749E11B539B}" type="sibTrans" cxnId="{15917213-36C4-43D9-8916-839183C0E059}">
      <dgm:prSet/>
      <dgm:spPr/>
      <dgm:t>
        <a:bodyPr/>
        <a:lstStyle/>
        <a:p>
          <a:endParaRPr lang="en-US"/>
        </a:p>
      </dgm:t>
    </dgm:pt>
    <dgm:pt modelId="{6C778BA3-3A41-49ED-8B40-E0843A0448D8}">
      <dgm:prSet/>
      <dgm:spPr/>
      <dgm:t>
        <a:bodyPr/>
        <a:lstStyle/>
        <a:p>
          <a:pPr>
            <a:defRPr cap="all"/>
          </a:pPr>
          <a:r>
            <a:rPr lang="es-ES"/>
            <a:t>Performance testing</a:t>
          </a:r>
          <a:endParaRPr lang="en-US"/>
        </a:p>
      </dgm:t>
    </dgm:pt>
    <dgm:pt modelId="{EB34402F-3A90-4131-9405-313BC23B847C}" type="parTrans" cxnId="{F3F33A21-EC87-4BDA-AB41-35329B83FE49}">
      <dgm:prSet/>
      <dgm:spPr/>
      <dgm:t>
        <a:bodyPr/>
        <a:lstStyle/>
        <a:p>
          <a:endParaRPr lang="en-US"/>
        </a:p>
      </dgm:t>
    </dgm:pt>
    <dgm:pt modelId="{59ACCB0F-DA37-467F-8D22-7C54FE00BE71}" type="sibTrans" cxnId="{F3F33A21-EC87-4BDA-AB41-35329B83FE49}">
      <dgm:prSet/>
      <dgm:spPr/>
      <dgm:t>
        <a:bodyPr/>
        <a:lstStyle/>
        <a:p>
          <a:endParaRPr lang="en-US"/>
        </a:p>
      </dgm:t>
    </dgm:pt>
    <dgm:pt modelId="{A0C4B87A-97DE-4A11-AA0C-DEEED7980686}" type="pres">
      <dgm:prSet presAssocID="{6858228B-8DB6-486E-B727-995203F84357}" presName="root" presStyleCnt="0">
        <dgm:presLayoutVars>
          <dgm:dir/>
          <dgm:resizeHandles val="exact"/>
        </dgm:presLayoutVars>
      </dgm:prSet>
      <dgm:spPr/>
    </dgm:pt>
    <dgm:pt modelId="{E241DCAC-AF69-4A77-ABAB-91C6AF900657}" type="pres">
      <dgm:prSet presAssocID="{D97E49AD-6FF5-41FF-A8B0-D933D47C7583}" presName="compNode" presStyleCnt="0"/>
      <dgm:spPr/>
    </dgm:pt>
    <dgm:pt modelId="{476CBD78-8005-425B-80C6-EB5C3AE36BF6}" type="pres">
      <dgm:prSet presAssocID="{D97E49AD-6FF5-41FF-A8B0-D933D47C7583}" presName="iconBgRect" presStyleLbl="bgShp" presStyleIdx="0" presStyleCnt="3"/>
      <dgm:spPr/>
    </dgm:pt>
    <dgm:pt modelId="{495B4FBF-3EFC-4A62-9C16-182D4E42334E}" type="pres">
      <dgm:prSet presAssocID="{D97E49AD-6FF5-41FF-A8B0-D933D47C75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CC41551C-9206-4D2A-9EDD-EF2648A0EC0F}" type="pres">
      <dgm:prSet presAssocID="{D97E49AD-6FF5-41FF-A8B0-D933D47C7583}" presName="spaceRect" presStyleCnt="0"/>
      <dgm:spPr/>
    </dgm:pt>
    <dgm:pt modelId="{8DA4802C-FA22-47D3-A9C5-8141C5BF7596}" type="pres">
      <dgm:prSet presAssocID="{D97E49AD-6FF5-41FF-A8B0-D933D47C7583}" presName="textRect" presStyleLbl="revTx" presStyleIdx="0" presStyleCnt="3">
        <dgm:presLayoutVars>
          <dgm:chMax val="1"/>
          <dgm:chPref val="1"/>
        </dgm:presLayoutVars>
      </dgm:prSet>
      <dgm:spPr/>
    </dgm:pt>
    <dgm:pt modelId="{C1DAC9E1-0906-47FB-A9C6-03AB909D61F9}" type="pres">
      <dgm:prSet presAssocID="{259E640C-C90E-4607-B929-C416BD4821D7}" presName="sibTrans" presStyleCnt="0"/>
      <dgm:spPr/>
    </dgm:pt>
    <dgm:pt modelId="{0A4DEE56-5D0A-49D7-B304-C880651099F0}" type="pres">
      <dgm:prSet presAssocID="{63CA7B82-D947-405C-8ADA-69A0E28D9AAB}" presName="compNode" presStyleCnt="0"/>
      <dgm:spPr/>
    </dgm:pt>
    <dgm:pt modelId="{0C3B76D7-8F2F-4CA1-97FE-A3DB0340D07D}" type="pres">
      <dgm:prSet presAssocID="{63CA7B82-D947-405C-8ADA-69A0E28D9AAB}" presName="iconBgRect" presStyleLbl="bgShp" presStyleIdx="1" presStyleCnt="3"/>
      <dgm:spPr/>
    </dgm:pt>
    <dgm:pt modelId="{68D9D75C-3B43-4859-8F3D-708A60087A11}" type="pres">
      <dgm:prSet presAssocID="{63CA7B82-D947-405C-8ADA-69A0E28D9A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7078385-035E-4F4B-A7E6-790D3ACEBABF}" type="pres">
      <dgm:prSet presAssocID="{63CA7B82-D947-405C-8ADA-69A0E28D9AAB}" presName="spaceRect" presStyleCnt="0"/>
      <dgm:spPr/>
    </dgm:pt>
    <dgm:pt modelId="{C4126648-C141-4869-9ADD-76E4F79DFB7B}" type="pres">
      <dgm:prSet presAssocID="{63CA7B82-D947-405C-8ADA-69A0E28D9AAB}" presName="textRect" presStyleLbl="revTx" presStyleIdx="1" presStyleCnt="3">
        <dgm:presLayoutVars>
          <dgm:chMax val="1"/>
          <dgm:chPref val="1"/>
        </dgm:presLayoutVars>
      </dgm:prSet>
      <dgm:spPr/>
    </dgm:pt>
    <dgm:pt modelId="{D820259B-C0A5-4AB2-8A54-1F30B6FD44C4}" type="pres">
      <dgm:prSet presAssocID="{3E9523B7-8F05-461A-80AD-1749E11B539B}" presName="sibTrans" presStyleCnt="0"/>
      <dgm:spPr/>
    </dgm:pt>
    <dgm:pt modelId="{E99F84F0-57BA-4BEC-B11B-E09A26A37EDE}" type="pres">
      <dgm:prSet presAssocID="{6C778BA3-3A41-49ED-8B40-E0843A0448D8}" presName="compNode" presStyleCnt="0"/>
      <dgm:spPr/>
    </dgm:pt>
    <dgm:pt modelId="{AEF53EA0-B821-43E7-8CA8-0B33B64B2D78}" type="pres">
      <dgm:prSet presAssocID="{6C778BA3-3A41-49ED-8B40-E0843A0448D8}" presName="iconBgRect" presStyleLbl="bgShp" presStyleIdx="2" presStyleCnt="3"/>
      <dgm:spPr/>
    </dgm:pt>
    <dgm:pt modelId="{F7E3AE6A-0684-4D5E-97DC-7C89855AEB95}" type="pres">
      <dgm:prSet presAssocID="{6C778BA3-3A41-49ED-8B40-E0843A0448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CD15FFC-B8A1-428B-A9FE-46B20BEB6732}" type="pres">
      <dgm:prSet presAssocID="{6C778BA3-3A41-49ED-8B40-E0843A0448D8}" presName="spaceRect" presStyleCnt="0"/>
      <dgm:spPr/>
    </dgm:pt>
    <dgm:pt modelId="{CB484F29-E7CF-4A97-B37D-666485748DDD}" type="pres">
      <dgm:prSet presAssocID="{6C778BA3-3A41-49ED-8B40-E0843A0448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917213-36C4-43D9-8916-839183C0E059}" srcId="{6858228B-8DB6-486E-B727-995203F84357}" destId="{63CA7B82-D947-405C-8ADA-69A0E28D9AAB}" srcOrd="1" destOrd="0" parTransId="{76B09AF6-23BE-4E90-BDE4-3D9D5FAC345F}" sibTransId="{3E9523B7-8F05-461A-80AD-1749E11B539B}"/>
    <dgm:cxn modelId="{F3F33A21-EC87-4BDA-AB41-35329B83FE49}" srcId="{6858228B-8DB6-486E-B727-995203F84357}" destId="{6C778BA3-3A41-49ED-8B40-E0843A0448D8}" srcOrd="2" destOrd="0" parTransId="{EB34402F-3A90-4131-9405-313BC23B847C}" sibTransId="{59ACCB0F-DA37-467F-8D22-7C54FE00BE71}"/>
    <dgm:cxn modelId="{04CD8C56-4DB2-48C4-B387-3081B4617B17}" type="presOf" srcId="{6858228B-8DB6-486E-B727-995203F84357}" destId="{A0C4B87A-97DE-4A11-AA0C-DEEED7980686}" srcOrd="0" destOrd="0" presId="urn:microsoft.com/office/officeart/2018/5/layout/IconCircleLabelList"/>
    <dgm:cxn modelId="{7F74BDAE-D2E8-4934-A0D2-CC294D40F364}" type="presOf" srcId="{6C778BA3-3A41-49ED-8B40-E0843A0448D8}" destId="{CB484F29-E7CF-4A97-B37D-666485748DDD}" srcOrd="0" destOrd="0" presId="urn:microsoft.com/office/officeart/2018/5/layout/IconCircleLabelList"/>
    <dgm:cxn modelId="{6E6BB4B8-1432-4BF4-9715-A82A4848FA1F}" type="presOf" srcId="{D97E49AD-6FF5-41FF-A8B0-D933D47C7583}" destId="{8DA4802C-FA22-47D3-A9C5-8141C5BF7596}" srcOrd="0" destOrd="0" presId="urn:microsoft.com/office/officeart/2018/5/layout/IconCircleLabelList"/>
    <dgm:cxn modelId="{BECF72EB-6024-4E47-8F5C-22FD8D83DEFA}" srcId="{6858228B-8DB6-486E-B727-995203F84357}" destId="{D97E49AD-6FF5-41FF-A8B0-D933D47C7583}" srcOrd="0" destOrd="0" parTransId="{8C320664-E491-4819-95E6-54BEED638FED}" sibTransId="{259E640C-C90E-4607-B929-C416BD4821D7}"/>
    <dgm:cxn modelId="{86268CFA-1886-4EB3-98E2-974C046B8E27}" type="presOf" srcId="{63CA7B82-D947-405C-8ADA-69A0E28D9AAB}" destId="{C4126648-C141-4869-9ADD-76E4F79DFB7B}" srcOrd="0" destOrd="0" presId="urn:microsoft.com/office/officeart/2018/5/layout/IconCircleLabelList"/>
    <dgm:cxn modelId="{782318A2-EDD9-4A36-85CA-0B0D84915D0C}" type="presParOf" srcId="{A0C4B87A-97DE-4A11-AA0C-DEEED7980686}" destId="{E241DCAC-AF69-4A77-ABAB-91C6AF900657}" srcOrd="0" destOrd="0" presId="urn:microsoft.com/office/officeart/2018/5/layout/IconCircleLabelList"/>
    <dgm:cxn modelId="{A77E2C1B-F9CB-4F5E-981B-0AB2C3BC9D85}" type="presParOf" srcId="{E241DCAC-AF69-4A77-ABAB-91C6AF900657}" destId="{476CBD78-8005-425B-80C6-EB5C3AE36BF6}" srcOrd="0" destOrd="0" presId="urn:microsoft.com/office/officeart/2018/5/layout/IconCircleLabelList"/>
    <dgm:cxn modelId="{87756854-3FB6-41B1-A555-F15BD9AF1AB3}" type="presParOf" srcId="{E241DCAC-AF69-4A77-ABAB-91C6AF900657}" destId="{495B4FBF-3EFC-4A62-9C16-182D4E42334E}" srcOrd="1" destOrd="0" presId="urn:microsoft.com/office/officeart/2018/5/layout/IconCircleLabelList"/>
    <dgm:cxn modelId="{735B3952-A417-4961-9B61-E71CF02AF94B}" type="presParOf" srcId="{E241DCAC-AF69-4A77-ABAB-91C6AF900657}" destId="{CC41551C-9206-4D2A-9EDD-EF2648A0EC0F}" srcOrd="2" destOrd="0" presId="urn:microsoft.com/office/officeart/2018/5/layout/IconCircleLabelList"/>
    <dgm:cxn modelId="{3D02A470-4E29-4740-81F6-06C1682CE715}" type="presParOf" srcId="{E241DCAC-AF69-4A77-ABAB-91C6AF900657}" destId="{8DA4802C-FA22-47D3-A9C5-8141C5BF7596}" srcOrd="3" destOrd="0" presId="urn:microsoft.com/office/officeart/2018/5/layout/IconCircleLabelList"/>
    <dgm:cxn modelId="{B1037F88-498F-4B22-97AA-5DA6CBBF0D8E}" type="presParOf" srcId="{A0C4B87A-97DE-4A11-AA0C-DEEED7980686}" destId="{C1DAC9E1-0906-47FB-A9C6-03AB909D61F9}" srcOrd="1" destOrd="0" presId="urn:microsoft.com/office/officeart/2018/5/layout/IconCircleLabelList"/>
    <dgm:cxn modelId="{59EB2F7B-7983-4A28-9653-C4D98DD13483}" type="presParOf" srcId="{A0C4B87A-97DE-4A11-AA0C-DEEED7980686}" destId="{0A4DEE56-5D0A-49D7-B304-C880651099F0}" srcOrd="2" destOrd="0" presId="urn:microsoft.com/office/officeart/2018/5/layout/IconCircleLabelList"/>
    <dgm:cxn modelId="{5C1B1319-EA72-4D53-AFA5-0779F2A47131}" type="presParOf" srcId="{0A4DEE56-5D0A-49D7-B304-C880651099F0}" destId="{0C3B76D7-8F2F-4CA1-97FE-A3DB0340D07D}" srcOrd="0" destOrd="0" presId="urn:microsoft.com/office/officeart/2018/5/layout/IconCircleLabelList"/>
    <dgm:cxn modelId="{6BD028FC-FCBA-455F-8342-1EFF82CC2A07}" type="presParOf" srcId="{0A4DEE56-5D0A-49D7-B304-C880651099F0}" destId="{68D9D75C-3B43-4859-8F3D-708A60087A11}" srcOrd="1" destOrd="0" presId="urn:microsoft.com/office/officeart/2018/5/layout/IconCircleLabelList"/>
    <dgm:cxn modelId="{9A867052-DCB5-4844-8C86-7278D5288834}" type="presParOf" srcId="{0A4DEE56-5D0A-49D7-B304-C880651099F0}" destId="{07078385-035E-4F4B-A7E6-790D3ACEBABF}" srcOrd="2" destOrd="0" presId="urn:microsoft.com/office/officeart/2018/5/layout/IconCircleLabelList"/>
    <dgm:cxn modelId="{4B086BBC-1A12-4397-A5FF-6B5A936CC723}" type="presParOf" srcId="{0A4DEE56-5D0A-49D7-B304-C880651099F0}" destId="{C4126648-C141-4869-9ADD-76E4F79DFB7B}" srcOrd="3" destOrd="0" presId="urn:microsoft.com/office/officeart/2018/5/layout/IconCircleLabelList"/>
    <dgm:cxn modelId="{EAC427B3-C7E2-4A7B-ADFD-5EF1193CA8C5}" type="presParOf" srcId="{A0C4B87A-97DE-4A11-AA0C-DEEED7980686}" destId="{D820259B-C0A5-4AB2-8A54-1F30B6FD44C4}" srcOrd="3" destOrd="0" presId="urn:microsoft.com/office/officeart/2018/5/layout/IconCircleLabelList"/>
    <dgm:cxn modelId="{E753D0AA-A884-4D51-B0F1-45E2F7631260}" type="presParOf" srcId="{A0C4B87A-97DE-4A11-AA0C-DEEED7980686}" destId="{E99F84F0-57BA-4BEC-B11B-E09A26A37EDE}" srcOrd="4" destOrd="0" presId="urn:microsoft.com/office/officeart/2018/5/layout/IconCircleLabelList"/>
    <dgm:cxn modelId="{B811C726-8C62-430D-936F-55DE3DDD8C83}" type="presParOf" srcId="{E99F84F0-57BA-4BEC-B11B-E09A26A37EDE}" destId="{AEF53EA0-B821-43E7-8CA8-0B33B64B2D78}" srcOrd="0" destOrd="0" presId="urn:microsoft.com/office/officeart/2018/5/layout/IconCircleLabelList"/>
    <dgm:cxn modelId="{DECAA2FA-75E2-4BBD-B174-84EC75D1481E}" type="presParOf" srcId="{E99F84F0-57BA-4BEC-B11B-E09A26A37EDE}" destId="{F7E3AE6A-0684-4D5E-97DC-7C89855AEB95}" srcOrd="1" destOrd="0" presId="urn:microsoft.com/office/officeart/2018/5/layout/IconCircleLabelList"/>
    <dgm:cxn modelId="{F28E7659-9976-4DF1-B8E1-EFEF7BB3CFD6}" type="presParOf" srcId="{E99F84F0-57BA-4BEC-B11B-E09A26A37EDE}" destId="{6CD15FFC-B8A1-428B-A9FE-46B20BEB6732}" srcOrd="2" destOrd="0" presId="urn:microsoft.com/office/officeart/2018/5/layout/IconCircleLabelList"/>
    <dgm:cxn modelId="{92D10017-2EE7-4BC4-A4AA-D88FA33AB517}" type="presParOf" srcId="{E99F84F0-57BA-4BEC-B11B-E09A26A37EDE}" destId="{CB484F29-E7CF-4A97-B37D-666485748D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04C502C-8C24-4437-869C-17EC25FCCA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E3AA31-6042-4690-9EC5-19B93D9D8D64}">
      <dgm:prSet/>
      <dgm:spPr/>
      <dgm:t>
        <a:bodyPr/>
        <a:lstStyle/>
        <a:p>
          <a:r>
            <a:rPr lang="es-ES"/>
            <a:t>Enfoca en problemas de negocio</a:t>
          </a:r>
          <a:endParaRPr lang="en-US"/>
        </a:p>
      </dgm:t>
    </dgm:pt>
    <dgm:pt modelId="{F8C52D01-AF88-455A-8120-8FBF1ACE85EE}" type="parTrans" cxnId="{AA1DB119-CBC2-45C3-A465-F6D69F551D56}">
      <dgm:prSet/>
      <dgm:spPr/>
      <dgm:t>
        <a:bodyPr/>
        <a:lstStyle/>
        <a:p>
          <a:endParaRPr lang="en-US"/>
        </a:p>
      </dgm:t>
    </dgm:pt>
    <dgm:pt modelId="{1DB3C3F6-F68B-4E51-AAEC-B1730DB72132}" type="sibTrans" cxnId="{AA1DB119-CBC2-45C3-A465-F6D69F551D56}">
      <dgm:prSet/>
      <dgm:spPr/>
      <dgm:t>
        <a:bodyPr/>
        <a:lstStyle/>
        <a:p>
          <a:endParaRPr lang="en-US"/>
        </a:p>
      </dgm:t>
    </dgm:pt>
    <dgm:pt modelId="{8ED72611-5121-498C-9925-D56553EF712A}">
      <dgm:prSet/>
      <dgm:spPr/>
      <dgm:t>
        <a:bodyPr/>
        <a:lstStyle/>
        <a:p>
          <a:r>
            <a:rPr lang="es-ES"/>
            <a:t>Functional readiness</a:t>
          </a:r>
          <a:endParaRPr lang="en-US"/>
        </a:p>
      </dgm:t>
    </dgm:pt>
    <dgm:pt modelId="{F770094F-6253-46FA-B180-AE4A7C0657BE}" type="parTrans" cxnId="{C9B33AFD-F47C-4134-9944-AB29CBFA3278}">
      <dgm:prSet/>
      <dgm:spPr/>
      <dgm:t>
        <a:bodyPr/>
        <a:lstStyle/>
        <a:p>
          <a:endParaRPr lang="en-US"/>
        </a:p>
      </dgm:t>
    </dgm:pt>
    <dgm:pt modelId="{D2E51A6A-4665-40A9-8CFD-11507FCE5D49}" type="sibTrans" cxnId="{C9B33AFD-F47C-4134-9944-AB29CBFA3278}">
      <dgm:prSet/>
      <dgm:spPr/>
      <dgm:t>
        <a:bodyPr/>
        <a:lstStyle/>
        <a:p>
          <a:endParaRPr lang="en-US"/>
        </a:p>
      </dgm:t>
    </dgm:pt>
    <dgm:pt modelId="{0F2B479F-0195-445E-9680-0C387B555C52}">
      <dgm:prSet/>
      <dgm:spPr/>
      <dgm:t>
        <a:bodyPr/>
        <a:lstStyle/>
        <a:p>
          <a:r>
            <a:rPr lang="es-ES"/>
            <a:t>Diseña, Desarrolla, Ejecuta, y solución problemas en las pruebas</a:t>
          </a:r>
          <a:endParaRPr lang="en-US"/>
        </a:p>
      </dgm:t>
    </dgm:pt>
    <dgm:pt modelId="{6BF51DC0-2D24-44F3-80DD-10154E761D71}" type="parTrans" cxnId="{6647C20F-7AB4-46BE-AA6F-E9E554882074}">
      <dgm:prSet/>
      <dgm:spPr/>
      <dgm:t>
        <a:bodyPr/>
        <a:lstStyle/>
        <a:p>
          <a:endParaRPr lang="en-US"/>
        </a:p>
      </dgm:t>
    </dgm:pt>
    <dgm:pt modelId="{3F527B2E-C697-46B5-900C-BC390355ABF3}" type="sibTrans" cxnId="{6647C20F-7AB4-46BE-AA6F-E9E554882074}">
      <dgm:prSet/>
      <dgm:spPr/>
      <dgm:t>
        <a:bodyPr/>
        <a:lstStyle/>
        <a:p>
          <a:endParaRPr lang="en-US"/>
        </a:p>
      </dgm:t>
    </dgm:pt>
    <dgm:pt modelId="{57A0F419-E1A2-4902-BA8A-710ED00680B2}" type="pres">
      <dgm:prSet presAssocID="{104C502C-8C24-4437-869C-17EC25FCCA08}" presName="root" presStyleCnt="0">
        <dgm:presLayoutVars>
          <dgm:dir/>
          <dgm:resizeHandles val="exact"/>
        </dgm:presLayoutVars>
      </dgm:prSet>
      <dgm:spPr/>
    </dgm:pt>
    <dgm:pt modelId="{E291CD59-D492-4367-8672-517205DEAE98}" type="pres">
      <dgm:prSet presAssocID="{60E3AA31-6042-4690-9EC5-19B93D9D8D64}" presName="compNode" presStyleCnt="0"/>
      <dgm:spPr/>
    </dgm:pt>
    <dgm:pt modelId="{72BC8174-741D-4E85-90DB-59128A41FE73}" type="pres">
      <dgm:prSet presAssocID="{60E3AA31-6042-4690-9EC5-19B93D9D8D64}" presName="bgRect" presStyleLbl="bgShp" presStyleIdx="0" presStyleCnt="3"/>
      <dgm:spPr/>
    </dgm:pt>
    <dgm:pt modelId="{904AC36E-A6AF-498C-8B47-7751BFAF684D}" type="pres">
      <dgm:prSet presAssocID="{60E3AA31-6042-4690-9EC5-19B93D9D8D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A7AC677A-2560-4963-AA57-04D8F534B95C}" type="pres">
      <dgm:prSet presAssocID="{60E3AA31-6042-4690-9EC5-19B93D9D8D64}" presName="spaceRect" presStyleCnt="0"/>
      <dgm:spPr/>
    </dgm:pt>
    <dgm:pt modelId="{59878362-E67B-4693-ACE3-F6AC13FC63C3}" type="pres">
      <dgm:prSet presAssocID="{60E3AA31-6042-4690-9EC5-19B93D9D8D64}" presName="parTx" presStyleLbl="revTx" presStyleIdx="0" presStyleCnt="3">
        <dgm:presLayoutVars>
          <dgm:chMax val="0"/>
          <dgm:chPref val="0"/>
        </dgm:presLayoutVars>
      </dgm:prSet>
      <dgm:spPr/>
    </dgm:pt>
    <dgm:pt modelId="{3E702AA5-39E1-43A0-9D46-E2D496AD4B59}" type="pres">
      <dgm:prSet presAssocID="{1DB3C3F6-F68B-4E51-AAEC-B1730DB72132}" presName="sibTrans" presStyleCnt="0"/>
      <dgm:spPr/>
    </dgm:pt>
    <dgm:pt modelId="{593DB346-F596-4AC8-B013-1F8B2B39B0E7}" type="pres">
      <dgm:prSet presAssocID="{8ED72611-5121-498C-9925-D56553EF712A}" presName="compNode" presStyleCnt="0"/>
      <dgm:spPr/>
    </dgm:pt>
    <dgm:pt modelId="{C1D29CC6-452D-4EE1-ADD6-F7A4A87DA480}" type="pres">
      <dgm:prSet presAssocID="{8ED72611-5121-498C-9925-D56553EF712A}" presName="bgRect" presStyleLbl="bgShp" presStyleIdx="1" presStyleCnt="3"/>
      <dgm:spPr/>
    </dgm:pt>
    <dgm:pt modelId="{3FDBDDEA-E9FC-43A3-B819-B9EE76D051CA}" type="pres">
      <dgm:prSet presAssocID="{8ED72611-5121-498C-9925-D56553EF71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4D2FCF1-B6AD-4D04-B4DC-44CA9DEAC714}" type="pres">
      <dgm:prSet presAssocID="{8ED72611-5121-498C-9925-D56553EF712A}" presName="spaceRect" presStyleCnt="0"/>
      <dgm:spPr/>
    </dgm:pt>
    <dgm:pt modelId="{4304BA3E-4B09-4BD3-ACEF-B1A2C5269B3E}" type="pres">
      <dgm:prSet presAssocID="{8ED72611-5121-498C-9925-D56553EF712A}" presName="parTx" presStyleLbl="revTx" presStyleIdx="1" presStyleCnt="3">
        <dgm:presLayoutVars>
          <dgm:chMax val="0"/>
          <dgm:chPref val="0"/>
        </dgm:presLayoutVars>
      </dgm:prSet>
      <dgm:spPr/>
    </dgm:pt>
    <dgm:pt modelId="{94E7D02C-7FFE-424F-993A-782149459334}" type="pres">
      <dgm:prSet presAssocID="{D2E51A6A-4665-40A9-8CFD-11507FCE5D49}" presName="sibTrans" presStyleCnt="0"/>
      <dgm:spPr/>
    </dgm:pt>
    <dgm:pt modelId="{4D8D2645-EEC2-42CC-B722-F2EFBBC8C814}" type="pres">
      <dgm:prSet presAssocID="{0F2B479F-0195-445E-9680-0C387B555C52}" presName="compNode" presStyleCnt="0"/>
      <dgm:spPr/>
    </dgm:pt>
    <dgm:pt modelId="{B39FA7B7-C210-42D5-84D8-B4A62D2F1123}" type="pres">
      <dgm:prSet presAssocID="{0F2B479F-0195-445E-9680-0C387B555C52}" presName="bgRect" presStyleLbl="bgShp" presStyleIdx="2" presStyleCnt="3"/>
      <dgm:spPr/>
    </dgm:pt>
    <dgm:pt modelId="{3B84CC71-943B-4952-A520-09238D637318}" type="pres">
      <dgm:prSet presAssocID="{0F2B479F-0195-445E-9680-0C387B555C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A95840-F180-4286-AE3E-1FFC5CBEFB01}" type="pres">
      <dgm:prSet presAssocID="{0F2B479F-0195-445E-9680-0C387B555C52}" presName="spaceRect" presStyleCnt="0"/>
      <dgm:spPr/>
    </dgm:pt>
    <dgm:pt modelId="{F83DE816-8290-4864-BD47-3504575468D4}" type="pres">
      <dgm:prSet presAssocID="{0F2B479F-0195-445E-9680-0C387B555C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47C20F-7AB4-46BE-AA6F-E9E554882074}" srcId="{104C502C-8C24-4437-869C-17EC25FCCA08}" destId="{0F2B479F-0195-445E-9680-0C387B555C52}" srcOrd="2" destOrd="0" parTransId="{6BF51DC0-2D24-44F3-80DD-10154E761D71}" sibTransId="{3F527B2E-C697-46B5-900C-BC390355ABF3}"/>
    <dgm:cxn modelId="{AA1DB119-CBC2-45C3-A465-F6D69F551D56}" srcId="{104C502C-8C24-4437-869C-17EC25FCCA08}" destId="{60E3AA31-6042-4690-9EC5-19B93D9D8D64}" srcOrd="0" destOrd="0" parTransId="{F8C52D01-AF88-455A-8120-8FBF1ACE85EE}" sibTransId="{1DB3C3F6-F68B-4E51-AAEC-B1730DB72132}"/>
    <dgm:cxn modelId="{4724751B-B66A-4C87-B1A9-CAE2B949B90B}" type="presOf" srcId="{0F2B479F-0195-445E-9680-0C387B555C52}" destId="{F83DE816-8290-4864-BD47-3504575468D4}" srcOrd="0" destOrd="0" presId="urn:microsoft.com/office/officeart/2018/2/layout/IconVerticalSolidList"/>
    <dgm:cxn modelId="{817B8C52-0BB3-4017-9BDA-555FFB1E49F6}" type="presOf" srcId="{8ED72611-5121-498C-9925-D56553EF712A}" destId="{4304BA3E-4B09-4BD3-ACEF-B1A2C5269B3E}" srcOrd="0" destOrd="0" presId="urn:microsoft.com/office/officeart/2018/2/layout/IconVerticalSolidList"/>
    <dgm:cxn modelId="{E4895AB0-224A-481C-A67A-770EA2B31CAE}" type="presOf" srcId="{60E3AA31-6042-4690-9EC5-19B93D9D8D64}" destId="{59878362-E67B-4693-ACE3-F6AC13FC63C3}" srcOrd="0" destOrd="0" presId="urn:microsoft.com/office/officeart/2018/2/layout/IconVerticalSolidList"/>
    <dgm:cxn modelId="{C68B14D0-5AAA-4F7E-B2AD-A2C5F1CAD373}" type="presOf" srcId="{104C502C-8C24-4437-869C-17EC25FCCA08}" destId="{57A0F419-E1A2-4902-BA8A-710ED00680B2}" srcOrd="0" destOrd="0" presId="urn:microsoft.com/office/officeart/2018/2/layout/IconVerticalSolidList"/>
    <dgm:cxn modelId="{C9B33AFD-F47C-4134-9944-AB29CBFA3278}" srcId="{104C502C-8C24-4437-869C-17EC25FCCA08}" destId="{8ED72611-5121-498C-9925-D56553EF712A}" srcOrd="1" destOrd="0" parTransId="{F770094F-6253-46FA-B180-AE4A7C0657BE}" sibTransId="{D2E51A6A-4665-40A9-8CFD-11507FCE5D49}"/>
    <dgm:cxn modelId="{80B857D9-5F23-4E8F-9A8F-B0BF83AF81B4}" type="presParOf" srcId="{57A0F419-E1A2-4902-BA8A-710ED00680B2}" destId="{E291CD59-D492-4367-8672-517205DEAE98}" srcOrd="0" destOrd="0" presId="urn:microsoft.com/office/officeart/2018/2/layout/IconVerticalSolidList"/>
    <dgm:cxn modelId="{090A6947-FFE8-49D6-88AC-80B8FD0ECA12}" type="presParOf" srcId="{E291CD59-D492-4367-8672-517205DEAE98}" destId="{72BC8174-741D-4E85-90DB-59128A41FE73}" srcOrd="0" destOrd="0" presId="urn:microsoft.com/office/officeart/2018/2/layout/IconVerticalSolidList"/>
    <dgm:cxn modelId="{623D8EE4-2626-448F-94E2-953994C399C1}" type="presParOf" srcId="{E291CD59-D492-4367-8672-517205DEAE98}" destId="{904AC36E-A6AF-498C-8B47-7751BFAF684D}" srcOrd="1" destOrd="0" presId="urn:microsoft.com/office/officeart/2018/2/layout/IconVerticalSolidList"/>
    <dgm:cxn modelId="{921D2268-EC9D-4CB3-AFD2-CD087C923D89}" type="presParOf" srcId="{E291CD59-D492-4367-8672-517205DEAE98}" destId="{A7AC677A-2560-4963-AA57-04D8F534B95C}" srcOrd="2" destOrd="0" presId="urn:microsoft.com/office/officeart/2018/2/layout/IconVerticalSolidList"/>
    <dgm:cxn modelId="{68CF3571-D38C-4E84-980F-DE9DF4DC66B9}" type="presParOf" srcId="{E291CD59-D492-4367-8672-517205DEAE98}" destId="{59878362-E67B-4693-ACE3-F6AC13FC63C3}" srcOrd="3" destOrd="0" presId="urn:microsoft.com/office/officeart/2018/2/layout/IconVerticalSolidList"/>
    <dgm:cxn modelId="{FB85CBE3-5F6F-460D-8581-DC3A1D8AD3CB}" type="presParOf" srcId="{57A0F419-E1A2-4902-BA8A-710ED00680B2}" destId="{3E702AA5-39E1-43A0-9D46-E2D496AD4B59}" srcOrd="1" destOrd="0" presId="urn:microsoft.com/office/officeart/2018/2/layout/IconVerticalSolidList"/>
    <dgm:cxn modelId="{B9EF5C62-6B07-4F1E-8A6B-64F84D684F73}" type="presParOf" srcId="{57A0F419-E1A2-4902-BA8A-710ED00680B2}" destId="{593DB346-F596-4AC8-B013-1F8B2B39B0E7}" srcOrd="2" destOrd="0" presId="urn:microsoft.com/office/officeart/2018/2/layout/IconVerticalSolidList"/>
    <dgm:cxn modelId="{471B6DD2-286C-4F56-9B87-CC358DF4F08E}" type="presParOf" srcId="{593DB346-F596-4AC8-B013-1F8B2B39B0E7}" destId="{C1D29CC6-452D-4EE1-ADD6-F7A4A87DA480}" srcOrd="0" destOrd="0" presId="urn:microsoft.com/office/officeart/2018/2/layout/IconVerticalSolidList"/>
    <dgm:cxn modelId="{168C1E80-C28F-4041-B54E-3F00FDDB1709}" type="presParOf" srcId="{593DB346-F596-4AC8-B013-1F8B2B39B0E7}" destId="{3FDBDDEA-E9FC-43A3-B819-B9EE76D051CA}" srcOrd="1" destOrd="0" presId="urn:microsoft.com/office/officeart/2018/2/layout/IconVerticalSolidList"/>
    <dgm:cxn modelId="{18616C90-8689-4973-ABA7-C5CBE96A97E0}" type="presParOf" srcId="{593DB346-F596-4AC8-B013-1F8B2B39B0E7}" destId="{F4D2FCF1-B6AD-4D04-B4DC-44CA9DEAC714}" srcOrd="2" destOrd="0" presId="urn:microsoft.com/office/officeart/2018/2/layout/IconVerticalSolidList"/>
    <dgm:cxn modelId="{34EF90A1-5361-47D2-896D-D6595AC97E8B}" type="presParOf" srcId="{593DB346-F596-4AC8-B013-1F8B2B39B0E7}" destId="{4304BA3E-4B09-4BD3-ACEF-B1A2C5269B3E}" srcOrd="3" destOrd="0" presId="urn:microsoft.com/office/officeart/2018/2/layout/IconVerticalSolidList"/>
    <dgm:cxn modelId="{FF180C14-6B9D-468C-BF5A-8A2E27FB15DF}" type="presParOf" srcId="{57A0F419-E1A2-4902-BA8A-710ED00680B2}" destId="{94E7D02C-7FFE-424F-993A-782149459334}" srcOrd="3" destOrd="0" presId="urn:microsoft.com/office/officeart/2018/2/layout/IconVerticalSolidList"/>
    <dgm:cxn modelId="{9FD54D5E-8217-4DAC-A7ED-AF9A13C9A41D}" type="presParOf" srcId="{57A0F419-E1A2-4902-BA8A-710ED00680B2}" destId="{4D8D2645-EEC2-42CC-B722-F2EFBBC8C814}" srcOrd="4" destOrd="0" presId="urn:microsoft.com/office/officeart/2018/2/layout/IconVerticalSolidList"/>
    <dgm:cxn modelId="{50DB01D4-D00F-4A01-A717-86F7F936A340}" type="presParOf" srcId="{4D8D2645-EEC2-42CC-B722-F2EFBBC8C814}" destId="{B39FA7B7-C210-42D5-84D8-B4A62D2F1123}" srcOrd="0" destOrd="0" presId="urn:microsoft.com/office/officeart/2018/2/layout/IconVerticalSolidList"/>
    <dgm:cxn modelId="{2550AE79-4419-4F03-8DAF-D6F1DFD55D7F}" type="presParOf" srcId="{4D8D2645-EEC2-42CC-B722-F2EFBBC8C814}" destId="{3B84CC71-943B-4952-A520-09238D637318}" srcOrd="1" destOrd="0" presId="urn:microsoft.com/office/officeart/2018/2/layout/IconVerticalSolidList"/>
    <dgm:cxn modelId="{38466E5C-695A-408E-8341-739348760E70}" type="presParOf" srcId="{4D8D2645-EEC2-42CC-B722-F2EFBBC8C814}" destId="{7EA95840-F180-4286-AE3E-1FFC5CBEFB01}" srcOrd="2" destOrd="0" presId="urn:microsoft.com/office/officeart/2018/2/layout/IconVerticalSolidList"/>
    <dgm:cxn modelId="{9F0E4FE8-FE5B-4BF0-B9B6-357F8EB4DAA6}" type="presParOf" srcId="{4D8D2645-EEC2-42CC-B722-F2EFBBC8C814}" destId="{F83DE816-8290-4864-BD47-3504575468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1524CCB-2D5A-4397-B772-218E6EBD69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7894D1-D3B5-449E-A9A9-EC351170B834}">
      <dgm:prSet/>
      <dgm:spPr/>
      <dgm:t>
        <a:bodyPr/>
        <a:lstStyle/>
        <a:p>
          <a:r>
            <a:rPr lang="es-ES"/>
            <a:t>Procesos automáticos de prueba</a:t>
          </a:r>
          <a:endParaRPr lang="en-US"/>
        </a:p>
      </dgm:t>
    </dgm:pt>
    <dgm:pt modelId="{E20C6C2C-274A-4BEE-AC64-8AE661EE85C8}" type="parTrans" cxnId="{10D5C529-3EDC-4609-B091-D155AF45B73B}">
      <dgm:prSet/>
      <dgm:spPr/>
      <dgm:t>
        <a:bodyPr/>
        <a:lstStyle/>
        <a:p>
          <a:endParaRPr lang="en-US"/>
        </a:p>
      </dgm:t>
    </dgm:pt>
    <dgm:pt modelId="{DFFDC785-86A1-4370-B568-D3BE1C60E8D4}" type="sibTrans" cxnId="{10D5C529-3EDC-4609-B091-D155AF45B73B}">
      <dgm:prSet/>
      <dgm:spPr/>
      <dgm:t>
        <a:bodyPr/>
        <a:lstStyle/>
        <a:p>
          <a:endParaRPr lang="en-US"/>
        </a:p>
      </dgm:t>
    </dgm:pt>
    <dgm:pt modelId="{E540A7BC-156C-41BB-8CDF-54A9BFCFAD3A}">
      <dgm:prSet/>
      <dgm:spPr/>
      <dgm:t>
        <a:bodyPr/>
        <a:lstStyle/>
        <a:p>
          <a:r>
            <a:rPr lang="es-ES"/>
            <a:t>Selenium</a:t>
          </a:r>
          <a:endParaRPr lang="en-US"/>
        </a:p>
      </dgm:t>
    </dgm:pt>
    <dgm:pt modelId="{D3619B12-0A46-4A22-96D5-4858088F2E99}" type="parTrans" cxnId="{EF9F765E-CBCC-4ADB-863D-5F9DB73910EF}">
      <dgm:prSet/>
      <dgm:spPr/>
      <dgm:t>
        <a:bodyPr/>
        <a:lstStyle/>
        <a:p>
          <a:endParaRPr lang="en-US"/>
        </a:p>
      </dgm:t>
    </dgm:pt>
    <dgm:pt modelId="{2995EA88-1E36-42FC-8D32-B97A24E43F3B}" type="sibTrans" cxnId="{EF9F765E-CBCC-4ADB-863D-5F9DB73910EF}">
      <dgm:prSet/>
      <dgm:spPr/>
      <dgm:t>
        <a:bodyPr/>
        <a:lstStyle/>
        <a:p>
          <a:endParaRPr lang="en-US"/>
        </a:p>
      </dgm:t>
    </dgm:pt>
    <dgm:pt modelId="{35504D53-02F3-45FD-AAF6-8EF09B49D091}">
      <dgm:prSet/>
      <dgm:spPr/>
      <dgm:t>
        <a:bodyPr/>
        <a:lstStyle/>
        <a:p>
          <a:r>
            <a:rPr lang="es-ES"/>
            <a:t>Cucumber</a:t>
          </a:r>
          <a:endParaRPr lang="en-US"/>
        </a:p>
      </dgm:t>
    </dgm:pt>
    <dgm:pt modelId="{C51D3D77-20CF-458E-8156-9315AE054883}" type="parTrans" cxnId="{CB9E56BB-86E5-465B-8CA8-142E2B6E5862}">
      <dgm:prSet/>
      <dgm:spPr/>
      <dgm:t>
        <a:bodyPr/>
        <a:lstStyle/>
        <a:p>
          <a:endParaRPr lang="en-US"/>
        </a:p>
      </dgm:t>
    </dgm:pt>
    <dgm:pt modelId="{67C6EC10-EC2A-423B-B859-FFC0F866381F}" type="sibTrans" cxnId="{CB9E56BB-86E5-465B-8CA8-142E2B6E5862}">
      <dgm:prSet/>
      <dgm:spPr/>
      <dgm:t>
        <a:bodyPr/>
        <a:lstStyle/>
        <a:p>
          <a:endParaRPr lang="en-US"/>
        </a:p>
      </dgm:t>
    </dgm:pt>
    <dgm:pt modelId="{431C2C43-4A96-4C7F-9A30-CD9829492EB1}">
      <dgm:prSet/>
      <dgm:spPr/>
      <dgm:t>
        <a:bodyPr/>
        <a:lstStyle/>
        <a:p>
          <a:r>
            <a:rPr lang="es-ES"/>
            <a:t>Puppeteer</a:t>
          </a:r>
          <a:endParaRPr lang="en-US"/>
        </a:p>
      </dgm:t>
    </dgm:pt>
    <dgm:pt modelId="{C33A2764-922D-4140-B9A4-11A2BFCD9488}" type="parTrans" cxnId="{7E3660FE-4454-4377-BE47-5C9FC421A33B}">
      <dgm:prSet/>
      <dgm:spPr/>
      <dgm:t>
        <a:bodyPr/>
        <a:lstStyle/>
        <a:p>
          <a:endParaRPr lang="en-US"/>
        </a:p>
      </dgm:t>
    </dgm:pt>
    <dgm:pt modelId="{ED89C176-2892-4C65-8E4F-FDD20072994A}" type="sibTrans" cxnId="{7E3660FE-4454-4377-BE47-5C9FC421A33B}">
      <dgm:prSet/>
      <dgm:spPr/>
      <dgm:t>
        <a:bodyPr/>
        <a:lstStyle/>
        <a:p>
          <a:endParaRPr lang="en-US"/>
        </a:p>
      </dgm:t>
    </dgm:pt>
    <dgm:pt modelId="{E4CCF27E-9684-4529-B317-73746B4943C8}">
      <dgm:prSet/>
      <dgm:spPr/>
      <dgm:t>
        <a:bodyPr/>
        <a:lstStyle/>
        <a:p>
          <a:r>
            <a:rPr lang="es-ES"/>
            <a:t>UiPath</a:t>
          </a:r>
          <a:endParaRPr lang="en-US"/>
        </a:p>
      </dgm:t>
    </dgm:pt>
    <dgm:pt modelId="{C481583E-24B2-4EB3-BA8C-FBCE586C8BBA}" type="parTrans" cxnId="{5CA67A42-3277-4B43-9D79-A03A99BC06C1}">
      <dgm:prSet/>
      <dgm:spPr/>
      <dgm:t>
        <a:bodyPr/>
        <a:lstStyle/>
        <a:p>
          <a:endParaRPr lang="en-US"/>
        </a:p>
      </dgm:t>
    </dgm:pt>
    <dgm:pt modelId="{DA41F6AB-BBEF-498B-AA7D-80A87D221AAA}" type="sibTrans" cxnId="{5CA67A42-3277-4B43-9D79-A03A99BC06C1}">
      <dgm:prSet/>
      <dgm:spPr/>
      <dgm:t>
        <a:bodyPr/>
        <a:lstStyle/>
        <a:p>
          <a:endParaRPr lang="en-US"/>
        </a:p>
      </dgm:t>
    </dgm:pt>
    <dgm:pt modelId="{834ABEAD-9D15-4C22-ABE2-6ED99E705556}" type="pres">
      <dgm:prSet presAssocID="{E1524CCB-2D5A-4397-B772-218E6EBD6937}" presName="linear" presStyleCnt="0">
        <dgm:presLayoutVars>
          <dgm:animLvl val="lvl"/>
          <dgm:resizeHandles val="exact"/>
        </dgm:presLayoutVars>
      </dgm:prSet>
      <dgm:spPr/>
    </dgm:pt>
    <dgm:pt modelId="{6551E886-E488-459E-B799-0874DFEDCD7D}" type="pres">
      <dgm:prSet presAssocID="{E67894D1-D3B5-449E-A9A9-EC351170B83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69C9FA-968A-4505-A18C-3351E5BA5DDE}" type="pres">
      <dgm:prSet presAssocID="{DFFDC785-86A1-4370-B568-D3BE1C60E8D4}" presName="spacer" presStyleCnt="0"/>
      <dgm:spPr/>
    </dgm:pt>
    <dgm:pt modelId="{313143E6-0CFB-4978-9F3F-7120D4A54C7B}" type="pres">
      <dgm:prSet presAssocID="{E540A7BC-156C-41BB-8CDF-54A9BFCFAD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43C2417-6819-4518-B590-9FA67B780618}" type="pres">
      <dgm:prSet presAssocID="{2995EA88-1E36-42FC-8D32-B97A24E43F3B}" presName="spacer" presStyleCnt="0"/>
      <dgm:spPr/>
    </dgm:pt>
    <dgm:pt modelId="{8585DC63-A8CA-4D9E-B09B-155D7679C013}" type="pres">
      <dgm:prSet presAssocID="{35504D53-02F3-45FD-AAF6-8EF09B49D0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8A8BE2-6ACF-46B8-A62F-D7EABC409EC0}" type="pres">
      <dgm:prSet presAssocID="{67C6EC10-EC2A-423B-B859-FFC0F866381F}" presName="spacer" presStyleCnt="0"/>
      <dgm:spPr/>
    </dgm:pt>
    <dgm:pt modelId="{27256B9A-6FBD-449F-9EAA-64D6060D303C}" type="pres">
      <dgm:prSet presAssocID="{431C2C43-4A96-4C7F-9A30-CD9829492EB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FD7714-B11D-4994-9F83-7887BCC950CB}" type="pres">
      <dgm:prSet presAssocID="{ED89C176-2892-4C65-8E4F-FDD20072994A}" presName="spacer" presStyleCnt="0"/>
      <dgm:spPr/>
    </dgm:pt>
    <dgm:pt modelId="{62DA6675-1EC6-40E5-B65B-98839153998A}" type="pres">
      <dgm:prSet presAssocID="{E4CCF27E-9684-4529-B317-73746B4943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4C000D-3F49-4E80-A589-32834959702A}" type="presOf" srcId="{E540A7BC-156C-41BB-8CDF-54A9BFCFAD3A}" destId="{313143E6-0CFB-4978-9F3F-7120D4A54C7B}" srcOrd="0" destOrd="0" presId="urn:microsoft.com/office/officeart/2005/8/layout/vList2"/>
    <dgm:cxn modelId="{A0AA4A1B-A8BA-46CA-B4A1-5A69DD5AFA4D}" type="presOf" srcId="{E4CCF27E-9684-4529-B317-73746B4943C8}" destId="{62DA6675-1EC6-40E5-B65B-98839153998A}" srcOrd="0" destOrd="0" presId="urn:microsoft.com/office/officeart/2005/8/layout/vList2"/>
    <dgm:cxn modelId="{10D5C529-3EDC-4609-B091-D155AF45B73B}" srcId="{E1524CCB-2D5A-4397-B772-218E6EBD6937}" destId="{E67894D1-D3B5-449E-A9A9-EC351170B834}" srcOrd="0" destOrd="0" parTransId="{E20C6C2C-274A-4BEE-AC64-8AE661EE85C8}" sibTransId="{DFFDC785-86A1-4370-B568-D3BE1C60E8D4}"/>
    <dgm:cxn modelId="{FAC06F3B-72D2-4904-A7D3-67CC4B5CF55D}" type="presOf" srcId="{35504D53-02F3-45FD-AAF6-8EF09B49D091}" destId="{8585DC63-A8CA-4D9E-B09B-155D7679C013}" srcOrd="0" destOrd="0" presId="urn:microsoft.com/office/officeart/2005/8/layout/vList2"/>
    <dgm:cxn modelId="{EF9F765E-CBCC-4ADB-863D-5F9DB73910EF}" srcId="{E1524CCB-2D5A-4397-B772-218E6EBD6937}" destId="{E540A7BC-156C-41BB-8CDF-54A9BFCFAD3A}" srcOrd="1" destOrd="0" parTransId="{D3619B12-0A46-4A22-96D5-4858088F2E99}" sibTransId="{2995EA88-1E36-42FC-8D32-B97A24E43F3B}"/>
    <dgm:cxn modelId="{5CA67A42-3277-4B43-9D79-A03A99BC06C1}" srcId="{E1524CCB-2D5A-4397-B772-218E6EBD6937}" destId="{E4CCF27E-9684-4529-B317-73746B4943C8}" srcOrd="4" destOrd="0" parTransId="{C481583E-24B2-4EB3-BA8C-FBCE586C8BBA}" sibTransId="{DA41F6AB-BBEF-498B-AA7D-80A87D221AAA}"/>
    <dgm:cxn modelId="{CD6F8C6B-C67A-4612-9D10-C72A9440612C}" type="presOf" srcId="{E1524CCB-2D5A-4397-B772-218E6EBD6937}" destId="{834ABEAD-9D15-4C22-ABE2-6ED99E705556}" srcOrd="0" destOrd="0" presId="urn:microsoft.com/office/officeart/2005/8/layout/vList2"/>
    <dgm:cxn modelId="{5CE7009D-57B0-4071-9DF6-198272983457}" type="presOf" srcId="{431C2C43-4A96-4C7F-9A30-CD9829492EB1}" destId="{27256B9A-6FBD-449F-9EAA-64D6060D303C}" srcOrd="0" destOrd="0" presId="urn:microsoft.com/office/officeart/2005/8/layout/vList2"/>
    <dgm:cxn modelId="{CB9E56BB-86E5-465B-8CA8-142E2B6E5862}" srcId="{E1524CCB-2D5A-4397-B772-218E6EBD6937}" destId="{35504D53-02F3-45FD-AAF6-8EF09B49D091}" srcOrd="2" destOrd="0" parTransId="{C51D3D77-20CF-458E-8156-9315AE054883}" sibTransId="{67C6EC10-EC2A-423B-B859-FFC0F866381F}"/>
    <dgm:cxn modelId="{5096DAD9-924C-4FA7-ACA3-3C24571CF0B7}" type="presOf" srcId="{E67894D1-D3B5-449E-A9A9-EC351170B834}" destId="{6551E886-E488-459E-B799-0874DFEDCD7D}" srcOrd="0" destOrd="0" presId="urn:microsoft.com/office/officeart/2005/8/layout/vList2"/>
    <dgm:cxn modelId="{7E3660FE-4454-4377-BE47-5C9FC421A33B}" srcId="{E1524CCB-2D5A-4397-B772-218E6EBD6937}" destId="{431C2C43-4A96-4C7F-9A30-CD9829492EB1}" srcOrd="3" destOrd="0" parTransId="{C33A2764-922D-4140-B9A4-11A2BFCD9488}" sibTransId="{ED89C176-2892-4C65-8E4F-FDD20072994A}"/>
    <dgm:cxn modelId="{154E9090-10B0-4C5F-8962-7BF22EBF98BD}" type="presParOf" srcId="{834ABEAD-9D15-4C22-ABE2-6ED99E705556}" destId="{6551E886-E488-459E-B799-0874DFEDCD7D}" srcOrd="0" destOrd="0" presId="urn:microsoft.com/office/officeart/2005/8/layout/vList2"/>
    <dgm:cxn modelId="{E7C04897-FA55-415F-B27E-4C8F6BD73542}" type="presParOf" srcId="{834ABEAD-9D15-4C22-ABE2-6ED99E705556}" destId="{9A69C9FA-968A-4505-A18C-3351E5BA5DDE}" srcOrd="1" destOrd="0" presId="urn:microsoft.com/office/officeart/2005/8/layout/vList2"/>
    <dgm:cxn modelId="{C1F55435-14D0-464C-BA37-95B3939159DA}" type="presParOf" srcId="{834ABEAD-9D15-4C22-ABE2-6ED99E705556}" destId="{313143E6-0CFB-4978-9F3F-7120D4A54C7B}" srcOrd="2" destOrd="0" presId="urn:microsoft.com/office/officeart/2005/8/layout/vList2"/>
    <dgm:cxn modelId="{948479A1-6E01-451E-B9C7-352DE92C899A}" type="presParOf" srcId="{834ABEAD-9D15-4C22-ABE2-6ED99E705556}" destId="{A43C2417-6819-4518-B590-9FA67B780618}" srcOrd="3" destOrd="0" presId="urn:microsoft.com/office/officeart/2005/8/layout/vList2"/>
    <dgm:cxn modelId="{6788D54F-1BCB-4370-AB8C-1C191296B3C4}" type="presParOf" srcId="{834ABEAD-9D15-4C22-ABE2-6ED99E705556}" destId="{8585DC63-A8CA-4D9E-B09B-155D7679C013}" srcOrd="4" destOrd="0" presId="urn:microsoft.com/office/officeart/2005/8/layout/vList2"/>
    <dgm:cxn modelId="{1273E5C9-31E0-4233-BCD0-B7FF435556E0}" type="presParOf" srcId="{834ABEAD-9D15-4C22-ABE2-6ED99E705556}" destId="{6D8A8BE2-6ACF-46B8-A62F-D7EABC409EC0}" srcOrd="5" destOrd="0" presId="urn:microsoft.com/office/officeart/2005/8/layout/vList2"/>
    <dgm:cxn modelId="{565977E2-18FB-4233-A194-30781A3BE64E}" type="presParOf" srcId="{834ABEAD-9D15-4C22-ABE2-6ED99E705556}" destId="{27256B9A-6FBD-449F-9EAA-64D6060D303C}" srcOrd="6" destOrd="0" presId="urn:microsoft.com/office/officeart/2005/8/layout/vList2"/>
    <dgm:cxn modelId="{B4DC293D-6EC5-4B92-8931-76D98666AA43}" type="presParOf" srcId="{834ABEAD-9D15-4C22-ABE2-6ED99E705556}" destId="{72FD7714-B11D-4994-9F83-7887BCC950CB}" srcOrd="7" destOrd="0" presId="urn:microsoft.com/office/officeart/2005/8/layout/vList2"/>
    <dgm:cxn modelId="{E1067AAC-4CB8-40AF-835D-28115D967365}" type="presParOf" srcId="{834ABEAD-9D15-4C22-ABE2-6ED99E705556}" destId="{62DA6675-1EC6-40E5-B65B-98839153998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6D7702E-79CA-4A6A-84B0-5E4D9AFE68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3EA81A-7131-428C-9705-82579E1393AA}">
      <dgm:prSet/>
      <dgm:spPr/>
      <dgm:t>
        <a:bodyPr/>
        <a:lstStyle/>
        <a:p>
          <a:r>
            <a:rPr lang="es-ES"/>
            <a:t>Proteger datos</a:t>
          </a:r>
          <a:endParaRPr lang="en-US"/>
        </a:p>
      </dgm:t>
    </dgm:pt>
    <dgm:pt modelId="{8BBDB5A3-3561-4822-9035-7304D2137523}" type="parTrans" cxnId="{0F175D95-0186-493F-8DCD-0F10185F6CC8}">
      <dgm:prSet/>
      <dgm:spPr/>
      <dgm:t>
        <a:bodyPr/>
        <a:lstStyle/>
        <a:p>
          <a:endParaRPr lang="en-US"/>
        </a:p>
      </dgm:t>
    </dgm:pt>
    <dgm:pt modelId="{E17D7F1E-BB9A-4861-8ACD-AF32B146F5F9}" type="sibTrans" cxnId="{0F175D95-0186-493F-8DCD-0F10185F6CC8}">
      <dgm:prSet/>
      <dgm:spPr/>
      <dgm:t>
        <a:bodyPr/>
        <a:lstStyle/>
        <a:p>
          <a:endParaRPr lang="en-US"/>
        </a:p>
      </dgm:t>
    </dgm:pt>
    <dgm:pt modelId="{21CF2FBC-5B8F-4CEE-BFA8-113322E06148}">
      <dgm:prSet/>
      <dgm:spPr/>
      <dgm:t>
        <a:bodyPr/>
        <a:lstStyle/>
        <a:p>
          <a:r>
            <a:rPr lang="es-ES"/>
            <a:t>Asegurar estándares</a:t>
          </a:r>
          <a:endParaRPr lang="en-US"/>
        </a:p>
      </dgm:t>
    </dgm:pt>
    <dgm:pt modelId="{A2B82A30-2C03-4FA3-AF99-23228BA44865}" type="parTrans" cxnId="{86D555A6-729C-44AD-891B-7DE31DBB9A83}">
      <dgm:prSet/>
      <dgm:spPr/>
      <dgm:t>
        <a:bodyPr/>
        <a:lstStyle/>
        <a:p>
          <a:endParaRPr lang="en-US"/>
        </a:p>
      </dgm:t>
    </dgm:pt>
    <dgm:pt modelId="{B7C6F98A-AC8E-4D7C-94A7-44AF3C736AAB}" type="sibTrans" cxnId="{86D555A6-729C-44AD-891B-7DE31DBB9A83}">
      <dgm:prSet/>
      <dgm:spPr/>
      <dgm:t>
        <a:bodyPr/>
        <a:lstStyle/>
        <a:p>
          <a:endParaRPr lang="en-US"/>
        </a:p>
      </dgm:t>
    </dgm:pt>
    <dgm:pt modelId="{EE8DC4F3-F8BA-4A49-9E2E-0979CC33D2D8}" type="pres">
      <dgm:prSet presAssocID="{86D7702E-79CA-4A6A-84B0-5E4D9AFE68CE}" presName="root" presStyleCnt="0">
        <dgm:presLayoutVars>
          <dgm:dir/>
          <dgm:resizeHandles val="exact"/>
        </dgm:presLayoutVars>
      </dgm:prSet>
      <dgm:spPr/>
    </dgm:pt>
    <dgm:pt modelId="{5A6AEE1E-B748-48F4-92FD-92F41927E392}" type="pres">
      <dgm:prSet presAssocID="{1B3EA81A-7131-428C-9705-82579E1393AA}" presName="compNode" presStyleCnt="0"/>
      <dgm:spPr/>
    </dgm:pt>
    <dgm:pt modelId="{E25BECEB-5E6D-44A9-AE03-E3F171D68D16}" type="pres">
      <dgm:prSet presAssocID="{1B3EA81A-7131-428C-9705-82579E1393AA}" presName="bgRect" presStyleLbl="bgShp" presStyleIdx="0" presStyleCnt="2"/>
      <dgm:spPr/>
    </dgm:pt>
    <dgm:pt modelId="{CFEDA210-F20E-4FC7-A1F0-29742AFB5C93}" type="pres">
      <dgm:prSet presAssocID="{1B3EA81A-7131-428C-9705-82579E1393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F5D8EB74-A1CD-4B44-825D-C9856E400FE1}" type="pres">
      <dgm:prSet presAssocID="{1B3EA81A-7131-428C-9705-82579E1393AA}" presName="spaceRect" presStyleCnt="0"/>
      <dgm:spPr/>
    </dgm:pt>
    <dgm:pt modelId="{D32F5404-08FA-4C12-A4B4-AD9191FAC486}" type="pres">
      <dgm:prSet presAssocID="{1B3EA81A-7131-428C-9705-82579E1393AA}" presName="parTx" presStyleLbl="revTx" presStyleIdx="0" presStyleCnt="2">
        <dgm:presLayoutVars>
          <dgm:chMax val="0"/>
          <dgm:chPref val="0"/>
        </dgm:presLayoutVars>
      </dgm:prSet>
      <dgm:spPr/>
    </dgm:pt>
    <dgm:pt modelId="{7F54EB94-8C13-41AB-933A-2BF0655ABED1}" type="pres">
      <dgm:prSet presAssocID="{E17D7F1E-BB9A-4861-8ACD-AF32B146F5F9}" presName="sibTrans" presStyleCnt="0"/>
      <dgm:spPr/>
    </dgm:pt>
    <dgm:pt modelId="{5F8EF34E-8844-48D6-A40E-D43D86C5DB7E}" type="pres">
      <dgm:prSet presAssocID="{21CF2FBC-5B8F-4CEE-BFA8-113322E06148}" presName="compNode" presStyleCnt="0"/>
      <dgm:spPr/>
    </dgm:pt>
    <dgm:pt modelId="{14D8089D-EC02-4E58-A3E7-C9A6974FC837}" type="pres">
      <dgm:prSet presAssocID="{21CF2FBC-5B8F-4CEE-BFA8-113322E06148}" presName="bgRect" presStyleLbl="bgShp" presStyleIdx="1" presStyleCnt="2"/>
      <dgm:spPr/>
    </dgm:pt>
    <dgm:pt modelId="{4D861DEC-3EEE-4B97-825C-77CE63C4340E}" type="pres">
      <dgm:prSet presAssocID="{21CF2FBC-5B8F-4CEE-BFA8-113322E061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EDE41359-E32C-432B-9735-B45C2CDCB769}" type="pres">
      <dgm:prSet presAssocID="{21CF2FBC-5B8F-4CEE-BFA8-113322E06148}" presName="spaceRect" presStyleCnt="0"/>
      <dgm:spPr/>
    </dgm:pt>
    <dgm:pt modelId="{4D374990-CC4C-4F7B-847D-9DFA1AE0A743}" type="pres">
      <dgm:prSet presAssocID="{21CF2FBC-5B8F-4CEE-BFA8-113322E0614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811F02-6653-4FDB-BABC-2B250050FC91}" type="presOf" srcId="{1B3EA81A-7131-428C-9705-82579E1393AA}" destId="{D32F5404-08FA-4C12-A4B4-AD9191FAC486}" srcOrd="0" destOrd="0" presId="urn:microsoft.com/office/officeart/2018/2/layout/IconVerticalSolidList"/>
    <dgm:cxn modelId="{B012DA4C-3CA9-4535-A834-DD0FD7BBEA7E}" type="presOf" srcId="{21CF2FBC-5B8F-4CEE-BFA8-113322E06148}" destId="{4D374990-CC4C-4F7B-847D-9DFA1AE0A743}" srcOrd="0" destOrd="0" presId="urn:microsoft.com/office/officeart/2018/2/layout/IconVerticalSolidList"/>
    <dgm:cxn modelId="{0F175D95-0186-493F-8DCD-0F10185F6CC8}" srcId="{86D7702E-79CA-4A6A-84B0-5E4D9AFE68CE}" destId="{1B3EA81A-7131-428C-9705-82579E1393AA}" srcOrd="0" destOrd="0" parTransId="{8BBDB5A3-3561-4822-9035-7304D2137523}" sibTransId="{E17D7F1E-BB9A-4861-8ACD-AF32B146F5F9}"/>
    <dgm:cxn modelId="{86D555A6-729C-44AD-891B-7DE31DBB9A83}" srcId="{86D7702E-79CA-4A6A-84B0-5E4D9AFE68CE}" destId="{21CF2FBC-5B8F-4CEE-BFA8-113322E06148}" srcOrd="1" destOrd="0" parTransId="{A2B82A30-2C03-4FA3-AF99-23228BA44865}" sibTransId="{B7C6F98A-AC8E-4D7C-94A7-44AF3C736AAB}"/>
    <dgm:cxn modelId="{A90D12B5-839E-4F85-8149-538FF2FE78A1}" type="presOf" srcId="{86D7702E-79CA-4A6A-84B0-5E4D9AFE68CE}" destId="{EE8DC4F3-F8BA-4A49-9E2E-0979CC33D2D8}" srcOrd="0" destOrd="0" presId="urn:microsoft.com/office/officeart/2018/2/layout/IconVerticalSolidList"/>
    <dgm:cxn modelId="{90E42A0E-34FB-4483-8900-5E3590267E73}" type="presParOf" srcId="{EE8DC4F3-F8BA-4A49-9E2E-0979CC33D2D8}" destId="{5A6AEE1E-B748-48F4-92FD-92F41927E392}" srcOrd="0" destOrd="0" presId="urn:microsoft.com/office/officeart/2018/2/layout/IconVerticalSolidList"/>
    <dgm:cxn modelId="{15D43A60-10BC-4809-B6CA-D07493AD3CE1}" type="presParOf" srcId="{5A6AEE1E-B748-48F4-92FD-92F41927E392}" destId="{E25BECEB-5E6D-44A9-AE03-E3F171D68D16}" srcOrd="0" destOrd="0" presId="urn:microsoft.com/office/officeart/2018/2/layout/IconVerticalSolidList"/>
    <dgm:cxn modelId="{2E687E98-EC2D-46D6-B3E2-E4A5A938D744}" type="presParOf" srcId="{5A6AEE1E-B748-48F4-92FD-92F41927E392}" destId="{CFEDA210-F20E-4FC7-A1F0-29742AFB5C93}" srcOrd="1" destOrd="0" presId="urn:microsoft.com/office/officeart/2018/2/layout/IconVerticalSolidList"/>
    <dgm:cxn modelId="{DF7FCA12-9ABF-4C57-AFF7-FB415CC5B713}" type="presParOf" srcId="{5A6AEE1E-B748-48F4-92FD-92F41927E392}" destId="{F5D8EB74-A1CD-4B44-825D-C9856E400FE1}" srcOrd="2" destOrd="0" presId="urn:microsoft.com/office/officeart/2018/2/layout/IconVerticalSolidList"/>
    <dgm:cxn modelId="{AAA5B334-621D-40AA-AE03-F033926A67E2}" type="presParOf" srcId="{5A6AEE1E-B748-48F4-92FD-92F41927E392}" destId="{D32F5404-08FA-4C12-A4B4-AD9191FAC486}" srcOrd="3" destOrd="0" presId="urn:microsoft.com/office/officeart/2018/2/layout/IconVerticalSolidList"/>
    <dgm:cxn modelId="{971B8094-8884-413D-985B-3E1119905789}" type="presParOf" srcId="{EE8DC4F3-F8BA-4A49-9E2E-0979CC33D2D8}" destId="{7F54EB94-8C13-41AB-933A-2BF0655ABED1}" srcOrd="1" destOrd="0" presId="urn:microsoft.com/office/officeart/2018/2/layout/IconVerticalSolidList"/>
    <dgm:cxn modelId="{C29A3196-25ED-4A6E-B495-8FF5261F12E1}" type="presParOf" srcId="{EE8DC4F3-F8BA-4A49-9E2E-0979CC33D2D8}" destId="{5F8EF34E-8844-48D6-A40E-D43D86C5DB7E}" srcOrd="2" destOrd="0" presId="urn:microsoft.com/office/officeart/2018/2/layout/IconVerticalSolidList"/>
    <dgm:cxn modelId="{83E8CCF1-99B3-4661-B4D1-56FA61C6AAC7}" type="presParOf" srcId="{5F8EF34E-8844-48D6-A40E-D43D86C5DB7E}" destId="{14D8089D-EC02-4E58-A3E7-C9A6974FC837}" srcOrd="0" destOrd="0" presId="urn:microsoft.com/office/officeart/2018/2/layout/IconVerticalSolidList"/>
    <dgm:cxn modelId="{0EDBB5F5-631D-42F4-AF9E-82D6B7BF8D9E}" type="presParOf" srcId="{5F8EF34E-8844-48D6-A40E-D43D86C5DB7E}" destId="{4D861DEC-3EEE-4B97-825C-77CE63C4340E}" srcOrd="1" destOrd="0" presId="urn:microsoft.com/office/officeart/2018/2/layout/IconVerticalSolidList"/>
    <dgm:cxn modelId="{66DE5370-C695-466D-AEFE-0CE4488E7B1D}" type="presParOf" srcId="{5F8EF34E-8844-48D6-A40E-D43D86C5DB7E}" destId="{EDE41359-E32C-432B-9735-B45C2CDCB769}" srcOrd="2" destOrd="0" presId="urn:microsoft.com/office/officeart/2018/2/layout/IconVerticalSolidList"/>
    <dgm:cxn modelId="{BBC5F8C7-C94E-4348-8451-9B26E15EDBE8}" type="presParOf" srcId="{5F8EF34E-8844-48D6-A40E-D43D86C5DB7E}" destId="{4D374990-CC4C-4F7B-847D-9DFA1AE0A7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E2BB24-C2C9-4FDB-A3C8-D5A24B094F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0E6B7B-5DF8-4B8B-AE92-2593E003E23A}">
      <dgm:prSet/>
      <dgm:spPr/>
      <dgm:t>
        <a:bodyPr/>
        <a:lstStyle/>
        <a:p>
          <a:r>
            <a:rPr lang="es-ES"/>
            <a:t>Datos</a:t>
          </a:r>
          <a:endParaRPr lang="en-US"/>
        </a:p>
      </dgm:t>
    </dgm:pt>
    <dgm:pt modelId="{D17CC90A-4276-4A69-82FB-4D7D9B9F2B9E}" type="parTrans" cxnId="{D74FE135-2690-4A96-AF2B-BDE5B8DEA9F6}">
      <dgm:prSet/>
      <dgm:spPr/>
      <dgm:t>
        <a:bodyPr/>
        <a:lstStyle/>
        <a:p>
          <a:endParaRPr lang="en-US"/>
        </a:p>
      </dgm:t>
    </dgm:pt>
    <dgm:pt modelId="{DDF83BEE-AED4-4BB3-8A0E-C6AD518ED306}" type="sibTrans" cxnId="{D74FE135-2690-4A96-AF2B-BDE5B8DEA9F6}">
      <dgm:prSet/>
      <dgm:spPr/>
      <dgm:t>
        <a:bodyPr/>
        <a:lstStyle/>
        <a:p>
          <a:endParaRPr lang="en-US"/>
        </a:p>
      </dgm:t>
    </dgm:pt>
    <dgm:pt modelId="{F5959EF2-832E-40C8-AAA6-43F648F8F596}">
      <dgm:prSet/>
      <dgm:spPr/>
      <dgm:t>
        <a:bodyPr/>
        <a:lstStyle/>
        <a:p>
          <a:r>
            <a:rPr lang="es-ES"/>
            <a:t>Analizar</a:t>
          </a:r>
          <a:endParaRPr lang="en-US"/>
        </a:p>
      </dgm:t>
    </dgm:pt>
    <dgm:pt modelId="{496D8713-5DB3-40EC-B5ED-A2A3B401E93A}" type="parTrans" cxnId="{F853E540-5E13-41B9-BD03-44443F812937}">
      <dgm:prSet/>
      <dgm:spPr/>
      <dgm:t>
        <a:bodyPr/>
        <a:lstStyle/>
        <a:p>
          <a:endParaRPr lang="en-US"/>
        </a:p>
      </dgm:t>
    </dgm:pt>
    <dgm:pt modelId="{25BC01A8-EA3E-45D0-99B3-BADB26498008}" type="sibTrans" cxnId="{F853E540-5E13-41B9-BD03-44443F812937}">
      <dgm:prSet/>
      <dgm:spPr/>
      <dgm:t>
        <a:bodyPr/>
        <a:lstStyle/>
        <a:p>
          <a:endParaRPr lang="en-US"/>
        </a:p>
      </dgm:t>
    </dgm:pt>
    <dgm:pt modelId="{9F10F89B-9ED4-4C15-959E-BFFDB2CAE531}">
      <dgm:prSet/>
      <dgm:spPr/>
      <dgm:t>
        <a:bodyPr/>
        <a:lstStyle/>
        <a:p>
          <a:r>
            <a:rPr lang="es-ES"/>
            <a:t>Agrupar</a:t>
          </a:r>
          <a:endParaRPr lang="en-US"/>
        </a:p>
      </dgm:t>
    </dgm:pt>
    <dgm:pt modelId="{027EF837-D137-42A7-9667-3870A3DE15E8}" type="parTrans" cxnId="{5D3D2C1D-6991-44CD-8D1F-7EBEDD1B8C02}">
      <dgm:prSet/>
      <dgm:spPr/>
      <dgm:t>
        <a:bodyPr/>
        <a:lstStyle/>
        <a:p>
          <a:endParaRPr lang="en-US"/>
        </a:p>
      </dgm:t>
    </dgm:pt>
    <dgm:pt modelId="{64B3F484-770A-405F-8708-C1B0E032358C}" type="sibTrans" cxnId="{5D3D2C1D-6991-44CD-8D1F-7EBEDD1B8C02}">
      <dgm:prSet/>
      <dgm:spPr/>
      <dgm:t>
        <a:bodyPr/>
        <a:lstStyle/>
        <a:p>
          <a:endParaRPr lang="en-US"/>
        </a:p>
      </dgm:t>
    </dgm:pt>
    <dgm:pt modelId="{C3A76ED5-3CC1-438E-9EBF-1E1C0F0AFD45}">
      <dgm:prSet/>
      <dgm:spPr/>
      <dgm:t>
        <a:bodyPr/>
        <a:lstStyle/>
        <a:p>
          <a:r>
            <a:rPr lang="es-ES"/>
            <a:t>Limpiar</a:t>
          </a:r>
          <a:endParaRPr lang="en-US"/>
        </a:p>
      </dgm:t>
    </dgm:pt>
    <dgm:pt modelId="{EBEA633A-D0CE-4066-8B76-A5D4CA6D5B6D}" type="parTrans" cxnId="{6115B4F0-9115-4BCB-B64A-AB44078EA0EA}">
      <dgm:prSet/>
      <dgm:spPr/>
      <dgm:t>
        <a:bodyPr/>
        <a:lstStyle/>
        <a:p>
          <a:endParaRPr lang="en-US"/>
        </a:p>
      </dgm:t>
    </dgm:pt>
    <dgm:pt modelId="{0A72F923-A59E-4EB4-8A66-10049DAD75A5}" type="sibTrans" cxnId="{6115B4F0-9115-4BCB-B64A-AB44078EA0EA}">
      <dgm:prSet/>
      <dgm:spPr/>
      <dgm:t>
        <a:bodyPr/>
        <a:lstStyle/>
        <a:p>
          <a:endParaRPr lang="en-US"/>
        </a:p>
      </dgm:t>
    </dgm:pt>
    <dgm:pt modelId="{8B381015-21D5-4F68-AD13-6A8C617BE2E7}" type="pres">
      <dgm:prSet presAssocID="{3AE2BB24-C2C9-4FDB-A3C8-D5A24B094F04}" presName="root" presStyleCnt="0">
        <dgm:presLayoutVars>
          <dgm:dir/>
          <dgm:resizeHandles val="exact"/>
        </dgm:presLayoutVars>
      </dgm:prSet>
      <dgm:spPr/>
    </dgm:pt>
    <dgm:pt modelId="{951B40DA-FD19-4942-8565-DA63D8F79ED8}" type="pres">
      <dgm:prSet presAssocID="{630E6B7B-5DF8-4B8B-AE92-2593E003E23A}" presName="compNode" presStyleCnt="0"/>
      <dgm:spPr/>
    </dgm:pt>
    <dgm:pt modelId="{FAFBB6BC-2E49-4927-A8D3-72A0E846E447}" type="pres">
      <dgm:prSet presAssocID="{630E6B7B-5DF8-4B8B-AE92-2593E003E23A}" presName="bgRect" presStyleLbl="bgShp" presStyleIdx="0" presStyleCnt="4"/>
      <dgm:spPr/>
    </dgm:pt>
    <dgm:pt modelId="{306F9F1E-1D00-4531-BD45-C0A159232530}" type="pres">
      <dgm:prSet presAssocID="{630E6B7B-5DF8-4B8B-AE92-2593E003E2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CA8A969-73E4-4D86-9963-40443575877B}" type="pres">
      <dgm:prSet presAssocID="{630E6B7B-5DF8-4B8B-AE92-2593E003E23A}" presName="spaceRect" presStyleCnt="0"/>
      <dgm:spPr/>
    </dgm:pt>
    <dgm:pt modelId="{51B40F7B-2E08-4056-99A9-D0C589B9E9DD}" type="pres">
      <dgm:prSet presAssocID="{630E6B7B-5DF8-4B8B-AE92-2593E003E23A}" presName="parTx" presStyleLbl="revTx" presStyleIdx="0" presStyleCnt="4">
        <dgm:presLayoutVars>
          <dgm:chMax val="0"/>
          <dgm:chPref val="0"/>
        </dgm:presLayoutVars>
      </dgm:prSet>
      <dgm:spPr/>
    </dgm:pt>
    <dgm:pt modelId="{DBE4E9D2-D9E7-482C-B3DA-5D1382F3F1BE}" type="pres">
      <dgm:prSet presAssocID="{DDF83BEE-AED4-4BB3-8A0E-C6AD518ED306}" presName="sibTrans" presStyleCnt="0"/>
      <dgm:spPr/>
    </dgm:pt>
    <dgm:pt modelId="{CBE143B1-5044-4FDC-927B-135D336B93DA}" type="pres">
      <dgm:prSet presAssocID="{F5959EF2-832E-40C8-AAA6-43F648F8F596}" presName="compNode" presStyleCnt="0"/>
      <dgm:spPr/>
    </dgm:pt>
    <dgm:pt modelId="{294AC60C-B436-4293-BD8F-546110F389A6}" type="pres">
      <dgm:prSet presAssocID="{F5959EF2-832E-40C8-AAA6-43F648F8F596}" presName="bgRect" presStyleLbl="bgShp" presStyleIdx="1" presStyleCnt="4"/>
      <dgm:spPr/>
    </dgm:pt>
    <dgm:pt modelId="{FA6FB208-0BD8-490F-9D2B-D672873361A7}" type="pres">
      <dgm:prSet presAssocID="{F5959EF2-832E-40C8-AAA6-43F648F8F5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BB7B80-F1E1-4F56-BCB5-2978404DD87D}" type="pres">
      <dgm:prSet presAssocID="{F5959EF2-832E-40C8-AAA6-43F648F8F596}" presName="spaceRect" presStyleCnt="0"/>
      <dgm:spPr/>
    </dgm:pt>
    <dgm:pt modelId="{32E675EA-F943-42B6-B440-5F71B78C5F19}" type="pres">
      <dgm:prSet presAssocID="{F5959EF2-832E-40C8-AAA6-43F648F8F596}" presName="parTx" presStyleLbl="revTx" presStyleIdx="1" presStyleCnt="4">
        <dgm:presLayoutVars>
          <dgm:chMax val="0"/>
          <dgm:chPref val="0"/>
        </dgm:presLayoutVars>
      </dgm:prSet>
      <dgm:spPr/>
    </dgm:pt>
    <dgm:pt modelId="{D4D64A2B-C138-4D71-8F0E-9DB44CCFC44B}" type="pres">
      <dgm:prSet presAssocID="{25BC01A8-EA3E-45D0-99B3-BADB26498008}" presName="sibTrans" presStyleCnt="0"/>
      <dgm:spPr/>
    </dgm:pt>
    <dgm:pt modelId="{C83D4739-55FF-47C3-9A08-05EA5045A22E}" type="pres">
      <dgm:prSet presAssocID="{9F10F89B-9ED4-4C15-959E-BFFDB2CAE531}" presName="compNode" presStyleCnt="0"/>
      <dgm:spPr/>
    </dgm:pt>
    <dgm:pt modelId="{2C90A12B-F259-4551-910E-5441F16473CE}" type="pres">
      <dgm:prSet presAssocID="{9F10F89B-9ED4-4C15-959E-BFFDB2CAE531}" presName="bgRect" presStyleLbl="bgShp" presStyleIdx="2" presStyleCnt="4"/>
      <dgm:spPr/>
    </dgm:pt>
    <dgm:pt modelId="{C9BA931D-889D-4568-A7AC-9836A8FCE5E6}" type="pres">
      <dgm:prSet presAssocID="{9F10F89B-9ED4-4C15-959E-BFFDB2CAE5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FFFB331E-19D9-4A7A-A799-0CADFB20070E}" type="pres">
      <dgm:prSet presAssocID="{9F10F89B-9ED4-4C15-959E-BFFDB2CAE531}" presName="spaceRect" presStyleCnt="0"/>
      <dgm:spPr/>
    </dgm:pt>
    <dgm:pt modelId="{13EA1447-EA28-4412-8705-999EC35F6978}" type="pres">
      <dgm:prSet presAssocID="{9F10F89B-9ED4-4C15-959E-BFFDB2CAE531}" presName="parTx" presStyleLbl="revTx" presStyleIdx="2" presStyleCnt="4">
        <dgm:presLayoutVars>
          <dgm:chMax val="0"/>
          <dgm:chPref val="0"/>
        </dgm:presLayoutVars>
      </dgm:prSet>
      <dgm:spPr/>
    </dgm:pt>
    <dgm:pt modelId="{982EEAA7-CB5A-426A-ACD7-371A85DF0BF2}" type="pres">
      <dgm:prSet presAssocID="{64B3F484-770A-405F-8708-C1B0E032358C}" presName="sibTrans" presStyleCnt="0"/>
      <dgm:spPr/>
    </dgm:pt>
    <dgm:pt modelId="{1DD70303-B994-4120-BD0E-78B15AFB647A}" type="pres">
      <dgm:prSet presAssocID="{C3A76ED5-3CC1-438E-9EBF-1E1C0F0AFD45}" presName="compNode" presStyleCnt="0"/>
      <dgm:spPr/>
    </dgm:pt>
    <dgm:pt modelId="{A2CF53CD-1764-43FF-AEAE-CC69F81484C7}" type="pres">
      <dgm:prSet presAssocID="{C3A76ED5-3CC1-438E-9EBF-1E1C0F0AFD45}" presName="bgRect" presStyleLbl="bgShp" presStyleIdx="3" presStyleCnt="4"/>
      <dgm:spPr/>
    </dgm:pt>
    <dgm:pt modelId="{CA936823-D475-46FF-81C8-309EC703CC96}" type="pres">
      <dgm:prSet presAssocID="{C3A76ED5-3CC1-438E-9EBF-1E1C0F0AFD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C189A57-D57E-4BE4-AB11-91299A6B0E2B}" type="pres">
      <dgm:prSet presAssocID="{C3A76ED5-3CC1-438E-9EBF-1E1C0F0AFD45}" presName="spaceRect" presStyleCnt="0"/>
      <dgm:spPr/>
    </dgm:pt>
    <dgm:pt modelId="{062C3017-EE14-40C9-874E-1E131155F6FA}" type="pres">
      <dgm:prSet presAssocID="{C3A76ED5-3CC1-438E-9EBF-1E1C0F0AFD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3D2C1D-6991-44CD-8D1F-7EBEDD1B8C02}" srcId="{3AE2BB24-C2C9-4FDB-A3C8-D5A24B094F04}" destId="{9F10F89B-9ED4-4C15-959E-BFFDB2CAE531}" srcOrd="2" destOrd="0" parTransId="{027EF837-D137-42A7-9667-3870A3DE15E8}" sibTransId="{64B3F484-770A-405F-8708-C1B0E032358C}"/>
    <dgm:cxn modelId="{73F2FA22-4943-44AE-942A-9C1E8ADA3C7D}" type="presOf" srcId="{9F10F89B-9ED4-4C15-959E-BFFDB2CAE531}" destId="{13EA1447-EA28-4412-8705-999EC35F6978}" srcOrd="0" destOrd="0" presId="urn:microsoft.com/office/officeart/2018/2/layout/IconVerticalSolidList"/>
    <dgm:cxn modelId="{D74FE135-2690-4A96-AF2B-BDE5B8DEA9F6}" srcId="{3AE2BB24-C2C9-4FDB-A3C8-D5A24B094F04}" destId="{630E6B7B-5DF8-4B8B-AE92-2593E003E23A}" srcOrd="0" destOrd="0" parTransId="{D17CC90A-4276-4A69-82FB-4D7D9B9F2B9E}" sibTransId="{DDF83BEE-AED4-4BB3-8A0E-C6AD518ED306}"/>
    <dgm:cxn modelId="{F853E540-5E13-41B9-BD03-44443F812937}" srcId="{3AE2BB24-C2C9-4FDB-A3C8-D5A24B094F04}" destId="{F5959EF2-832E-40C8-AAA6-43F648F8F596}" srcOrd="1" destOrd="0" parTransId="{496D8713-5DB3-40EC-B5ED-A2A3B401E93A}" sibTransId="{25BC01A8-EA3E-45D0-99B3-BADB26498008}"/>
    <dgm:cxn modelId="{3D7D546D-E9B0-465E-9E60-462970188006}" type="presOf" srcId="{3AE2BB24-C2C9-4FDB-A3C8-D5A24B094F04}" destId="{8B381015-21D5-4F68-AD13-6A8C617BE2E7}" srcOrd="0" destOrd="0" presId="urn:microsoft.com/office/officeart/2018/2/layout/IconVerticalSolidList"/>
    <dgm:cxn modelId="{35E50188-FD46-4B8C-AB4F-34DFAE36F640}" type="presOf" srcId="{F5959EF2-832E-40C8-AAA6-43F648F8F596}" destId="{32E675EA-F943-42B6-B440-5F71B78C5F19}" srcOrd="0" destOrd="0" presId="urn:microsoft.com/office/officeart/2018/2/layout/IconVerticalSolidList"/>
    <dgm:cxn modelId="{A67CB69D-EA21-4B00-9318-A853768D8D89}" type="presOf" srcId="{630E6B7B-5DF8-4B8B-AE92-2593E003E23A}" destId="{51B40F7B-2E08-4056-99A9-D0C589B9E9DD}" srcOrd="0" destOrd="0" presId="urn:microsoft.com/office/officeart/2018/2/layout/IconVerticalSolidList"/>
    <dgm:cxn modelId="{AF05F7AB-EFD6-47E4-AAEE-08E41386AC67}" type="presOf" srcId="{C3A76ED5-3CC1-438E-9EBF-1E1C0F0AFD45}" destId="{062C3017-EE14-40C9-874E-1E131155F6FA}" srcOrd="0" destOrd="0" presId="urn:microsoft.com/office/officeart/2018/2/layout/IconVerticalSolidList"/>
    <dgm:cxn modelId="{6115B4F0-9115-4BCB-B64A-AB44078EA0EA}" srcId="{3AE2BB24-C2C9-4FDB-A3C8-D5A24B094F04}" destId="{C3A76ED5-3CC1-438E-9EBF-1E1C0F0AFD45}" srcOrd="3" destOrd="0" parTransId="{EBEA633A-D0CE-4066-8B76-A5D4CA6D5B6D}" sibTransId="{0A72F923-A59E-4EB4-8A66-10049DAD75A5}"/>
    <dgm:cxn modelId="{472D52D3-4B10-4EB6-B6BA-9D5DA2545EFE}" type="presParOf" srcId="{8B381015-21D5-4F68-AD13-6A8C617BE2E7}" destId="{951B40DA-FD19-4942-8565-DA63D8F79ED8}" srcOrd="0" destOrd="0" presId="urn:microsoft.com/office/officeart/2018/2/layout/IconVerticalSolidList"/>
    <dgm:cxn modelId="{ADFB9325-DEB4-48B0-A541-CE1D555AF528}" type="presParOf" srcId="{951B40DA-FD19-4942-8565-DA63D8F79ED8}" destId="{FAFBB6BC-2E49-4927-A8D3-72A0E846E447}" srcOrd="0" destOrd="0" presId="urn:microsoft.com/office/officeart/2018/2/layout/IconVerticalSolidList"/>
    <dgm:cxn modelId="{ACCF6341-DDCD-47B0-9873-4B74FE4B2575}" type="presParOf" srcId="{951B40DA-FD19-4942-8565-DA63D8F79ED8}" destId="{306F9F1E-1D00-4531-BD45-C0A159232530}" srcOrd="1" destOrd="0" presId="urn:microsoft.com/office/officeart/2018/2/layout/IconVerticalSolidList"/>
    <dgm:cxn modelId="{33148167-52BF-4C71-8689-8771E90C439E}" type="presParOf" srcId="{951B40DA-FD19-4942-8565-DA63D8F79ED8}" destId="{ACA8A969-73E4-4D86-9963-40443575877B}" srcOrd="2" destOrd="0" presId="urn:microsoft.com/office/officeart/2018/2/layout/IconVerticalSolidList"/>
    <dgm:cxn modelId="{93287E20-B090-43CE-9EAF-8A7C74AEEDF7}" type="presParOf" srcId="{951B40DA-FD19-4942-8565-DA63D8F79ED8}" destId="{51B40F7B-2E08-4056-99A9-D0C589B9E9DD}" srcOrd="3" destOrd="0" presId="urn:microsoft.com/office/officeart/2018/2/layout/IconVerticalSolidList"/>
    <dgm:cxn modelId="{F21BB58E-051F-427E-94AA-C01DB277A42C}" type="presParOf" srcId="{8B381015-21D5-4F68-AD13-6A8C617BE2E7}" destId="{DBE4E9D2-D9E7-482C-B3DA-5D1382F3F1BE}" srcOrd="1" destOrd="0" presId="urn:microsoft.com/office/officeart/2018/2/layout/IconVerticalSolidList"/>
    <dgm:cxn modelId="{EB1F4781-22CE-425C-AC01-A1F2CF84EAF2}" type="presParOf" srcId="{8B381015-21D5-4F68-AD13-6A8C617BE2E7}" destId="{CBE143B1-5044-4FDC-927B-135D336B93DA}" srcOrd="2" destOrd="0" presId="urn:microsoft.com/office/officeart/2018/2/layout/IconVerticalSolidList"/>
    <dgm:cxn modelId="{712398CA-BB15-4DB6-B964-DFABB9C061EC}" type="presParOf" srcId="{CBE143B1-5044-4FDC-927B-135D336B93DA}" destId="{294AC60C-B436-4293-BD8F-546110F389A6}" srcOrd="0" destOrd="0" presId="urn:microsoft.com/office/officeart/2018/2/layout/IconVerticalSolidList"/>
    <dgm:cxn modelId="{8ECA301B-63E8-45C3-8947-A90822102FB0}" type="presParOf" srcId="{CBE143B1-5044-4FDC-927B-135D336B93DA}" destId="{FA6FB208-0BD8-490F-9D2B-D672873361A7}" srcOrd="1" destOrd="0" presId="urn:microsoft.com/office/officeart/2018/2/layout/IconVerticalSolidList"/>
    <dgm:cxn modelId="{B071762B-874E-4BA8-A253-CBEBE7DE63E9}" type="presParOf" srcId="{CBE143B1-5044-4FDC-927B-135D336B93DA}" destId="{B3BB7B80-F1E1-4F56-BCB5-2978404DD87D}" srcOrd="2" destOrd="0" presId="urn:microsoft.com/office/officeart/2018/2/layout/IconVerticalSolidList"/>
    <dgm:cxn modelId="{8B4C20A6-5320-45F0-9944-5E2FCBEFBCB0}" type="presParOf" srcId="{CBE143B1-5044-4FDC-927B-135D336B93DA}" destId="{32E675EA-F943-42B6-B440-5F71B78C5F19}" srcOrd="3" destOrd="0" presId="urn:microsoft.com/office/officeart/2018/2/layout/IconVerticalSolidList"/>
    <dgm:cxn modelId="{1E09C079-BA6C-453D-BCDA-50D80EF711F8}" type="presParOf" srcId="{8B381015-21D5-4F68-AD13-6A8C617BE2E7}" destId="{D4D64A2B-C138-4D71-8F0E-9DB44CCFC44B}" srcOrd="3" destOrd="0" presId="urn:microsoft.com/office/officeart/2018/2/layout/IconVerticalSolidList"/>
    <dgm:cxn modelId="{46BAE4AE-4EF7-425E-8C1A-63E4654B5E64}" type="presParOf" srcId="{8B381015-21D5-4F68-AD13-6A8C617BE2E7}" destId="{C83D4739-55FF-47C3-9A08-05EA5045A22E}" srcOrd="4" destOrd="0" presId="urn:microsoft.com/office/officeart/2018/2/layout/IconVerticalSolidList"/>
    <dgm:cxn modelId="{BFEE8D60-D021-414B-A89A-BD57049B75A0}" type="presParOf" srcId="{C83D4739-55FF-47C3-9A08-05EA5045A22E}" destId="{2C90A12B-F259-4551-910E-5441F16473CE}" srcOrd="0" destOrd="0" presId="urn:microsoft.com/office/officeart/2018/2/layout/IconVerticalSolidList"/>
    <dgm:cxn modelId="{8C01327E-71A4-4B34-9C11-A6FB1F9A0742}" type="presParOf" srcId="{C83D4739-55FF-47C3-9A08-05EA5045A22E}" destId="{C9BA931D-889D-4568-A7AC-9836A8FCE5E6}" srcOrd="1" destOrd="0" presId="urn:microsoft.com/office/officeart/2018/2/layout/IconVerticalSolidList"/>
    <dgm:cxn modelId="{D54D0794-00A5-4F7B-93B5-2C1DF1EB3705}" type="presParOf" srcId="{C83D4739-55FF-47C3-9A08-05EA5045A22E}" destId="{FFFB331E-19D9-4A7A-A799-0CADFB20070E}" srcOrd="2" destOrd="0" presId="urn:microsoft.com/office/officeart/2018/2/layout/IconVerticalSolidList"/>
    <dgm:cxn modelId="{59D1CE15-22C8-45DE-BB4C-5E3A25150352}" type="presParOf" srcId="{C83D4739-55FF-47C3-9A08-05EA5045A22E}" destId="{13EA1447-EA28-4412-8705-999EC35F6978}" srcOrd="3" destOrd="0" presId="urn:microsoft.com/office/officeart/2018/2/layout/IconVerticalSolidList"/>
    <dgm:cxn modelId="{4B17CBB3-B06C-4FB0-9DB3-7C6BCF04B962}" type="presParOf" srcId="{8B381015-21D5-4F68-AD13-6A8C617BE2E7}" destId="{982EEAA7-CB5A-426A-ACD7-371A85DF0BF2}" srcOrd="5" destOrd="0" presId="urn:microsoft.com/office/officeart/2018/2/layout/IconVerticalSolidList"/>
    <dgm:cxn modelId="{971F1969-0F5E-4077-87F8-DD460DA87054}" type="presParOf" srcId="{8B381015-21D5-4F68-AD13-6A8C617BE2E7}" destId="{1DD70303-B994-4120-BD0E-78B15AFB647A}" srcOrd="6" destOrd="0" presId="urn:microsoft.com/office/officeart/2018/2/layout/IconVerticalSolidList"/>
    <dgm:cxn modelId="{D55D058F-6FE6-44D3-B15C-D461479A103B}" type="presParOf" srcId="{1DD70303-B994-4120-BD0E-78B15AFB647A}" destId="{A2CF53CD-1764-43FF-AEAE-CC69F81484C7}" srcOrd="0" destOrd="0" presId="urn:microsoft.com/office/officeart/2018/2/layout/IconVerticalSolidList"/>
    <dgm:cxn modelId="{EEAA38FA-A546-42F8-BB90-9642DD656B3E}" type="presParOf" srcId="{1DD70303-B994-4120-BD0E-78B15AFB647A}" destId="{CA936823-D475-46FF-81C8-309EC703CC96}" srcOrd="1" destOrd="0" presId="urn:microsoft.com/office/officeart/2018/2/layout/IconVerticalSolidList"/>
    <dgm:cxn modelId="{E7A0E9D2-16F5-499D-A452-0653A3AD48BD}" type="presParOf" srcId="{1DD70303-B994-4120-BD0E-78B15AFB647A}" destId="{7C189A57-D57E-4BE4-AB11-91299A6B0E2B}" srcOrd="2" destOrd="0" presId="urn:microsoft.com/office/officeart/2018/2/layout/IconVerticalSolidList"/>
    <dgm:cxn modelId="{D4C23B08-5FA4-44DC-8E15-81CEC1CD83F4}" type="presParOf" srcId="{1DD70303-B994-4120-BD0E-78B15AFB647A}" destId="{062C3017-EE14-40C9-874E-1E131155F6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3121FE1-EC3A-4790-B8BE-3C1D945E72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D24017-B51B-4A0E-92CC-D85C34E1A715}">
      <dgm:prSet/>
      <dgm:spPr/>
      <dgm:t>
        <a:bodyPr/>
        <a:lstStyle/>
        <a:p>
          <a:r>
            <a:rPr lang="es-ES"/>
            <a:t>Desarrollador</a:t>
          </a:r>
          <a:endParaRPr lang="en-US"/>
        </a:p>
      </dgm:t>
    </dgm:pt>
    <dgm:pt modelId="{4369F90D-3B3D-466D-816E-4BC0B2EB8AB1}" type="parTrans" cxnId="{3B5243B3-44F7-4170-9DF1-6051B2F56E93}">
      <dgm:prSet/>
      <dgm:spPr/>
      <dgm:t>
        <a:bodyPr/>
        <a:lstStyle/>
        <a:p>
          <a:endParaRPr lang="en-US"/>
        </a:p>
      </dgm:t>
    </dgm:pt>
    <dgm:pt modelId="{2EF279A2-61A0-40B1-81AD-3F9E6721CA28}" type="sibTrans" cxnId="{3B5243B3-44F7-4170-9DF1-6051B2F56E93}">
      <dgm:prSet/>
      <dgm:spPr/>
      <dgm:t>
        <a:bodyPr/>
        <a:lstStyle/>
        <a:p>
          <a:endParaRPr lang="en-US"/>
        </a:p>
      </dgm:t>
    </dgm:pt>
    <dgm:pt modelId="{63D6559E-C3B9-429B-A141-51C187509C08}">
      <dgm:prSet/>
      <dgm:spPr/>
      <dgm:t>
        <a:bodyPr/>
        <a:lstStyle/>
        <a:p>
          <a:r>
            <a:rPr lang="es-ES"/>
            <a:t>Hace pruebas en todo el proceso</a:t>
          </a:r>
          <a:endParaRPr lang="en-US"/>
        </a:p>
      </dgm:t>
    </dgm:pt>
    <dgm:pt modelId="{ABC7FE26-765A-4793-94DE-87B0E3392C5F}" type="parTrans" cxnId="{C1C54EE0-F66A-4794-B215-047BD45E8570}">
      <dgm:prSet/>
      <dgm:spPr/>
      <dgm:t>
        <a:bodyPr/>
        <a:lstStyle/>
        <a:p>
          <a:endParaRPr lang="en-US"/>
        </a:p>
      </dgm:t>
    </dgm:pt>
    <dgm:pt modelId="{9CB69682-8148-41ED-9F14-2F3687DA0038}" type="sibTrans" cxnId="{C1C54EE0-F66A-4794-B215-047BD45E8570}">
      <dgm:prSet/>
      <dgm:spPr/>
      <dgm:t>
        <a:bodyPr/>
        <a:lstStyle/>
        <a:p>
          <a:endParaRPr lang="en-US"/>
        </a:p>
      </dgm:t>
    </dgm:pt>
    <dgm:pt modelId="{F698D1D5-5E23-4D9F-A06C-7D7C661F6661}">
      <dgm:prSet/>
      <dgm:spPr/>
      <dgm:t>
        <a:bodyPr/>
        <a:lstStyle/>
        <a:p>
          <a:r>
            <a:rPr lang="es-ES"/>
            <a:t>Pruebas antes de liberar el código</a:t>
          </a:r>
          <a:endParaRPr lang="en-US"/>
        </a:p>
      </dgm:t>
    </dgm:pt>
    <dgm:pt modelId="{9E4747A5-D214-453D-9F17-056E0E3336A5}" type="parTrans" cxnId="{5802BA3F-93F4-41E2-B32C-4657549C0DA9}">
      <dgm:prSet/>
      <dgm:spPr/>
      <dgm:t>
        <a:bodyPr/>
        <a:lstStyle/>
        <a:p>
          <a:endParaRPr lang="en-US"/>
        </a:p>
      </dgm:t>
    </dgm:pt>
    <dgm:pt modelId="{455252DB-BC84-4F22-AF97-C58F7A02C00F}" type="sibTrans" cxnId="{5802BA3F-93F4-41E2-B32C-4657549C0DA9}">
      <dgm:prSet/>
      <dgm:spPr/>
      <dgm:t>
        <a:bodyPr/>
        <a:lstStyle/>
        <a:p>
          <a:endParaRPr lang="en-US"/>
        </a:p>
      </dgm:t>
    </dgm:pt>
    <dgm:pt modelId="{C3F4857E-F752-4EFB-A481-E7AD4C457A2C}" type="pres">
      <dgm:prSet presAssocID="{03121FE1-EC3A-4790-B8BE-3C1D945E7271}" presName="root" presStyleCnt="0">
        <dgm:presLayoutVars>
          <dgm:dir/>
          <dgm:resizeHandles val="exact"/>
        </dgm:presLayoutVars>
      </dgm:prSet>
      <dgm:spPr/>
    </dgm:pt>
    <dgm:pt modelId="{70BCBB01-7DED-4DA6-838A-A19F4BDCBB03}" type="pres">
      <dgm:prSet presAssocID="{B9D24017-B51B-4A0E-92CC-D85C34E1A715}" presName="compNode" presStyleCnt="0"/>
      <dgm:spPr/>
    </dgm:pt>
    <dgm:pt modelId="{B5ACCF01-28E8-4EA3-B9F1-9C89C8D30D98}" type="pres">
      <dgm:prSet presAssocID="{B9D24017-B51B-4A0E-92CC-D85C34E1A715}" presName="bgRect" presStyleLbl="bgShp" presStyleIdx="0" presStyleCnt="3"/>
      <dgm:spPr/>
    </dgm:pt>
    <dgm:pt modelId="{B4C3B978-DCF3-441D-BAB6-E3E143C0DBE4}" type="pres">
      <dgm:prSet presAssocID="{B9D24017-B51B-4A0E-92CC-D85C34E1A7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79B38975-E67E-4732-84BA-5AAE64DF2D56}" type="pres">
      <dgm:prSet presAssocID="{B9D24017-B51B-4A0E-92CC-D85C34E1A715}" presName="spaceRect" presStyleCnt="0"/>
      <dgm:spPr/>
    </dgm:pt>
    <dgm:pt modelId="{F96E1538-158A-4044-B68E-64BA024A4BA2}" type="pres">
      <dgm:prSet presAssocID="{B9D24017-B51B-4A0E-92CC-D85C34E1A715}" presName="parTx" presStyleLbl="revTx" presStyleIdx="0" presStyleCnt="3">
        <dgm:presLayoutVars>
          <dgm:chMax val="0"/>
          <dgm:chPref val="0"/>
        </dgm:presLayoutVars>
      </dgm:prSet>
      <dgm:spPr/>
    </dgm:pt>
    <dgm:pt modelId="{0F670080-327B-4B24-93D7-8DA7C521D1E3}" type="pres">
      <dgm:prSet presAssocID="{2EF279A2-61A0-40B1-81AD-3F9E6721CA28}" presName="sibTrans" presStyleCnt="0"/>
      <dgm:spPr/>
    </dgm:pt>
    <dgm:pt modelId="{BA8A149B-6B2C-4F9F-889F-7BA92C6DE4D0}" type="pres">
      <dgm:prSet presAssocID="{63D6559E-C3B9-429B-A141-51C187509C08}" presName="compNode" presStyleCnt="0"/>
      <dgm:spPr/>
    </dgm:pt>
    <dgm:pt modelId="{FBBCA6C1-CB1B-4568-AD35-07922B9D7ACE}" type="pres">
      <dgm:prSet presAssocID="{63D6559E-C3B9-429B-A141-51C187509C08}" presName="bgRect" presStyleLbl="bgShp" presStyleIdx="1" presStyleCnt="3"/>
      <dgm:spPr/>
    </dgm:pt>
    <dgm:pt modelId="{A8B4952B-5C0F-43F7-94A0-DFF6745A8107}" type="pres">
      <dgm:prSet presAssocID="{63D6559E-C3B9-429B-A141-51C187509C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CADF3A3-8938-4D4E-A718-A24E97DD8AE1}" type="pres">
      <dgm:prSet presAssocID="{63D6559E-C3B9-429B-A141-51C187509C08}" presName="spaceRect" presStyleCnt="0"/>
      <dgm:spPr/>
    </dgm:pt>
    <dgm:pt modelId="{F454388E-DD5E-49D0-A07B-96DD1408D39E}" type="pres">
      <dgm:prSet presAssocID="{63D6559E-C3B9-429B-A141-51C187509C08}" presName="parTx" presStyleLbl="revTx" presStyleIdx="1" presStyleCnt="3">
        <dgm:presLayoutVars>
          <dgm:chMax val="0"/>
          <dgm:chPref val="0"/>
        </dgm:presLayoutVars>
      </dgm:prSet>
      <dgm:spPr/>
    </dgm:pt>
    <dgm:pt modelId="{75E25BDA-CDA1-4F75-BCAE-44F5BF091033}" type="pres">
      <dgm:prSet presAssocID="{9CB69682-8148-41ED-9F14-2F3687DA0038}" presName="sibTrans" presStyleCnt="0"/>
      <dgm:spPr/>
    </dgm:pt>
    <dgm:pt modelId="{610BE1EB-67D3-469D-9542-199E6817AF68}" type="pres">
      <dgm:prSet presAssocID="{F698D1D5-5E23-4D9F-A06C-7D7C661F6661}" presName="compNode" presStyleCnt="0"/>
      <dgm:spPr/>
    </dgm:pt>
    <dgm:pt modelId="{42F54B79-8827-452F-A40D-4E33534B99D4}" type="pres">
      <dgm:prSet presAssocID="{F698D1D5-5E23-4D9F-A06C-7D7C661F6661}" presName="bgRect" presStyleLbl="bgShp" presStyleIdx="2" presStyleCnt="3"/>
      <dgm:spPr/>
    </dgm:pt>
    <dgm:pt modelId="{B68AB916-149E-439E-BE64-22E47A44323B}" type="pres">
      <dgm:prSet presAssocID="{F698D1D5-5E23-4D9F-A06C-7D7C661F66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81D63F3-AB7F-467E-B729-5025C21FC952}" type="pres">
      <dgm:prSet presAssocID="{F698D1D5-5E23-4D9F-A06C-7D7C661F6661}" presName="spaceRect" presStyleCnt="0"/>
      <dgm:spPr/>
    </dgm:pt>
    <dgm:pt modelId="{576330A0-6C8C-4522-BF79-7664A688E9A2}" type="pres">
      <dgm:prSet presAssocID="{F698D1D5-5E23-4D9F-A06C-7D7C661F66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D44D00-E37A-42FE-8B60-CFBEE0FCD1E4}" type="presOf" srcId="{F698D1D5-5E23-4D9F-A06C-7D7C661F6661}" destId="{576330A0-6C8C-4522-BF79-7664A688E9A2}" srcOrd="0" destOrd="0" presId="urn:microsoft.com/office/officeart/2018/2/layout/IconVerticalSolidList"/>
    <dgm:cxn modelId="{24789131-5388-4FC2-9EF2-5253784071DE}" type="presOf" srcId="{03121FE1-EC3A-4790-B8BE-3C1D945E7271}" destId="{C3F4857E-F752-4EFB-A481-E7AD4C457A2C}" srcOrd="0" destOrd="0" presId="urn:microsoft.com/office/officeart/2018/2/layout/IconVerticalSolidList"/>
    <dgm:cxn modelId="{FE1B7D34-845C-4DD7-8295-6208BD15988F}" type="presOf" srcId="{B9D24017-B51B-4A0E-92CC-D85C34E1A715}" destId="{F96E1538-158A-4044-B68E-64BA024A4BA2}" srcOrd="0" destOrd="0" presId="urn:microsoft.com/office/officeart/2018/2/layout/IconVerticalSolidList"/>
    <dgm:cxn modelId="{5802BA3F-93F4-41E2-B32C-4657549C0DA9}" srcId="{03121FE1-EC3A-4790-B8BE-3C1D945E7271}" destId="{F698D1D5-5E23-4D9F-A06C-7D7C661F6661}" srcOrd="2" destOrd="0" parTransId="{9E4747A5-D214-453D-9F17-056E0E3336A5}" sibTransId="{455252DB-BC84-4F22-AF97-C58F7A02C00F}"/>
    <dgm:cxn modelId="{3B5243B3-44F7-4170-9DF1-6051B2F56E93}" srcId="{03121FE1-EC3A-4790-B8BE-3C1D945E7271}" destId="{B9D24017-B51B-4A0E-92CC-D85C34E1A715}" srcOrd="0" destOrd="0" parTransId="{4369F90D-3B3D-466D-816E-4BC0B2EB8AB1}" sibTransId="{2EF279A2-61A0-40B1-81AD-3F9E6721CA28}"/>
    <dgm:cxn modelId="{19BD85D7-1FD0-435A-8B3D-FA2F05CDE22A}" type="presOf" srcId="{63D6559E-C3B9-429B-A141-51C187509C08}" destId="{F454388E-DD5E-49D0-A07B-96DD1408D39E}" srcOrd="0" destOrd="0" presId="urn:microsoft.com/office/officeart/2018/2/layout/IconVerticalSolidList"/>
    <dgm:cxn modelId="{C1C54EE0-F66A-4794-B215-047BD45E8570}" srcId="{03121FE1-EC3A-4790-B8BE-3C1D945E7271}" destId="{63D6559E-C3B9-429B-A141-51C187509C08}" srcOrd="1" destOrd="0" parTransId="{ABC7FE26-765A-4793-94DE-87B0E3392C5F}" sibTransId="{9CB69682-8148-41ED-9F14-2F3687DA0038}"/>
    <dgm:cxn modelId="{7075B7AE-B6B0-4D05-92E0-C1BA54F54BCE}" type="presParOf" srcId="{C3F4857E-F752-4EFB-A481-E7AD4C457A2C}" destId="{70BCBB01-7DED-4DA6-838A-A19F4BDCBB03}" srcOrd="0" destOrd="0" presId="urn:microsoft.com/office/officeart/2018/2/layout/IconVerticalSolidList"/>
    <dgm:cxn modelId="{B8EC6D2F-9413-4741-8142-89BA0124A038}" type="presParOf" srcId="{70BCBB01-7DED-4DA6-838A-A19F4BDCBB03}" destId="{B5ACCF01-28E8-4EA3-B9F1-9C89C8D30D98}" srcOrd="0" destOrd="0" presId="urn:microsoft.com/office/officeart/2018/2/layout/IconVerticalSolidList"/>
    <dgm:cxn modelId="{4F2A153F-F5CA-41FF-899A-820904313E54}" type="presParOf" srcId="{70BCBB01-7DED-4DA6-838A-A19F4BDCBB03}" destId="{B4C3B978-DCF3-441D-BAB6-E3E143C0DBE4}" srcOrd="1" destOrd="0" presId="urn:microsoft.com/office/officeart/2018/2/layout/IconVerticalSolidList"/>
    <dgm:cxn modelId="{E61AC78E-F3E4-433D-88E1-5AF05167BCA7}" type="presParOf" srcId="{70BCBB01-7DED-4DA6-838A-A19F4BDCBB03}" destId="{79B38975-E67E-4732-84BA-5AAE64DF2D56}" srcOrd="2" destOrd="0" presId="urn:microsoft.com/office/officeart/2018/2/layout/IconVerticalSolidList"/>
    <dgm:cxn modelId="{254FE6B8-0864-4CFC-A861-F4D28FCA53F2}" type="presParOf" srcId="{70BCBB01-7DED-4DA6-838A-A19F4BDCBB03}" destId="{F96E1538-158A-4044-B68E-64BA024A4BA2}" srcOrd="3" destOrd="0" presId="urn:microsoft.com/office/officeart/2018/2/layout/IconVerticalSolidList"/>
    <dgm:cxn modelId="{658431F7-C583-4ABA-BF94-87116FE3B34C}" type="presParOf" srcId="{C3F4857E-F752-4EFB-A481-E7AD4C457A2C}" destId="{0F670080-327B-4B24-93D7-8DA7C521D1E3}" srcOrd="1" destOrd="0" presId="urn:microsoft.com/office/officeart/2018/2/layout/IconVerticalSolidList"/>
    <dgm:cxn modelId="{4A89F719-094A-49EC-B5B4-6F28E609F4A3}" type="presParOf" srcId="{C3F4857E-F752-4EFB-A481-E7AD4C457A2C}" destId="{BA8A149B-6B2C-4F9F-889F-7BA92C6DE4D0}" srcOrd="2" destOrd="0" presId="urn:microsoft.com/office/officeart/2018/2/layout/IconVerticalSolidList"/>
    <dgm:cxn modelId="{4C15A998-0A72-4FD6-8134-587DC675F6F5}" type="presParOf" srcId="{BA8A149B-6B2C-4F9F-889F-7BA92C6DE4D0}" destId="{FBBCA6C1-CB1B-4568-AD35-07922B9D7ACE}" srcOrd="0" destOrd="0" presId="urn:microsoft.com/office/officeart/2018/2/layout/IconVerticalSolidList"/>
    <dgm:cxn modelId="{1A45B57F-0317-4319-B509-17D026802177}" type="presParOf" srcId="{BA8A149B-6B2C-4F9F-889F-7BA92C6DE4D0}" destId="{A8B4952B-5C0F-43F7-94A0-DFF6745A8107}" srcOrd="1" destOrd="0" presId="urn:microsoft.com/office/officeart/2018/2/layout/IconVerticalSolidList"/>
    <dgm:cxn modelId="{5E41105E-DDCC-4D76-BA6D-4ADE8AC6BB97}" type="presParOf" srcId="{BA8A149B-6B2C-4F9F-889F-7BA92C6DE4D0}" destId="{ACADF3A3-8938-4D4E-A718-A24E97DD8AE1}" srcOrd="2" destOrd="0" presId="urn:microsoft.com/office/officeart/2018/2/layout/IconVerticalSolidList"/>
    <dgm:cxn modelId="{5849D6BA-BA1A-4A80-BEA3-408B5929D8E1}" type="presParOf" srcId="{BA8A149B-6B2C-4F9F-889F-7BA92C6DE4D0}" destId="{F454388E-DD5E-49D0-A07B-96DD1408D39E}" srcOrd="3" destOrd="0" presId="urn:microsoft.com/office/officeart/2018/2/layout/IconVerticalSolidList"/>
    <dgm:cxn modelId="{AEE4BBEC-377C-4EA5-98ED-E5AB6E1A7FC0}" type="presParOf" srcId="{C3F4857E-F752-4EFB-A481-E7AD4C457A2C}" destId="{75E25BDA-CDA1-4F75-BCAE-44F5BF091033}" srcOrd="3" destOrd="0" presId="urn:microsoft.com/office/officeart/2018/2/layout/IconVerticalSolidList"/>
    <dgm:cxn modelId="{6BEAD3CC-7BB4-4ADE-89F0-B60BCDF01873}" type="presParOf" srcId="{C3F4857E-F752-4EFB-A481-E7AD4C457A2C}" destId="{610BE1EB-67D3-469D-9542-199E6817AF68}" srcOrd="4" destOrd="0" presId="urn:microsoft.com/office/officeart/2018/2/layout/IconVerticalSolidList"/>
    <dgm:cxn modelId="{8462052A-E622-4C15-AAC6-795FF1726B50}" type="presParOf" srcId="{610BE1EB-67D3-469D-9542-199E6817AF68}" destId="{42F54B79-8827-452F-A40D-4E33534B99D4}" srcOrd="0" destOrd="0" presId="urn:microsoft.com/office/officeart/2018/2/layout/IconVerticalSolidList"/>
    <dgm:cxn modelId="{6EE02382-9B13-44A5-BEBC-32E609EC0D66}" type="presParOf" srcId="{610BE1EB-67D3-469D-9542-199E6817AF68}" destId="{B68AB916-149E-439E-BE64-22E47A44323B}" srcOrd="1" destOrd="0" presId="urn:microsoft.com/office/officeart/2018/2/layout/IconVerticalSolidList"/>
    <dgm:cxn modelId="{590EA3F3-E317-46B1-8BA3-0842C81E1832}" type="presParOf" srcId="{610BE1EB-67D3-469D-9542-199E6817AF68}" destId="{881D63F3-AB7F-467E-B729-5025C21FC952}" srcOrd="2" destOrd="0" presId="urn:microsoft.com/office/officeart/2018/2/layout/IconVerticalSolidList"/>
    <dgm:cxn modelId="{19B8A0A8-B38E-4104-B658-7B2A6E7F1DE5}" type="presParOf" srcId="{610BE1EB-67D3-469D-9542-199E6817AF68}" destId="{576330A0-6C8C-4522-BF79-7664A688E9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2D6A6-FEA2-4C90-8335-BC5A1D7CFE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6DC353-48F4-40F9-B6D0-092C4AC9C29B}">
      <dgm:prSet/>
      <dgm:spPr/>
      <dgm:t>
        <a:bodyPr/>
        <a:lstStyle/>
        <a:p>
          <a:r>
            <a:rPr lang="es-MX" b="1" dirty="0"/>
            <a:t>Anomalía</a:t>
          </a:r>
          <a:r>
            <a:rPr lang="es-MX" dirty="0"/>
            <a:t>: la manifestación de un error en el software.</a:t>
          </a:r>
          <a:endParaRPr lang="en-US" dirty="0"/>
        </a:p>
      </dgm:t>
    </dgm:pt>
    <dgm:pt modelId="{79B035C7-6A0B-4422-8803-0D2C7D6CD519}" type="parTrans" cxnId="{6E99C4D4-037D-4FD6-AE29-11552B916AAC}">
      <dgm:prSet/>
      <dgm:spPr/>
      <dgm:t>
        <a:bodyPr/>
        <a:lstStyle/>
        <a:p>
          <a:endParaRPr lang="en-US"/>
        </a:p>
      </dgm:t>
    </dgm:pt>
    <dgm:pt modelId="{9F2862F6-6EE8-4C78-9C44-BEF27FC6E333}" type="sibTrans" cxnId="{6E99C4D4-037D-4FD6-AE29-11552B916AAC}">
      <dgm:prSet/>
      <dgm:spPr/>
      <dgm:t>
        <a:bodyPr/>
        <a:lstStyle/>
        <a:p>
          <a:endParaRPr lang="en-US"/>
        </a:p>
      </dgm:t>
    </dgm:pt>
    <dgm:pt modelId="{C3C4EE94-BBF3-4318-984E-119A3B2DC1F7}">
      <dgm:prSet/>
      <dgm:spPr/>
      <dgm:t>
        <a:bodyPr/>
        <a:lstStyle/>
        <a:p>
          <a:r>
            <a:rPr lang="es-MX" b="1" dirty="0"/>
            <a:t>Error</a:t>
          </a:r>
          <a:r>
            <a:rPr lang="es-MX" dirty="0"/>
            <a:t>: una acción </a:t>
          </a:r>
          <a:r>
            <a:rPr lang="es-MX" b="1" dirty="0"/>
            <a:t>humana</a:t>
          </a:r>
          <a:r>
            <a:rPr lang="es-MX" dirty="0"/>
            <a:t> que produce un resultado incorrecto.</a:t>
          </a:r>
          <a:endParaRPr lang="en-US" dirty="0"/>
        </a:p>
      </dgm:t>
    </dgm:pt>
    <dgm:pt modelId="{EFFBBE5E-486D-43E2-885F-7081BFD58B1F}" type="parTrans" cxnId="{46F3E705-B723-4164-B163-E06F5033EF1C}">
      <dgm:prSet/>
      <dgm:spPr/>
      <dgm:t>
        <a:bodyPr/>
        <a:lstStyle/>
        <a:p>
          <a:endParaRPr lang="en-US"/>
        </a:p>
      </dgm:t>
    </dgm:pt>
    <dgm:pt modelId="{534CDC7D-A770-4582-A9D9-3B5F97DB2327}" type="sibTrans" cxnId="{46F3E705-B723-4164-B163-E06F5033EF1C}">
      <dgm:prSet/>
      <dgm:spPr/>
      <dgm:t>
        <a:bodyPr/>
        <a:lstStyle/>
        <a:p>
          <a:endParaRPr lang="en-US"/>
        </a:p>
      </dgm:t>
    </dgm:pt>
    <dgm:pt modelId="{CDE8F4CE-2DE0-4A73-9D9E-D7E7C4A4952B}">
      <dgm:prSet/>
      <dgm:spPr/>
      <dgm:t>
        <a:bodyPr/>
        <a:lstStyle/>
        <a:p>
          <a:r>
            <a:rPr lang="es-MX" b="1" dirty="0"/>
            <a:t>Defecto</a:t>
          </a:r>
          <a:r>
            <a:rPr lang="es-MX" dirty="0"/>
            <a:t>: imperfección o deficiencia en un producto, el cual no cumple sus requerimientos o especificaciones y necesita ser reparado o remplazado.</a:t>
          </a:r>
          <a:endParaRPr lang="en-US" dirty="0"/>
        </a:p>
      </dgm:t>
    </dgm:pt>
    <dgm:pt modelId="{14A6EB89-34ED-4C75-B1F1-97E860A3EFFA}" type="parTrans" cxnId="{7D07C132-CE56-4E2C-8605-4C1C99216B19}">
      <dgm:prSet/>
      <dgm:spPr/>
      <dgm:t>
        <a:bodyPr/>
        <a:lstStyle/>
        <a:p>
          <a:endParaRPr lang="en-US"/>
        </a:p>
      </dgm:t>
    </dgm:pt>
    <dgm:pt modelId="{58326605-9241-4037-BB4F-C11CCB4ADADD}" type="sibTrans" cxnId="{7D07C132-CE56-4E2C-8605-4C1C99216B19}">
      <dgm:prSet/>
      <dgm:spPr/>
      <dgm:t>
        <a:bodyPr/>
        <a:lstStyle/>
        <a:p>
          <a:endParaRPr lang="en-US"/>
        </a:p>
      </dgm:t>
    </dgm:pt>
    <dgm:pt modelId="{9D2A969C-7787-46CF-AE38-FA5F2F358EDF}">
      <dgm:prSet/>
      <dgm:spPr/>
      <dgm:t>
        <a:bodyPr/>
        <a:lstStyle/>
        <a:p>
          <a:r>
            <a:rPr lang="es-MX" b="1" dirty="0"/>
            <a:t>Fallo</a:t>
          </a:r>
          <a:r>
            <a:rPr lang="es-MX" dirty="0"/>
            <a:t>: el cese de la habilidad de un producto de cumplir una función requerida o su inhabilidad de funcionar dentro de márgenes previamente especificados.</a:t>
          </a:r>
          <a:endParaRPr lang="en-US" dirty="0"/>
        </a:p>
      </dgm:t>
    </dgm:pt>
    <dgm:pt modelId="{278CD589-8807-4F81-988B-E744D74FBA77}" type="parTrans" cxnId="{41B0C73B-D74E-40D5-9603-D04CD5CC2A34}">
      <dgm:prSet/>
      <dgm:spPr/>
      <dgm:t>
        <a:bodyPr/>
        <a:lstStyle/>
        <a:p>
          <a:endParaRPr lang="en-US"/>
        </a:p>
      </dgm:t>
    </dgm:pt>
    <dgm:pt modelId="{C98A61BC-D1BE-4AEF-88BF-50F22090A3A6}" type="sibTrans" cxnId="{41B0C73B-D74E-40D5-9603-D04CD5CC2A34}">
      <dgm:prSet/>
      <dgm:spPr/>
      <dgm:t>
        <a:bodyPr/>
        <a:lstStyle/>
        <a:p>
          <a:endParaRPr lang="en-US"/>
        </a:p>
      </dgm:t>
    </dgm:pt>
    <dgm:pt modelId="{07D2C88F-08E8-4C9D-9987-3E2A75619C10}">
      <dgm:prSet/>
      <dgm:spPr/>
      <dgm:t>
        <a:bodyPr/>
        <a:lstStyle/>
        <a:p>
          <a:r>
            <a:rPr lang="es-MX" b="1" dirty="0"/>
            <a:t>Problema</a:t>
          </a:r>
          <a:r>
            <a:rPr lang="es-MX" dirty="0"/>
            <a:t>: dificultad o incertidumbre experimentada por una o más personas, como resultado de un encuentro insatisfactorio con el sistema usado.</a:t>
          </a:r>
          <a:endParaRPr lang="en-US" dirty="0"/>
        </a:p>
      </dgm:t>
    </dgm:pt>
    <dgm:pt modelId="{6E06B1C0-B61D-4116-A425-A5D38BBD3097}" type="parTrans" cxnId="{EF0632FD-B42B-4EF2-B9EC-E1212EE8AA39}">
      <dgm:prSet/>
      <dgm:spPr/>
      <dgm:t>
        <a:bodyPr/>
        <a:lstStyle/>
        <a:p>
          <a:endParaRPr lang="en-US"/>
        </a:p>
      </dgm:t>
    </dgm:pt>
    <dgm:pt modelId="{9B778003-1B6A-4281-AD8B-AD9EC04F4C32}" type="sibTrans" cxnId="{EF0632FD-B42B-4EF2-B9EC-E1212EE8AA39}">
      <dgm:prSet/>
      <dgm:spPr/>
      <dgm:t>
        <a:bodyPr/>
        <a:lstStyle/>
        <a:p>
          <a:endParaRPr lang="en-US"/>
        </a:p>
      </dgm:t>
    </dgm:pt>
    <dgm:pt modelId="{8D885262-FB34-4183-A630-CE6E907C84E9}" type="pres">
      <dgm:prSet presAssocID="{ADB2D6A6-FEA2-4C90-8335-BC5A1D7CFE59}" presName="vert0" presStyleCnt="0">
        <dgm:presLayoutVars>
          <dgm:dir/>
          <dgm:animOne val="branch"/>
          <dgm:animLvl val="lvl"/>
        </dgm:presLayoutVars>
      </dgm:prSet>
      <dgm:spPr/>
    </dgm:pt>
    <dgm:pt modelId="{CC87EC56-4CB4-4D2C-AF67-E3A457E49946}" type="pres">
      <dgm:prSet presAssocID="{4D6DC353-48F4-40F9-B6D0-092C4AC9C29B}" presName="thickLine" presStyleLbl="alignNode1" presStyleIdx="0" presStyleCnt="5"/>
      <dgm:spPr/>
    </dgm:pt>
    <dgm:pt modelId="{E86480FA-7C47-4800-AE5A-4C2E2EE856C4}" type="pres">
      <dgm:prSet presAssocID="{4D6DC353-48F4-40F9-B6D0-092C4AC9C29B}" presName="horz1" presStyleCnt="0"/>
      <dgm:spPr/>
    </dgm:pt>
    <dgm:pt modelId="{BA58514C-7C57-45A8-9299-B36B86992F41}" type="pres">
      <dgm:prSet presAssocID="{4D6DC353-48F4-40F9-B6D0-092C4AC9C29B}" presName="tx1" presStyleLbl="revTx" presStyleIdx="0" presStyleCnt="5"/>
      <dgm:spPr/>
    </dgm:pt>
    <dgm:pt modelId="{5396496E-307F-4356-B9F1-B8FE21410015}" type="pres">
      <dgm:prSet presAssocID="{4D6DC353-48F4-40F9-B6D0-092C4AC9C29B}" presName="vert1" presStyleCnt="0"/>
      <dgm:spPr/>
    </dgm:pt>
    <dgm:pt modelId="{F99A2E10-2B47-4E22-A5F5-54B4A7B5EB39}" type="pres">
      <dgm:prSet presAssocID="{C3C4EE94-BBF3-4318-984E-119A3B2DC1F7}" presName="thickLine" presStyleLbl="alignNode1" presStyleIdx="1" presStyleCnt="5"/>
      <dgm:spPr/>
    </dgm:pt>
    <dgm:pt modelId="{51BC980A-B76F-470D-9ECF-4384F3365455}" type="pres">
      <dgm:prSet presAssocID="{C3C4EE94-BBF3-4318-984E-119A3B2DC1F7}" presName="horz1" presStyleCnt="0"/>
      <dgm:spPr/>
    </dgm:pt>
    <dgm:pt modelId="{8444561E-FC41-458B-A097-367660FF2B00}" type="pres">
      <dgm:prSet presAssocID="{C3C4EE94-BBF3-4318-984E-119A3B2DC1F7}" presName="tx1" presStyleLbl="revTx" presStyleIdx="1" presStyleCnt="5"/>
      <dgm:spPr/>
    </dgm:pt>
    <dgm:pt modelId="{D6221A54-859A-43DC-811F-D9BB50F20417}" type="pres">
      <dgm:prSet presAssocID="{C3C4EE94-BBF3-4318-984E-119A3B2DC1F7}" presName="vert1" presStyleCnt="0"/>
      <dgm:spPr/>
    </dgm:pt>
    <dgm:pt modelId="{FD51EA15-5B1A-401F-A49E-165914C97D4C}" type="pres">
      <dgm:prSet presAssocID="{CDE8F4CE-2DE0-4A73-9D9E-D7E7C4A4952B}" presName="thickLine" presStyleLbl="alignNode1" presStyleIdx="2" presStyleCnt="5"/>
      <dgm:spPr/>
    </dgm:pt>
    <dgm:pt modelId="{25A0B294-88B1-4068-B393-929CB344E007}" type="pres">
      <dgm:prSet presAssocID="{CDE8F4CE-2DE0-4A73-9D9E-D7E7C4A4952B}" presName="horz1" presStyleCnt="0"/>
      <dgm:spPr/>
    </dgm:pt>
    <dgm:pt modelId="{E2BF8245-10CF-4483-9375-95A5FACC76F2}" type="pres">
      <dgm:prSet presAssocID="{CDE8F4CE-2DE0-4A73-9D9E-D7E7C4A4952B}" presName="tx1" presStyleLbl="revTx" presStyleIdx="2" presStyleCnt="5"/>
      <dgm:spPr/>
    </dgm:pt>
    <dgm:pt modelId="{402353F1-EE9D-49D0-BB3F-1F2B467E0C2E}" type="pres">
      <dgm:prSet presAssocID="{CDE8F4CE-2DE0-4A73-9D9E-D7E7C4A4952B}" presName="vert1" presStyleCnt="0"/>
      <dgm:spPr/>
    </dgm:pt>
    <dgm:pt modelId="{935F5BC6-EAB4-4522-A02B-8E10AA470686}" type="pres">
      <dgm:prSet presAssocID="{9D2A969C-7787-46CF-AE38-FA5F2F358EDF}" presName="thickLine" presStyleLbl="alignNode1" presStyleIdx="3" presStyleCnt="5"/>
      <dgm:spPr/>
    </dgm:pt>
    <dgm:pt modelId="{AEB3B79B-AAD3-47E9-82D6-9B78D35291E8}" type="pres">
      <dgm:prSet presAssocID="{9D2A969C-7787-46CF-AE38-FA5F2F358EDF}" presName="horz1" presStyleCnt="0"/>
      <dgm:spPr/>
    </dgm:pt>
    <dgm:pt modelId="{3BEA4647-EA3E-4F37-B49C-122258C681AA}" type="pres">
      <dgm:prSet presAssocID="{9D2A969C-7787-46CF-AE38-FA5F2F358EDF}" presName="tx1" presStyleLbl="revTx" presStyleIdx="3" presStyleCnt="5"/>
      <dgm:spPr/>
    </dgm:pt>
    <dgm:pt modelId="{58C8B3CC-8B64-420C-9033-6CAAE435B83F}" type="pres">
      <dgm:prSet presAssocID="{9D2A969C-7787-46CF-AE38-FA5F2F358EDF}" presName="vert1" presStyleCnt="0"/>
      <dgm:spPr/>
    </dgm:pt>
    <dgm:pt modelId="{B763F7D0-4CA0-4B96-BF65-C609B18194C8}" type="pres">
      <dgm:prSet presAssocID="{07D2C88F-08E8-4C9D-9987-3E2A75619C10}" presName="thickLine" presStyleLbl="alignNode1" presStyleIdx="4" presStyleCnt="5"/>
      <dgm:spPr/>
    </dgm:pt>
    <dgm:pt modelId="{0EAEEA03-A0DB-4B0C-923D-B4F3A20A1F7D}" type="pres">
      <dgm:prSet presAssocID="{07D2C88F-08E8-4C9D-9987-3E2A75619C10}" presName="horz1" presStyleCnt="0"/>
      <dgm:spPr/>
    </dgm:pt>
    <dgm:pt modelId="{B355A151-C3EF-4098-8CF7-2E7B2BE6002E}" type="pres">
      <dgm:prSet presAssocID="{07D2C88F-08E8-4C9D-9987-3E2A75619C10}" presName="tx1" presStyleLbl="revTx" presStyleIdx="4" presStyleCnt="5"/>
      <dgm:spPr/>
    </dgm:pt>
    <dgm:pt modelId="{208D66AF-B5E3-480A-8273-329FF8B7E534}" type="pres">
      <dgm:prSet presAssocID="{07D2C88F-08E8-4C9D-9987-3E2A75619C10}" presName="vert1" presStyleCnt="0"/>
      <dgm:spPr/>
    </dgm:pt>
  </dgm:ptLst>
  <dgm:cxnLst>
    <dgm:cxn modelId="{46F3E705-B723-4164-B163-E06F5033EF1C}" srcId="{ADB2D6A6-FEA2-4C90-8335-BC5A1D7CFE59}" destId="{C3C4EE94-BBF3-4318-984E-119A3B2DC1F7}" srcOrd="1" destOrd="0" parTransId="{EFFBBE5E-486D-43E2-885F-7081BFD58B1F}" sibTransId="{534CDC7D-A770-4582-A9D9-3B5F97DB2327}"/>
    <dgm:cxn modelId="{67AB7425-BCF7-482F-AE1B-A41D36EAD052}" type="presOf" srcId="{CDE8F4CE-2DE0-4A73-9D9E-D7E7C4A4952B}" destId="{E2BF8245-10CF-4483-9375-95A5FACC76F2}" srcOrd="0" destOrd="0" presId="urn:microsoft.com/office/officeart/2008/layout/LinedList"/>
    <dgm:cxn modelId="{6F354A2E-CE5E-46D4-8D54-13E1DF287D24}" type="presOf" srcId="{07D2C88F-08E8-4C9D-9987-3E2A75619C10}" destId="{B355A151-C3EF-4098-8CF7-2E7B2BE6002E}" srcOrd="0" destOrd="0" presId="urn:microsoft.com/office/officeart/2008/layout/LinedList"/>
    <dgm:cxn modelId="{7D07C132-CE56-4E2C-8605-4C1C99216B19}" srcId="{ADB2D6A6-FEA2-4C90-8335-BC5A1D7CFE59}" destId="{CDE8F4CE-2DE0-4A73-9D9E-D7E7C4A4952B}" srcOrd="2" destOrd="0" parTransId="{14A6EB89-34ED-4C75-B1F1-97E860A3EFFA}" sibTransId="{58326605-9241-4037-BB4F-C11CCB4ADADD}"/>
    <dgm:cxn modelId="{41B0C73B-D74E-40D5-9603-D04CD5CC2A34}" srcId="{ADB2D6A6-FEA2-4C90-8335-BC5A1D7CFE59}" destId="{9D2A969C-7787-46CF-AE38-FA5F2F358EDF}" srcOrd="3" destOrd="0" parTransId="{278CD589-8807-4F81-988B-E744D74FBA77}" sibTransId="{C98A61BC-D1BE-4AEF-88BF-50F22090A3A6}"/>
    <dgm:cxn modelId="{7E2C553F-98EB-4F0E-AA0E-422E8E96FA98}" type="presOf" srcId="{ADB2D6A6-FEA2-4C90-8335-BC5A1D7CFE59}" destId="{8D885262-FB34-4183-A630-CE6E907C84E9}" srcOrd="0" destOrd="0" presId="urn:microsoft.com/office/officeart/2008/layout/LinedList"/>
    <dgm:cxn modelId="{94546A59-B5BB-4540-B54B-6A0B9C2AA10A}" type="presOf" srcId="{C3C4EE94-BBF3-4318-984E-119A3B2DC1F7}" destId="{8444561E-FC41-458B-A097-367660FF2B00}" srcOrd="0" destOrd="0" presId="urn:microsoft.com/office/officeart/2008/layout/LinedList"/>
    <dgm:cxn modelId="{22F90D8C-9D66-405C-83B5-2AC2281662CA}" type="presOf" srcId="{9D2A969C-7787-46CF-AE38-FA5F2F358EDF}" destId="{3BEA4647-EA3E-4F37-B49C-122258C681AA}" srcOrd="0" destOrd="0" presId="urn:microsoft.com/office/officeart/2008/layout/LinedList"/>
    <dgm:cxn modelId="{CDB847A7-5575-4058-9544-4F4650780B3F}" type="presOf" srcId="{4D6DC353-48F4-40F9-B6D0-092C4AC9C29B}" destId="{BA58514C-7C57-45A8-9299-B36B86992F41}" srcOrd="0" destOrd="0" presId="urn:microsoft.com/office/officeart/2008/layout/LinedList"/>
    <dgm:cxn modelId="{6E99C4D4-037D-4FD6-AE29-11552B916AAC}" srcId="{ADB2D6A6-FEA2-4C90-8335-BC5A1D7CFE59}" destId="{4D6DC353-48F4-40F9-B6D0-092C4AC9C29B}" srcOrd="0" destOrd="0" parTransId="{79B035C7-6A0B-4422-8803-0D2C7D6CD519}" sibTransId="{9F2862F6-6EE8-4C78-9C44-BEF27FC6E333}"/>
    <dgm:cxn modelId="{EF0632FD-B42B-4EF2-B9EC-E1212EE8AA39}" srcId="{ADB2D6A6-FEA2-4C90-8335-BC5A1D7CFE59}" destId="{07D2C88F-08E8-4C9D-9987-3E2A75619C10}" srcOrd="4" destOrd="0" parTransId="{6E06B1C0-B61D-4116-A425-A5D38BBD3097}" sibTransId="{9B778003-1B6A-4281-AD8B-AD9EC04F4C32}"/>
    <dgm:cxn modelId="{CAC5D04D-4B47-46F3-BA4B-D241A9E0045C}" type="presParOf" srcId="{8D885262-FB34-4183-A630-CE6E907C84E9}" destId="{CC87EC56-4CB4-4D2C-AF67-E3A457E49946}" srcOrd="0" destOrd="0" presId="urn:microsoft.com/office/officeart/2008/layout/LinedList"/>
    <dgm:cxn modelId="{86C07059-A5E2-46E3-A4AB-19B3325D8D44}" type="presParOf" srcId="{8D885262-FB34-4183-A630-CE6E907C84E9}" destId="{E86480FA-7C47-4800-AE5A-4C2E2EE856C4}" srcOrd="1" destOrd="0" presId="urn:microsoft.com/office/officeart/2008/layout/LinedList"/>
    <dgm:cxn modelId="{788E3B4E-B8D1-4088-B331-08848E2AC06C}" type="presParOf" srcId="{E86480FA-7C47-4800-AE5A-4C2E2EE856C4}" destId="{BA58514C-7C57-45A8-9299-B36B86992F41}" srcOrd="0" destOrd="0" presId="urn:microsoft.com/office/officeart/2008/layout/LinedList"/>
    <dgm:cxn modelId="{6A418364-DCB6-4F51-8DE9-446C5F80A659}" type="presParOf" srcId="{E86480FA-7C47-4800-AE5A-4C2E2EE856C4}" destId="{5396496E-307F-4356-B9F1-B8FE21410015}" srcOrd="1" destOrd="0" presId="urn:microsoft.com/office/officeart/2008/layout/LinedList"/>
    <dgm:cxn modelId="{4CCA673D-F7F3-4288-A260-9A30B7502CEA}" type="presParOf" srcId="{8D885262-FB34-4183-A630-CE6E907C84E9}" destId="{F99A2E10-2B47-4E22-A5F5-54B4A7B5EB39}" srcOrd="2" destOrd="0" presId="urn:microsoft.com/office/officeart/2008/layout/LinedList"/>
    <dgm:cxn modelId="{4AFEBD48-DBDF-47A8-9C2E-E7412A5BBB73}" type="presParOf" srcId="{8D885262-FB34-4183-A630-CE6E907C84E9}" destId="{51BC980A-B76F-470D-9ECF-4384F3365455}" srcOrd="3" destOrd="0" presId="urn:microsoft.com/office/officeart/2008/layout/LinedList"/>
    <dgm:cxn modelId="{4BD60630-F3D1-4F81-B6DE-6F7B8030DEE1}" type="presParOf" srcId="{51BC980A-B76F-470D-9ECF-4384F3365455}" destId="{8444561E-FC41-458B-A097-367660FF2B00}" srcOrd="0" destOrd="0" presId="urn:microsoft.com/office/officeart/2008/layout/LinedList"/>
    <dgm:cxn modelId="{1C0BD452-DEC3-4407-BD58-D273A19F1DBF}" type="presParOf" srcId="{51BC980A-B76F-470D-9ECF-4384F3365455}" destId="{D6221A54-859A-43DC-811F-D9BB50F20417}" srcOrd="1" destOrd="0" presId="urn:microsoft.com/office/officeart/2008/layout/LinedList"/>
    <dgm:cxn modelId="{F12BC13D-C9BF-4991-A0DE-8123CFB94CEA}" type="presParOf" srcId="{8D885262-FB34-4183-A630-CE6E907C84E9}" destId="{FD51EA15-5B1A-401F-A49E-165914C97D4C}" srcOrd="4" destOrd="0" presId="urn:microsoft.com/office/officeart/2008/layout/LinedList"/>
    <dgm:cxn modelId="{35FEBF31-0EA4-41D1-A135-A0D3A56D5303}" type="presParOf" srcId="{8D885262-FB34-4183-A630-CE6E907C84E9}" destId="{25A0B294-88B1-4068-B393-929CB344E007}" srcOrd="5" destOrd="0" presId="urn:microsoft.com/office/officeart/2008/layout/LinedList"/>
    <dgm:cxn modelId="{E52DE9C0-A333-460B-8B0D-BAEF76514C4D}" type="presParOf" srcId="{25A0B294-88B1-4068-B393-929CB344E007}" destId="{E2BF8245-10CF-4483-9375-95A5FACC76F2}" srcOrd="0" destOrd="0" presId="urn:microsoft.com/office/officeart/2008/layout/LinedList"/>
    <dgm:cxn modelId="{E899F59D-CB7B-402B-B62B-56CFBD2C76A3}" type="presParOf" srcId="{25A0B294-88B1-4068-B393-929CB344E007}" destId="{402353F1-EE9D-49D0-BB3F-1F2B467E0C2E}" srcOrd="1" destOrd="0" presId="urn:microsoft.com/office/officeart/2008/layout/LinedList"/>
    <dgm:cxn modelId="{58B4C175-2DFA-4488-9443-036B61C8D301}" type="presParOf" srcId="{8D885262-FB34-4183-A630-CE6E907C84E9}" destId="{935F5BC6-EAB4-4522-A02B-8E10AA470686}" srcOrd="6" destOrd="0" presId="urn:microsoft.com/office/officeart/2008/layout/LinedList"/>
    <dgm:cxn modelId="{987F6CDD-15BC-4EFF-9EFC-214EA3837BB4}" type="presParOf" srcId="{8D885262-FB34-4183-A630-CE6E907C84E9}" destId="{AEB3B79B-AAD3-47E9-82D6-9B78D35291E8}" srcOrd="7" destOrd="0" presId="urn:microsoft.com/office/officeart/2008/layout/LinedList"/>
    <dgm:cxn modelId="{D2B4AF10-AA0C-4CEB-8079-68680665EBF5}" type="presParOf" srcId="{AEB3B79B-AAD3-47E9-82D6-9B78D35291E8}" destId="{3BEA4647-EA3E-4F37-B49C-122258C681AA}" srcOrd="0" destOrd="0" presId="urn:microsoft.com/office/officeart/2008/layout/LinedList"/>
    <dgm:cxn modelId="{EF54DB1C-36C0-4310-AA07-068A97117E08}" type="presParOf" srcId="{AEB3B79B-AAD3-47E9-82D6-9B78D35291E8}" destId="{58C8B3CC-8B64-420C-9033-6CAAE435B83F}" srcOrd="1" destOrd="0" presId="urn:microsoft.com/office/officeart/2008/layout/LinedList"/>
    <dgm:cxn modelId="{8F05506C-3FFB-4754-BD90-AFBAEE2D4BC2}" type="presParOf" srcId="{8D885262-FB34-4183-A630-CE6E907C84E9}" destId="{B763F7D0-4CA0-4B96-BF65-C609B18194C8}" srcOrd="8" destOrd="0" presId="urn:microsoft.com/office/officeart/2008/layout/LinedList"/>
    <dgm:cxn modelId="{FFD0DF4A-09EC-4CC8-B745-AB42F0828AEE}" type="presParOf" srcId="{8D885262-FB34-4183-A630-CE6E907C84E9}" destId="{0EAEEA03-A0DB-4B0C-923D-B4F3A20A1F7D}" srcOrd="9" destOrd="0" presId="urn:microsoft.com/office/officeart/2008/layout/LinedList"/>
    <dgm:cxn modelId="{F3BA30D3-DA3B-47B7-ABFF-B955454699A7}" type="presParOf" srcId="{0EAEEA03-A0DB-4B0C-923D-B4F3A20A1F7D}" destId="{B355A151-C3EF-4098-8CF7-2E7B2BE6002E}" srcOrd="0" destOrd="0" presId="urn:microsoft.com/office/officeart/2008/layout/LinedList"/>
    <dgm:cxn modelId="{CD630C06-F7B3-464B-8163-134861C8A8DD}" type="presParOf" srcId="{0EAEEA03-A0DB-4B0C-923D-B4F3A20A1F7D}" destId="{208D66AF-B5E3-480A-8273-329FF8B7E5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E4A8-4FF3-47EF-B8A9-4E9854C62E5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A9B474-5482-49D9-BAAE-4CC31D2C4F24}">
      <dgm:prSet/>
      <dgm:spPr/>
      <dgm:t>
        <a:bodyPr/>
        <a:lstStyle/>
        <a:p>
          <a:r>
            <a:rPr lang="es-ES" dirty="0"/>
            <a:t>Verificación: Asegurarse que en cada etapa se cumpla los requerimientos del cliente </a:t>
          </a:r>
          <a:endParaRPr lang="en-US" dirty="0"/>
        </a:p>
      </dgm:t>
    </dgm:pt>
    <dgm:pt modelId="{5C1BDEAB-5723-4907-AA6F-D606C009AA2C}" type="parTrans" cxnId="{4C612AAD-905C-4E2E-8B96-45C8A4AB90EE}">
      <dgm:prSet/>
      <dgm:spPr/>
      <dgm:t>
        <a:bodyPr/>
        <a:lstStyle/>
        <a:p>
          <a:endParaRPr lang="en-US"/>
        </a:p>
      </dgm:t>
    </dgm:pt>
    <dgm:pt modelId="{5132FAE7-589A-466C-9140-34BFD428C68C}" type="sibTrans" cxnId="{4C612AAD-905C-4E2E-8B96-45C8A4AB90EE}">
      <dgm:prSet/>
      <dgm:spPr/>
      <dgm:t>
        <a:bodyPr/>
        <a:lstStyle/>
        <a:p>
          <a:endParaRPr lang="en-US"/>
        </a:p>
      </dgm:t>
    </dgm:pt>
    <dgm:pt modelId="{E1C93820-5A84-4935-A0DB-DD567B7CFDC1}">
      <dgm:prSet/>
      <dgm:spPr/>
      <dgm:t>
        <a:bodyPr/>
        <a:lstStyle/>
        <a:p>
          <a:r>
            <a:rPr lang="es-ES"/>
            <a:t>Validación: Al final del proceso, comprobar con el cliente que todo esta bien</a:t>
          </a:r>
          <a:endParaRPr lang="en-US"/>
        </a:p>
      </dgm:t>
    </dgm:pt>
    <dgm:pt modelId="{6344972D-6FF1-4885-BEB6-4F91845E4426}" type="parTrans" cxnId="{4A826EF6-2421-48D9-B80F-6D857EA01200}">
      <dgm:prSet/>
      <dgm:spPr/>
      <dgm:t>
        <a:bodyPr/>
        <a:lstStyle/>
        <a:p>
          <a:endParaRPr lang="en-US"/>
        </a:p>
      </dgm:t>
    </dgm:pt>
    <dgm:pt modelId="{2B7BA731-0736-4663-B82E-FA12CB513075}" type="sibTrans" cxnId="{4A826EF6-2421-48D9-B80F-6D857EA01200}">
      <dgm:prSet/>
      <dgm:spPr/>
      <dgm:t>
        <a:bodyPr/>
        <a:lstStyle/>
        <a:p>
          <a:endParaRPr lang="en-US"/>
        </a:p>
      </dgm:t>
    </dgm:pt>
    <dgm:pt modelId="{A7BE006B-0B04-4924-B70C-3ADF52C09847}" type="pres">
      <dgm:prSet presAssocID="{926EE4A8-4FF3-47EF-B8A9-4E9854C62E5B}" presName="linear" presStyleCnt="0">
        <dgm:presLayoutVars>
          <dgm:animLvl val="lvl"/>
          <dgm:resizeHandles val="exact"/>
        </dgm:presLayoutVars>
      </dgm:prSet>
      <dgm:spPr/>
    </dgm:pt>
    <dgm:pt modelId="{DB709FE2-ACE7-4F0E-81E4-9494F5F27F62}" type="pres">
      <dgm:prSet presAssocID="{95A9B474-5482-49D9-BAAE-4CC31D2C4F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A9460E-D60E-4F05-811D-3583DE83DFD4}" type="pres">
      <dgm:prSet presAssocID="{5132FAE7-589A-466C-9140-34BFD428C68C}" presName="spacer" presStyleCnt="0"/>
      <dgm:spPr/>
    </dgm:pt>
    <dgm:pt modelId="{CE5F46D8-381F-4BAA-BCE6-56903CACD655}" type="pres">
      <dgm:prSet presAssocID="{E1C93820-5A84-4935-A0DB-DD567B7CFDC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591AE44-A580-4207-BE0A-85E9A01EC49F}" type="presOf" srcId="{95A9B474-5482-49D9-BAAE-4CC31D2C4F24}" destId="{DB709FE2-ACE7-4F0E-81E4-9494F5F27F62}" srcOrd="0" destOrd="0" presId="urn:microsoft.com/office/officeart/2005/8/layout/vList2"/>
    <dgm:cxn modelId="{4C612AAD-905C-4E2E-8B96-45C8A4AB90EE}" srcId="{926EE4A8-4FF3-47EF-B8A9-4E9854C62E5B}" destId="{95A9B474-5482-49D9-BAAE-4CC31D2C4F24}" srcOrd="0" destOrd="0" parTransId="{5C1BDEAB-5723-4907-AA6F-D606C009AA2C}" sibTransId="{5132FAE7-589A-466C-9140-34BFD428C68C}"/>
    <dgm:cxn modelId="{D19100CB-2885-4794-8AA2-DC4ED706C926}" type="presOf" srcId="{E1C93820-5A84-4935-A0DB-DD567B7CFDC1}" destId="{CE5F46D8-381F-4BAA-BCE6-56903CACD655}" srcOrd="0" destOrd="0" presId="urn:microsoft.com/office/officeart/2005/8/layout/vList2"/>
    <dgm:cxn modelId="{8F920AF3-08E8-4DE9-883F-7EB4A017FADB}" type="presOf" srcId="{926EE4A8-4FF3-47EF-B8A9-4E9854C62E5B}" destId="{A7BE006B-0B04-4924-B70C-3ADF52C09847}" srcOrd="0" destOrd="0" presId="urn:microsoft.com/office/officeart/2005/8/layout/vList2"/>
    <dgm:cxn modelId="{4A826EF6-2421-48D9-B80F-6D857EA01200}" srcId="{926EE4A8-4FF3-47EF-B8A9-4E9854C62E5B}" destId="{E1C93820-5A84-4935-A0DB-DD567B7CFDC1}" srcOrd="1" destOrd="0" parTransId="{6344972D-6FF1-4885-BEB6-4F91845E4426}" sibTransId="{2B7BA731-0736-4663-B82E-FA12CB513075}"/>
    <dgm:cxn modelId="{20D88D3B-CA00-4A3E-B47D-4FFD30ED0977}" type="presParOf" srcId="{A7BE006B-0B04-4924-B70C-3ADF52C09847}" destId="{DB709FE2-ACE7-4F0E-81E4-9494F5F27F62}" srcOrd="0" destOrd="0" presId="urn:microsoft.com/office/officeart/2005/8/layout/vList2"/>
    <dgm:cxn modelId="{95994EA5-2654-407D-A9AD-BE26571E472B}" type="presParOf" srcId="{A7BE006B-0B04-4924-B70C-3ADF52C09847}" destId="{DAA9460E-D60E-4F05-811D-3583DE83DFD4}" srcOrd="1" destOrd="0" presId="urn:microsoft.com/office/officeart/2005/8/layout/vList2"/>
    <dgm:cxn modelId="{0B20C527-47F3-4D74-875D-B606D10F06EA}" type="presParOf" srcId="{A7BE006B-0B04-4924-B70C-3ADF52C09847}" destId="{CE5F46D8-381F-4BAA-BCE6-56903CACD6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F792B3-352A-48F4-A6D2-90E00F3DD57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8936E3-1268-425E-B7FF-5FB8061A6CD1}">
      <dgm:prSet/>
      <dgm:spPr/>
      <dgm:t>
        <a:bodyPr/>
        <a:lstStyle/>
        <a:p>
          <a:r>
            <a:rPr lang="es-ES" dirty="0"/>
            <a:t>Estático: Documentos</a:t>
          </a:r>
          <a:endParaRPr lang="en-US" dirty="0"/>
        </a:p>
      </dgm:t>
    </dgm:pt>
    <dgm:pt modelId="{09410ABB-FCE6-4246-B163-ABE97A9824B5}" type="parTrans" cxnId="{CCA98FE6-02C8-4359-A660-B2F2BF154DEA}">
      <dgm:prSet/>
      <dgm:spPr/>
      <dgm:t>
        <a:bodyPr/>
        <a:lstStyle/>
        <a:p>
          <a:endParaRPr lang="en-US"/>
        </a:p>
      </dgm:t>
    </dgm:pt>
    <dgm:pt modelId="{CF7933AE-1566-4B40-AD84-62E652035311}" type="sibTrans" cxnId="{CCA98FE6-02C8-4359-A660-B2F2BF154DEA}">
      <dgm:prSet/>
      <dgm:spPr/>
      <dgm:t>
        <a:bodyPr/>
        <a:lstStyle/>
        <a:p>
          <a:endParaRPr lang="en-US"/>
        </a:p>
      </dgm:t>
    </dgm:pt>
    <dgm:pt modelId="{5D1F7088-E828-41AD-B4E4-E1FF16E966E7}">
      <dgm:prSet/>
      <dgm:spPr/>
      <dgm:t>
        <a:bodyPr/>
        <a:lstStyle/>
        <a:p>
          <a:r>
            <a:rPr lang="es-ES" dirty="0"/>
            <a:t>Dinámico: </a:t>
          </a:r>
          <a:r>
            <a:rPr lang="es-ES" dirty="0" err="1"/>
            <a:t>Codigo</a:t>
          </a:r>
          <a:endParaRPr lang="en-US" dirty="0"/>
        </a:p>
      </dgm:t>
    </dgm:pt>
    <dgm:pt modelId="{7E117027-583F-486B-BC82-A97F1AFA46D6}" type="parTrans" cxnId="{DDF1D074-53EA-4BB8-9EE5-D5A52F4CA78E}">
      <dgm:prSet/>
      <dgm:spPr/>
      <dgm:t>
        <a:bodyPr/>
        <a:lstStyle/>
        <a:p>
          <a:endParaRPr lang="en-US"/>
        </a:p>
      </dgm:t>
    </dgm:pt>
    <dgm:pt modelId="{8C58EDBB-14E5-443A-87CC-E776486E5B16}" type="sibTrans" cxnId="{DDF1D074-53EA-4BB8-9EE5-D5A52F4CA78E}">
      <dgm:prSet/>
      <dgm:spPr/>
      <dgm:t>
        <a:bodyPr/>
        <a:lstStyle/>
        <a:p>
          <a:endParaRPr lang="en-US"/>
        </a:p>
      </dgm:t>
    </dgm:pt>
    <dgm:pt modelId="{BF765436-3F5E-4BD2-8333-B0D18A097BAA}" type="pres">
      <dgm:prSet presAssocID="{5EF792B3-352A-48F4-A6D2-90E00F3DD5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DC641B-A3C8-4072-B1AF-2693F37A368E}" type="pres">
      <dgm:prSet presAssocID="{568936E3-1268-425E-B7FF-5FB8061A6CD1}" presName="hierRoot1" presStyleCnt="0"/>
      <dgm:spPr/>
    </dgm:pt>
    <dgm:pt modelId="{145619F1-D1BD-48DC-9D66-1A8DC9DB0962}" type="pres">
      <dgm:prSet presAssocID="{568936E3-1268-425E-B7FF-5FB8061A6CD1}" presName="composite" presStyleCnt="0"/>
      <dgm:spPr/>
    </dgm:pt>
    <dgm:pt modelId="{FE91FCA5-89F3-40ED-A8F8-0CE521DA85B7}" type="pres">
      <dgm:prSet presAssocID="{568936E3-1268-425E-B7FF-5FB8061A6CD1}" presName="background" presStyleLbl="node0" presStyleIdx="0" presStyleCnt="2"/>
      <dgm:spPr/>
    </dgm:pt>
    <dgm:pt modelId="{EA039A6A-E839-45A5-85A5-1FAB4DD8F3F7}" type="pres">
      <dgm:prSet presAssocID="{568936E3-1268-425E-B7FF-5FB8061A6CD1}" presName="text" presStyleLbl="fgAcc0" presStyleIdx="0" presStyleCnt="2">
        <dgm:presLayoutVars>
          <dgm:chPref val="3"/>
        </dgm:presLayoutVars>
      </dgm:prSet>
      <dgm:spPr/>
    </dgm:pt>
    <dgm:pt modelId="{ED1C3192-B4F1-4F62-9895-E0124C9CC592}" type="pres">
      <dgm:prSet presAssocID="{568936E3-1268-425E-B7FF-5FB8061A6CD1}" presName="hierChild2" presStyleCnt="0"/>
      <dgm:spPr/>
    </dgm:pt>
    <dgm:pt modelId="{7BF488A4-5988-43AA-A629-5622921B40C1}" type="pres">
      <dgm:prSet presAssocID="{5D1F7088-E828-41AD-B4E4-E1FF16E966E7}" presName="hierRoot1" presStyleCnt="0"/>
      <dgm:spPr/>
    </dgm:pt>
    <dgm:pt modelId="{0F869784-4C6C-4908-96E4-73B880D032A3}" type="pres">
      <dgm:prSet presAssocID="{5D1F7088-E828-41AD-B4E4-E1FF16E966E7}" presName="composite" presStyleCnt="0"/>
      <dgm:spPr/>
    </dgm:pt>
    <dgm:pt modelId="{3F8F32CC-FA79-4B0E-9DB9-F15107874DF0}" type="pres">
      <dgm:prSet presAssocID="{5D1F7088-E828-41AD-B4E4-E1FF16E966E7}" presName="background" presStyleLbl="node0" presStyleIdx="1" presStyleCnt="2"/>
      <dgm:spPr/>
    </dgm:pt>
    <dgm:pt modelId="{9E7CC06B-4986-42FF-B662-B53F9B130595}" type="pres">
      <dgm:prSet presAssocID="{5D1F7088-E828-41AD-B4E4-E1FF16E966E7}" presName="text" presStyleLbl="fgAcc0" presStyleIdx="1" presStyleCnt="2">
        <dgm:presLayoutVars>
          <dgm:chPref val="3"/>
        </dgm:presLayoutVars>
      </dgm:prSet>
      <dgm:spPr/>
    </dgm:pt>
    <dgm:pt modelId="{054B736F-D214-4564-BD62-CF99F43DADAB}" type="pres">
      <dgm:prSet presAssocID="{5D1F7088-E828-41AD-B4E4-E1FF16E966E7}" presName="hierChild2" presStyleCnt="0"/>
      <dgm:spPr/>
    </dgm:pt>
  </dgm:ptLst>
  <dgm:cxnLst>
    <dgm:cxn modelId="{DEA2CA02-64BF-4FC2-8B58-C96F91DA551A}" type="presOf" srcId="{5D1F7088-E828-41AD-B4E4-E1FF16E966E7}" destId="{9E7CC06B-4986-42FF-B662-B53F9B130595}" srcOrd="0" destOrd="0" presId="urn:microsoft.com/office/officeart/2005/8/layout/hierarchy1"/>
    <dgm:cxn modelId="{DDF1D074-53EA-4BB8-9EE5-D5A52F4CA78E}" srcId="{5EF792B3-352A-48F4-A6D2-90E00F3DD579}" destId="{5D1F7088-E828-41AD-B4E4-E1FF16E966E7}" srcOrd="1" destOrd="0" parTransId="{7E117027-583F-486B-BC82-A97F1AFA46D6}" sibTransId="{8C58EDBB-14E5-443A-87CC-E776486E5B16}"/>
    <dgm:cxn modelId="{8636339C-027C-4F6D-A539-DC08C9F4C7A5}" type="presOf" srcId="{568936E3-1268-425E-B7FF-5FB8061A6CD1}" destId="{EA039A6A-E839-45A5-85A5-1FAB4DD8F3F7}" srcOrd="0" destOrd="0" presId="urn:microsoft.com/office/officeart/2005/8/layout/hierarchy1"/>
    <dgm:cxn modelId="{CCA98FE6-02C8-4359-A660-B2F2BF154DEA}" srcId="{5EF792B3-352A-48F4-A6D2-90E00F3DD579}" destId="{568936E3-1268-425E-B7FF-5FB8061A6CD1}" srcOrd="0" destOrd="0" parTransId="{09410ABB-FCE6-4246-B163-ABE97A9824B5}" sibTransId="{CF7933AE-1566-4B40-AD84-62E652035311}"/>
    <dgm:cxn modelId="{0DF754F9-C828-41C0-A7DB-0162BFD39A06}" type="presOf" srcId="{5EF792B3-352A-48F4-A6D2-90E00F3DD579}" destId="{BF765436-3F5E-4BD2-8333-B0D18A097BAA}" srcOrd="0" destOrd="0" presId="urn:microsoft.com/office/officeart/2005/8/layout/hierarchy1"/>
    <dgm:cxn modelId="{BA0B97B7-067B-4802-BD61-A9A7301D0789}" type="presParOf" srcId="{BF765436-3F5E-4BD2-8333-B0D18A097BAA}" destId="{23DC641B-A3C8-4072-B1AF-2693F37A368E}" srcOrd="0" destOrd="0" presId="urn:microsoft.com/office/officeart/2005/8/layout/hierarchy1"/>
    <dgm:cxn modelId="{BB37C073-22A7-4A7D-A50F-694D34484CA4}" type="presParOf" srcId="{23DC641B-A3C8-4072-B1AF-2693F37A368E}" destId="{145619F1-D1BD-48DC-9D66-1A8DC9DB0962}" srcOrd="0" destOrd="0" presId="urn:microsoft.com/office/officeart/2005/8/layout/hierarchy1"/>
    <dgm:cxn modelId="{24626E0A-F0A7-41BF-98ED-B5AC503341EF}" type="presParOf" srcId="{145619F1-D1BD-48DC-9D66-1A8DC9DB0962}" destId="{FE91FCA5-89F3-40ED-A8F8-0CE521DA85B7}" srcOrd="0" destOrd="0" presId="urn:microsoft.com/office/officeart/2005/8/layout/hierarchy1"/>
    <dgm:cxn modelId="{7FABE913-7FBC-460B-87F4-2ECF8A66E403}" type="presParOf" srcId="{145619F1-D1BD-48DC-9D66-1A8DC9DB0962}" destId="{EA039A6A-E839-45A5-85A5-1FAB4DD8F3F7}" srcOrd="1" destOrd="0" presId="urn:microsoft.com/office/officeart/2005/8/layout/hierarchy1"/>
    <dgm:cxn modelId="{570E6742-797A-4394-BEB7-C1DDEF5A0CD8}" type="presParOf" srcId="{23DC641B-A3C8-4072-B1AF-2693F37A368E}" destId="{ED1C3192-B4F1-4F62-9895-E0124C9CC592}" srcOrd="1" destOrd="0" presId="urn:microsoft.com/office/officeart/2005/8/layout/hierarchy1"/>
    <dgm:cxn modelId="{9457073C-A51B-458B-8613-51B9B37BBF78}" type="presParOf" srcId="{BF765436-3F5E-4BD2-8333-B0D18A097BAA}" destId="{7BF488A4-5988-43AA-A629-5622921B40C1}" srcOrd="1" destOrd="0" presId="urn:microsoft.com/office/officeart/2005/8/layout/hierarchy1"/>
    <dgm:cxn modelId="{5B065B3B-2734-44A3-B306-E00AD896F8C5}" type="presParOf" srcId="{7BF488A4-5988-43AA-A629-5622921B40C1}" destId="{0F869784-4C6C-4908-96E4-73B880D032A3}" srcOrd="0" destOrd="0" presId="urn:microsoft.com/office/officeart/2005/8/layout/hierarchy1"/>
    <dgm:cxn modelId="{24651B08-DA50-4E3C-BFA2-2E4A6409ED0B}" type="presParOf" srcId="{0F869784-4C6C-4908-96E4-73B880D032A3}" destId="{3F8F32CC-FA79-4B0E-9DB9-F15107874DF0}" srcOrd="0" destOrd="0" presId="urn:microsoft.com/office/officeart/2005/8/layout/hierarchy1"/>
    <dgm:cxn modelId="{0796162D-DF16-4C71-8B3A-109EB730B179}" type="presParOf" srcId="{0F869784-4C6C-4908-96E4-73B880D032A3}" destId="{9E7CC06B-4986-42FF-B662-B53F9B130595}" srcOrd="1" destOrd="0" presId="urn:microsoft.com/office/officeart/2005/8/layout/hierarchy1"/>
    <dgm:cxn modelId="{E7B46EFA-0F8C-4BB4-9734-30619A43928F}" type="presParOf" srcId="{7BF488A4-5988-43AA-A629-5622921B40C1}" destId="{054B736F-D214-4564-BD62-CF99F43DA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E04444-B22F-42DB-BF2D-724CA24809DA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06CE00-A598-40D5-813F-C807A08F3606}">
      <dgm:prSet/>
      <dgm:spPr/>
      <dgm:t>
        <a:bodyPr/>
        <a:lstStyle/>
        <a:p>
          <a:r>
            <a:rPr lang="es-ES"/>
            <a:t>En grupo</a:t>
          </a:r>
          <a:endParaRPr lang="en-US"/>
        </a:p>
      </dgm:t>
    </dgm:pt>
    <dgm:pt modelId="{B9D7923E-C766-4B10-9F7B-C13C1AA7B319}" type="parTrans" cxnId="{41C96782-5450-40AE-A700-0A3E31C133E9}">
      <dgm:prSet/>
      <dgm:spPr/>
      <dgm:t>
        <a:bodyPr/>
        <a:lstStyle/>
        <a:p>
          <a:endParaRPr lang="en-US"/>
        </a:p>
      </dgm:t>
    </dgm:pt>
    <dgm:pt modelId="{54EDA544-7308-4E0F-AD0C-70DB5F326A3A}" type="sibTrans" cxnId="{41C96782-5450-40AE-A700-0A3E31C133E9}">
      <dgm:prSet/>
      <dgm:spPr/>
      <dgm:t>
        <a:bodyPr/>
        <a:lstStyle/>
        <a:p>
          <a:endParaRPr lang="en-US"/>
        </a:p>
      </dgm:t>
    </dgm:pt>
    <dgm:pt modelId="{4809CBBB-0164-4BEE-97F1-FE73AE45356A}">
      <dgm:prSet/>
      <dgm:spPr/>
      <dgm:t>
        <a:bodyPr/>
        <a:lstStyle/>
        <a:p>
          <a:r>
            <a:rPr lang="es-ES"/>
            <a:t>Resaltar las mejoras</a:t>
          </a:r>
          <a:endParaRPr lang="en-US"/>
        </a:p>
      </dgm:t>
    </dgm:pt>
    <dgm:pt modelId="{8AE5E8C7-F181-4C0E-A3FB-4208173F9255}" type="parTrans" cxnId="{3787732E-6575-4BAB-A1E9-7F145F2864F6}">
      <dgm:prSet/>
      <dgm:spPr/>
      <dgm:t>
        <a:bodyPr/>
        <a:lstStyle/>
        <a:p>
          <a:endParaRPr lang="en-US"/>
        </a:p>
      </dgm:t>
    </dgm:pt>
    <dgm:pt modelId="{42D3390E-5FA6-4C13-B258-8E79C683A132}" type="sibTrans" cxnId="{3787732E-6575-4BAB-A1E9-7F145F2864F6}">
      <dgm:prSet/>
      <dgm:spPr/>
      <dgm:t>
        <a:bodyPr/>
        <a:lstStyle/>
        <a:p>
          <a:endParaRPr lang="en-US"/>
        </a:p>
      </dgm:t>
    </dgm:pt>
    <dgm:pt modelId="{4CBA3597-C576-46D2-ACE5-1D710FDECAD7}">
      <dgm:prSet/>
      <dgm:spPr/>
      <dgm:t>
        <a:bodyPr/>
        <a:lstStyle/>
        <a:p>
          <a:r>
            <a:rPr lang="es-ES"/>
            <a:t>Confirmar partes que no requieren mejora</a:t>
          </a:r>
          <a:endParaRPr lang="en-US"/>
        </a:p>
      </dgm:t>
    </dgm:pt>
    <dgm:pt modelId="{EEBFBB2A-8A6B-4943-9ED6-AFF4C6F44443}" type="parTrans" cxnId="{7E993487-2876-4866-AE10-0DBA30F00E24}">
      <dgm:prSet/>
      <dgm:spPr/>
      <dgm:t>
        <a:bodyPr/>
        <a:lstStyle/>
        <a:p>
          <a:endParaRPr lang="en-US"/>
        </a:p>
      </dgm:t>
    </dgm:pt>
    <dgm:pt modelId="{BF4DB9FD-E7CC-48E4-9956-1150BBCCBF3E}" type="sibTrans" cxnId="{7E993487-2876-4866-AE10-0DBA30F00E24}">
      <dgm:prSet/>
      <dgm:spPr/>
      <dgm:t>
        <a:bodyPr/>
        <a:lstStyle/>
        <a:p>
          <a:endParaRPr lang="en-US"/>
        </a:p>
      </dgm:t>
    </dgm:pt>
    <dgm:pt modelId="{CA96413C-4C30-4C2D-88F9-0F4A7975793C}">
      <dgm:prSet/>
      <dgm:spPr/>
      <dgm:t>
        <a:bodyPr/>
        <a:lstStyle/>
        <a:p>
          <a:r>
            <a:rPr lang="es-ES"/>
            <a:t>Trabajo técnico</a:t>
          </a:r>
          <a:endParaRPr lang="en-US"/>
        </a:p>
      </dgm:t>
    </dgm:pt>
    <dgm:pt modelId="{83EB7F8A-4935-4AAF-B581-1491A6B41C13}" type="parTrans" cxnId="{00A38F2B-0168-4D40-B63A-121C22F3C38D}">
      <dgm:prSet/>
      <dgm:spPr/>
      <dgm:t>
        <a:bodyPr/>
        <a:lstStyle/>
        <a:p>
          <a:endParaRPr lang="en-US"/>
        </a:p>
      </dgm:t>
    </dgm:pt>
    <dgm:pt modelId="{A78168C4-9AFB-4C3F-82A5-E59F1FA71545}" type="sibTrans" cxnId="{00A38F2B-0168-4D40-B63A-121C22F3C38D}">
      <dgm:prSet/>
      <dgm:spPr/>
      <dgm:t>
        <a:bodyPr/>
        <a:lstStyle/>
        <a:p>
          <a:endParaRPr lang="en-US"/>
        </a:p>
      </dgm:t>
    </dgm:pt>
    <dgm:pt modelId="{FF8C70E7-C02B-4816-9189-C03232A2CC3D}" type="pres">
      <dgm:prSet presAssocID="{06E04444-B22F-42DB-BF2D-724CA24809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861AC1-7B47-48D0-9ADF-776C8DDBA0C4}" type="pres">
      <dgm:prSet presAssocID="{9806CE00-A598-40D5-813F-C807A08F3606}" presName="hierRoot1" presStyleCnt="0"/>
      <dgm:spPr/>
    </dgm:pt>
    <dgm:pt modelId="{BB4D3515-21BD-4B0B-A39D-32ADA3B662C5}" type="pres">
      <dgm:prSet presAssocID="{9806CE00-A598-40D5-813F-C807A08F3606}" presName="composite" presStyleCnt="0"/>
      <dgm:spPr/>
    </dgm:pt>
    <dgm:pt modelId="{3D6FD127-DE73-4FA0-89F3-F9A76B719B29}" type="pres">
      <dgm:prSet presAssocID="{9806CE00-A598-40D5-813F-C807A08F3606}" presName="background" presStyleLbl="node0" presStyleIdx="0" presStyleCnt="4"/>
      <dgm:spPr/>
    </dgm:pt>
    <dgm:pt modelId="{F8603F5B-711B-458F-A24C-8518DB03FDF0}" type="pres">
      <dgm:prSet presAssocID="{9806CE00-A598-40D5-813F-C807A08F3606}" presName="text" presStyleLbl="fgAcc0" presStyleIdx="0" presStyleCnt="4">
        <dgm:presLayoutVars>
          <dgm:chPref val="3"/>
        </dgm:presLayoutVars>
      </dgm:prSet>
      <dgm:spPr/>
    </dgm:pt>
    <dgm:pt modelId="{DE652B02-4006-4394-8C60-37EEE15B6DFC}" type="pres">
      <dgm:prSet presAssocID="{9806CE00-A598-40D5-813F-C807A08F3606}" presName="hierChild2" presStyleCnt="0"/>
      <dgm:spPr/>
    </dgm:pt>
    <dgm:pt modelId="{21CE7BBF-1C71-468D-AC3A-C0E246B742B3}" type="pres">
      <dgm:prSet presAssocID="{4809CBBB-0164-4BEE-97F1-FE73AE45356A}" presName="hierRoot1" presStyleCnt="0"/>
      <dgm:spPr/>
    </dgm:pt>
    <dgm:pt modelId="{AE208800-56EA-456D-B110-849ACFCDD262}" type="pres">
      <dgm:prSet presAssocID="{4809CBBB-0164-4BEE-97F1-FE73AE45356A}" presName="composite" presStyleCnt="0"/>
      <dgm:spPr/>
    </dgm:pt>
    <dgm:pt modelId="{D6CBE43F-62F5-45F5-B4AC-3330237429ED}" type="pres">
      <dgm:prSet presAssocID="{4809CBBB-0164-4BEE-97F1-FE73AE45356A}" presName="background" presStyleLbl="node0" presStyleIdx="1" presStyleCnt="4"/>
      <dgm:spPr/>
    </dgm:pt>
    <dgm:pt modelId="{66449F1C-1CAA-4027-A472-93033F0D9572}" type="pres">
      <dgm:prSet presAssocID="{4809CBBB-0164-4BEE-97F1-FE73AE45356A}" presName="text" presStyleLbl="fgAcc0" presStyleIdx="1" presStyleCnt="4">
        <dgm:presLayoutVars>
          <dgm:chPref val="3"/>
        </dgm:presLayoutVars>
      </dgm:prSet>
      <dgm:spPr/>
    </dgm:pt>
    <dgm:pt modelId="{357797D2-4980-4EE1-86BB-82203136B05D}" type="pres">
      <dgm:prSet presAssocID="{4809CBBB-0164-4BEE-97F1-FE73AE45356A}" presName="hierChild2" presStyleCnt="0"/>
      <dgm:spPr/>
    </dgm:pt>
    <dgm:pt modelId="{7D15AC60-CA89-4F60-BFEE-1D330175D1C6}" type="pres">
      <dgm:prSet presAssocID="{4CBA3597-C576-46D2-ACE5-1D710FDECAD7}" presName="hierRoot1" presStyleCnt="0"/>
      <dgm:spPr/>
    </dgm:pt>
    <dgm:pt modelId="{4D8C3E8A-1166-43F4-8244-D16C47D688FA}" type="pres">
      <dgm:prSet presAssocID="{4CBA3597-C576-46D2-ACE5-1D710FDECAD7}" presName="composite" presStyleCnt="0"/>
      <dgm:spPr/>
    </dgm:pt>
    <dgm:pt modelId="{3B38DD81-910C-46EC-A5B3-E20681AC32AC}" type="pres">
      <dgm:prSet presAssocID="{4CBA3597-C576-46D2-ACE5-1D710FDECAD7}" presName="background" presStyleLbl="node0" presStyleIdx="2" presStyleCnt="4"/>
      <dgm:spPr/>
    </dgm:pt>
    <dgm:pt modelId="{CF27B91B-B03F-4A54-A499-860ACCB316B3}" type="pres">
      <dgm:prSet presAssocID="{4CBA3597-C576-46D2-ACE5-1D710FDECAD7}" presName="text" presStyleLbl="fgAcc0" presStyleIdx="2" presStyleCnt="4">
        <dgm:presLayoutVars>
          <dgm:chPref val="3"/>
        </dgm:presLayoutVars>
      </dgm:prSet>
      <dgm:spPr/>
    </dgm:pt>
    <dgm:pt modelId="{E6F5B850-F9AC-41DE-8209-E1FF8C949C7D}" type="pres">
      <dgm:prSet presAssocID="{4CBA3597-C576-46D2-ACE5-1D710FDECAD7}" presName="hierChild2" presStyleCnt="0"/>
      <dgm:spPr/>
    </dgm:pt>
    <dgm:pt modelId="{4C3E75C4-063D-44DF-AC37-E9DCBBEDC12B}" type="pres">
      <dgm:prSet presAssocID="{CA96413C-4C30-4C2D-88F9-0F4A7975793C}" presName="hierRoot1" presStyleCnt="0"/>
      <dgm:spPr/>
    </dgm:pt>
    <dgm:pt modelId="{2989FEEE-4D6C-418F-AC5C-E8D800B230D4}" type="pres">
      <dgm:prSet presAssocID="{CA96413C-4C30-4C2D-88F9-0F4A7975793C}" presName="composite" presStyleCnt="0"/>
      <dgm:spPr/>
    </dgm:pt>
    <dgm:pt modelId="{B338D597-C682-4898-8441-2A393F4F91BB}" type="pres">
      <dgm:prSet presAssocID="{CA96413C-4C30-4C2D-88F9-0F4A7975793C}" presName="background" presStyleLbl="node0" presStyleIdx="3" presStyleCnt="4"/>
      <dgm:spPr/>
    </dgm:pt>
    <dgm:pt modelId="{542370E3-425A-4E8D-AA6A-2871126D3730}" type="pres">
      <dgm:prSet presAssocID="{CA96413C-4C30-4C2D-88F9-0F4A7975793C}" presName="text" presStyleLbl="fgAcc0" presStyleIdx="3" presStyleCnt="4">
        <dgm:presLayoutVars>
          <dgm:chPref val="3"/>
        </dgm:presLayoutVars>
      </dgm:prSet>
      <dgm:spPr/>
    </dgm:pt>
    <dgm:pt modelId="{4CA6A8F8-7DFC-4E41-B06B-320CA7D5E395}" type="pres">
      <dgm:prSet presAssocID="{CA96413C-4C30-4C2D-88F9-0F4A7975793C}" presName="hierChild2" presStyleCnt="0"/>
      <dgm:spPr/>
    </dgm:pt>
  </dgm:ptLst>
  <dgm:cxnLst>
    <dgm:cxn modelId="{00A38F2B-0168-4D40-B63A-121C22F3C38D}" srcId="{06E04444-B22F-42DB-BF2D-724CA24809DA}" destId="{CA96413C-4C30-4C2D-88F9-0F4A7975793C}" srcOrd="3" destOrd="0" parTransId="{83EB7F8A-4935-4AAF-B581-1491A6B41C13}" sibTransId="{A78168C4-9AFB-4C3F-82A5-E59F1FA71545}"/>
    <dgm:cxn modelId="{3787732E-6575-4BAB-A1E9-7F145F2864F6}" srcId="{06E04444-B22F-42DB-BF2D-724CA24809DA}" destId="{4809CBBB-0164-4BEE-97F1-FE73AE45356A}" srcOrd="1" destOrd="0" parTransId="{8AE5E8C7-F181-4C0E-A3FB-4208173F9255}" sibTransId="{42D3390E-5FA6-4C13-B258-8E79C683A132}"/>
    <dgm:cxn modelId="{7DB3AD45-2820-4F59-B457-C153BE5F1DAD}" type="presOf" srcId="{CA96413C-4C30-4C2D-88F9-0F4A7975793C}" destId="{542370E3-425A-4E8D-AA6A-2871126D3730}" srcOrd="0" destOrd="0" presId="urn:microsoft.com/office/officeart/2005/8/layout/hierarchy1"/>
    <dgm:cxn modelId="{0EA4756C-796C-4A90-9947-D2F25D2A029C}" type="presOf" srcId="{06E04444-B22F-42DB-BF2D-724CA24809DA}" destId="{FF8C70E7-C02B-4816-9189-C03232A2CC3D}" srcOrd="0" destOrd="0" presId="urn:microsoft.com/office/officeart/2005/8/layout/hierarchy1"/>
    <dgm:cxn modelId="{41C96782-5450-40AE-A700-0A3E31C133E9}" srcId="{06E04444-B22F-42DB-BF2D-724CA24809DA}" destId="{9806CE00-A598-40D5-813F-C807A08F3606}" srcOrd="0" destOrd="0" parTransId="{B9D7923E-C766-4B10-9F7B-C13C1AA7B319}" sibTransId="{54EDA544-7308-4E0F-AD0C-70DB5F326A3A}"/>
    <dgm:cxn modelId="{7E993487-2876-4866-AE10-0DBA30F00E24}" srcId="{06E04444-B22F-42DB-BF2D-724CA24809DA}" destId="{4CBA3597-C576-46D2-ACE5-1D710FDECAD7}" srcOrd="2" destOrd="0" parTransId="{EEBFBB2A-8A6B-4943-9ED6-AFF4C6F44443}" sibTransId="{BF4DB9FD-E7CC-48E4-9956-1150BBCCBF3E}"/>
    <dgm:cxn modelId="{0C7AAC96-DE0E-4771-84C2-8081226F3473}" type="presOf" srcId="{9806CE00-A598-40D5-813F-C807A08F3606}" destId="{F8603F5B-711B-458F-A24C-8518DB03FDF0}" srcOrd="0" destOrd="0" presId="urn:microsoft.com/office/officeart/2005/8/layout/hierarchy1"/>
    <dgm:cxn modelId="{6DBC1FC7-AE84-4377-A684-2A4F16185B96}" type="presOf" srcId="{4809CBBB-0164-4BEE-97F1-FE73AE45356A}" destId="{66449F1C-1CAA-4027-A472-93033F0D9572}" srcOrd="0" destOrd="0" presId="urn:microsoft.com/office/officeart/2005/8/layout/hierarchy1"/>
    <dgm:cxn modelId="{3A5FDCE7-DE09-4C75-B5AA-A5BDD6565792}" type="presOf" srcId="{4CBA3597-C576-46D2-ACE5-1D710FDECAD7}" destId="{CF27B91B-B03F-4A54-A499-860ACCB316B3}" srcOrd="0" destOrd="0" presId="urn:microsoft.com/office/officeart/2005/8/layout/hierarchy1"/>
    <dgm:cxn modelId="{D8BB8579-FA16-4CDF-8916-5CAC41258B81}" type="presParOf" srcId="{FF8C70E7-C02B-4816-9189-C03232A2CC3D}" destId="{26861AC1-7B47-48D0-9ADF-776C8DDBA0C4}" srcOrd="0" destOrd="0" presId="urn:microsoft.com/office/officeart/2005/8/layout/hierarchy1"/>
    <dgm:cxn modelId="{17806B26-3851-4A7D-B0CD-31F22F68920D}" type="presParOf" srcId="{26861AC1-7B47-48D0-9ADF-776C8DDBA0C4}" destId="{BB4D3515-21BD-4B0B-A39D-32ADA3B662C5}" srcOrd="0" destOrd="0" presId="urn:microsoft.com/office/officeart/2005/8/layout/hierarchy1"/>
    <dgm:cxn modelId="{09E12B36-C325-454B-BE5B-9B2ADEA64165}" type="presParOf" srcId="{BB4D3515-21BD-4B0B-A39D-32ADA3B662C5}" destId="{3D6FD127-DE73-4FA0-89F3-F9A76B719B29}" srcOrd="0" destOrd="0" presId="urn:microsoft.com/office/officeart/2005/8/layout/hierarchy1"/>
    <dgm:cxn modelId="{1E7F3F39-9716-48DA-8226-A5448E16F769}" type="presParOf" srcId="{BB4D3515-21BD-4B0B-A39D-32ADA3B662C5}" destId="{F8603F5B-711B-458F-A24C-8518DB03FDF0}" srcOrd="1" destOrd="0" presId="urn:microsoft.com/office/officeart/2005/8/layout/hierarchy1"/>
    <dgm:cxn modelId="{4EE9FC19-317B-477E-8473-CE804350C491}" type="presParOf" srcId="{26861AC1-7B47-48D0-9ADF-776C8DDBA0C4}" destId="{DE652B02-4006-4394-8C60-37EEE15B6DFC}" srcOrd="1" destOrd="0" presId="urn:microsoft.com/office/officeart/2005/8/layout/hierarchy1"/>
    <dgm:cxn modelId="{63EC048B-DC20-446F-8E1C-0E29C4D59B30}" type="presParOf" srcId="{FF8C70E7-C02B-4816-9189-C03232A2CC3D}" destId="{21CE7BBF-1C71-468D-AC3A-C0E246B742B3}" srcOrd="1" destOrd="0" presId="urn:microsoft.com/office/officeart/2005/8/layout/hierarchy1"/>
    <dgm:cxn modelId="{AF886E5E-05E4-4942-831A-8983DF55FE8E}" type="presParOf" srcId="{21CE7BBF-1C71-468D-AC3A-C0E246B742B3}" destId="{AE208800-56EA-456D-B110-849ACFCDD262}" srcOrd="0" destOrd="0" presId="urn:microsoft.com/office/officeart/2005/8/layout/hierarchy1"/>
    <dgm:cxn modelId="{2895A3EA-FAB2-44DE-922B-48BA9D659AB7}" type="presParOf" srcId="{AE208800-56EA-456D-B110-849ACFCDD262}" destId="{D6CBE43F-62F5-45F5-B4AC-3330237429ED}" srcOrd="0" destOrd="0" presId="urn:microsoft.com/office/officeart/2005/8/layout/hierarchy1"/>
    <dgm:cxn modelId="{E4996CB8-DFFD-4285-9B8A-0B95169552B5}" type="presParOf" srcId="{AE208800-56EA-456D-B110-849ACFCDD262}" destId="{66449F1C-1CAA-4027-A472-93033F0D9572}" srcOrd="1" destOrd="0" presId="urn:microsoft.com/office/officeart/2005/8/layout/hierarchy1"/>
    <dgm:cxn modelId="{374650A5-4031-4CE1-AB5C-8745F5295DA9}" type="presParOf" srcId="{21CE7BBF-1C71-468D-AC3A-C0E246B742B3}" destId="{357797D2-4980-4EE1-86BB-82203136B05D}" srcOrd="1" destOrd="0" presId="urn:microsoft.com/office/officeart/2005/8/layout/hierarchy1"/>
    <dgm:cxn modelId="{6E47F29E-028B-4870-BC3F-05F1841CED6D}" type="presParOf" srcId="{FF8C70E7-C02B-4816-9189-C03232A2CC3D}" destId="{7D15AC60-CA89-4F60-BFEE-1D330175D1C6}" srcOrd="2" destOrd="0" presId="urn:microsoft.com/office/officeart/2005/8/layout/hierarchy1"/>
    <dgm:cxn modelId="{5BF47C56-31B2-4D63-A030-F1213ECBD4BF}" type="presParOf" srcId="{7D15AC60-CA89-4F60-BFEE-1D330175D1C6}" destId="{4D8C3E8A-1166-43F4-8244-D16C47D688FA}" srcOrd="0" destOrd="0" presId="urn:microsoft.com/office/officeart/2005/8/layout/hierarchy1"/>
    <dgm:cxn modelId="{8781ED50-5B44-40C6-8428-FFAEFCD55672}" type="presParOf" srcId="{4D8C3E8A-1166-43F4-8244-D16C47D688FA}" destId="{3B38DD81-910C-46EC-A5B3-E20681AC32AC}" srcOrd="0" destOrd="0" presId="urn:microsoft.com/office/officeart/2005/8/layout/hierarchy1"/>
    <dgm:cxn modelId="{C6D4C331-C253-4ED6-8BB3-8B34662E818A}" type="presParOf" srcId="{4D8C3E8A-1166-43F4-8244-D16C47D688FA}" destId="{CF27B91B-B03F-4A54-A499-860ACCB316B3}" srcOrd="1" destOrd="0" presId="urn:microsoft.com/office/officeart/2005/8/layout/hierarchy1"/>
    <dgm:cxn modelId="{6C55EA4B-E16A-49AC-89F1-062FA318AF04}" type="presParOf" srcId="{7D15AC60-CA89-4F60-BFEE-1D330175D1C6}" destId="{E6F5B850-F9AC-41DE-8209-E1FF8C949C7D}" srcOrd="1" destOrd="0" presId="urn:microsoft.com/office/officeart/2005/8/layout/hierarchy1"/>
    <dgm:cxn modelId="{BCB8B306-074E-49C7-92F2-B82BBB4BF8F6}" type="presParOf" srcId="{FF8C70E7-C02B-4816-9189-C03232A2CC3D}" destId="{4C3E75C4-063D-44DF-AC37-E9DCBBEDC12B}" srcOrd="3" destOrd="0" presId="urn:microsoft.com/office/officeart/2005/8/layout/hierarchy1"/>
    <dgm:cxn modelId="{58982838-D885-4E9C-97BC-C74004EFA0DA}" type="presParOf" srcId="{4C3E75C4-063D-44DF-AC37-E9DCBBEDC12B}" destId="{2989FEEE-4D6C-418F-AC5C-E8D800B230D4}" srcOrd="0" destOrd="0" presId="urn:microsoft.com/office/officeart/2005/8/layout/hierarchy1"/>
    <dgm:cxn modelId="{42EDBFE9-29BC-4372-A6ED-67BA22A4AC65}" type="presParOf" srcId="{2989FEEE-4D6C-418F-AC5C-E8D800B230D4}" destId="{B338D597-C682-4898-8441-2A393F4F91BB}" srcOrd="0" destOrd="0" presId="urn:microsoft.com/office/officeart/2005/8/layout/hierarchy1"/>
    <dgm:cxn modelId="{E8770F5F-E984-4398-9730-02988FE7E2AC}" type="presParOf" srcId="{2989FEEE-4D6C-418F-AC5C-E8D800B230D4}" destId="{542370E3-425A-4E8D-AA6A-2871126D3730}" srcOrd="1" destOrd="0" presId="urn:microsoft.com/office/officeart/2005/8/layout/hierarchy1"/>
    <dgm:cxn modelId="{F8C96836-ED2E-403F-A95C-92B8197355D8}" type="presParOf" srcId="{4C3E75C4-063D-44DF-AC37-E9DCBBEDC12B}" destId="{4CA6A8F8-7DFC-4E41-B06B-320CA7D5E3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4AC202-D5B1-4627-BD44-0CCA26E71E3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7B48B1-14AA-42E3-B961-333E4E97A877}">
      <dgm:prSet/>
      <dgm:spPr/>
      <dgm:t>
        <a:bodyPr/>
        <a:lstStyle/>
        <a:p>
          <a:r>
            <a:rPr lang="es-ES"/>
            <a:t>Descubrir errores en funcionamiento, lógica o implementación</a:t>
          </a:r>
          <a:endParaRPr lang="en-US"/>
        </a:p>
      </dgm:t>
    </dgm:pt>
    <dgm:pt modelId="{03A28F0E-AEBF-4BFB-973F-3386A358189D}" type="parTrans" cxnId="{01289F51-6B19-4785-8FBF-F6F23755A13F}">
      <dgm:prSet/>
      <dgm:spPr/>
      <dgm:t>
        <a:bodyPr/>
        <a:lstStyle/>
        <a:p>
          <a:endParaRPr lang="en-US"/>
        </a:p>
      </dgm:t>
    </dgm:pt>
    <dgm:pt modelId="{4EB40153-78A8-48E1-8AAC-3F05343671AA}" type="sibTrans" cxnId="{01289F51-6B19-4785-8FBF-F6F23755A13F}">
      <dgm:prSet/>
      <dgm:spPr/>
      <dgm:t>
        <a:bodyPr/>
        <a:lstStyle/>
        <a:p>
          <a:endParaRPr lang="en-US"/>
        </a:p>
      </dgm:t>
    </dgm:pt>
    <dgm:pt modelId="{598D1B4B-7559-47CA-B003-2EF0FD8DD840}">
      <dgm:prSet/>
      <dgm:spPr/>
      <dgm:t>
        <a:bodyPr/>
        <a:lstStyle/>
        <a:p>
          <a:r>
            <a:rPr lang="es-ES"/>
            <a:t>Software cumple con requerimientos </a:t>
          </a:r>
          <a:endParaRPr lang="en-US"/>
        </a:p>
      </dgm:t>
    </dgm:pt>
    <dgm:pt modelId="{F2ECA37E-4D5C-4A54-A920-4E98C01F1DBD}" type="parTrans" cxnId="{4C45FBC6-3778-42E6-8FF4-1A7944ABCE61}">
      <dgm:prSet/>
      <dgm:spPr/>
      <dgm:t>
        <a:bodyPr/>
        <a:lstStyle/>
        <a:p>
          <a:endParaRPr lang="en-US"/>
        </a:p>
      </dgm:t>
    </dgm:pt>
    <dgm:pt modelId="{D871C261-E358-426E-97F2-EBA5E5482426}" type="sibTrans" cxnId="{4C45FBC6-3778-42E6-8FF4-1A7944ABCE61}">
      <dgm:prSet/>
      <dgm:spPr/>
      <dgm:t>
        <a:bodyPr/>
        <a:lstStyle/>
        <a:p>
          <a:endParaRPr lang="en-US"/>
        </a:p>
      </dgm:t>
    </dgm:pt>
    <dgm:pt modelId="{EF28AE3B-D255-4C96-A42B-CF5CC305ACEF}">
      <dgm:prSet/>
      <dgm:spPr/>
      <dgm:t>
        <a:bodyPr/>
        <a:lstStyle/>
        <a:p>
          <a:r>
            <a:rPr lang="es-ES"/>
            <a:t>Software cumple con estándares</a:t>
          </a:r>
          <a:endParaRPr lang="en-US"/>
        </a:p>
      </dgm:t>
    </dgm:pt>
    <dgm:pt modelId="{01A5B90C-E4AE-4891-BEDC-A19AE39F4DC0}" type="parTrans" cxnId="{0270299A-F988-43A2-A95E-030FF31E12DB}">
      <dgm:prSet/>
      <dgm:spPr/>
      <dgm:t>
        <a:bodyPr/>
        <a:lstStyle/>
        <a:p>
          <a:endParaRPr lang="en-US"/>
        </a:p>
      </dgm:t>
    </dgm:pt>
    <dgm:pt modelId="{03BB62D5-51ED-4062-8E9C-194C8552F73E}" type="sibTrans" cxnId="{0270299A-F988-43A2-A95E-030FF31E12DB}">
      <dgm:prSet/>
      <dgm:spPr/>
      <dgm:t>
        <a:bodyPr/>
        <a:lstStyle/>
        <a:p>
          <a:endParaRPr lang="en-US"/>
        </a:p>
      </dgm:t>
    </dgm:pt>
    <dgm:pt modelId="{393E106A-3454-489E-917E-2A0462FA805A}">
      <dgm:prSet/>
      <dgm:spPr/>
      <dgm:t>
        <a:bodyPr/>
        <a:lstStyle/>
        <a:p>
          <a:r>
            <a:rPr lang="es-ES"/>
            <a:t>Software desarrollado de manera uniforme</a:t>
          </a:r>
          <a:endParaRPr lang="en-US"/>
        </a:p>
      </dgm:t>
    </dgm:pt>
    <dgm:pt modelId="{8D1A9BAC-0C30-4984-8CCF-647A1CB89F4D}" type="parTrans" cxnId="{623C187E-A535-4A3F-A172-FD889429DB76}">
      <dgm:prSet/>
      <dgm:spPr/>
      <dgm:t>
        <a:bodyPr/>
        <a:lstStyle/>
        <a:p>
          <a:endParaRPr lang="en-US"/>
        </a:p>
      </dgm:t>
    </dgm:pt>
    <dgm:pt modelId="{47E88822-B748-4309-BDC7-283BA5AD841C}" type="sibTrans" cxnId="{623C187E-A535-4A3F-A172-FD889429DB76}">
      <dgm:prSet/>
      <dgm:spPr/>
      <dgm:t>
        <a:bodyPr/>
        <a:lstStyle/>
        <a:p>
          <a:endParaRPr lang="en-US"/>
        </a:p>
      </dgm:t>
    </dgm:pt>
    <dgm:pt modelId="{7A18D9EB-F3A1-4445-AE74-A0FECC6F97C5}">
      <dgm:prSet/>
      <dgm:spPr/>
      <dgm:t>
        <a:bodyPr/>
        <a:lstStyle/>
        <a:p>
          <a:r>
            <a:rPr lang="es-ES"/>
            <a:t>Proyectos mas manejables</a:t>
          </a:r>
          <a:endParaRPr lang="en-US"/>
        </a:p>
      </dgm:t>
    </dgm:pt>
    <dgm:pt modelId="{363C5F29-34E6-4DF6-89D9-9F87DB6A6E58}" type="parTrans" cxnId="{5B874EB3-A63C-45B4-8887-AC4CDCD4382B}">
      <dgm:prSet/>
      <dgm:spPr/>
      <dgm:t>
        <a:bodyPr/>
        <a:lstStyle/>
        <a:p>
          <a:endParaRPr lang="en-US"/>
        </a:p>
      </dgm:t>
    </dgm:pt>
    <dgm:pt modelId="{CB0903EE-5EF1-4F15-9CBE-0A0F0BD0CBE5}" type="sibTrans" cxnId="{5B874EB3-A63C-45B4-8887-AC4CDCD4382B}">
      <dgm:prSet/>
      <dgm:spPr/>
      <dgm:t>
        <a:bodyPr/>
        <a:lstStyle/>
        <a:p>
          <a:endParaRPr lang="en-US"/>
        </a:p>
      </dgm:t>
    </dgm:pt>
    <dgm:pt modelId="{1CF1F340-95E6-4022-B517-567BB048D0B8}">
      <dgm:prSet/>
      <dgm:spPr/>
      <dgm:t>
        <a:bodyPr/>
        <a:lstStyle/>
        <a:p>
          <a:r>
            <a:rPr lang="es-ES"/>
            <a:t>Capacitación*</a:t>
          </a:r>
          <a:endParaRPr lang="en-US"/>
        </a:p>
      </dgm:t>
    </dgm:pt>
    <dgm:pt modelId="{CA6B8402-9CE0-4D3D-94DC-5C9E3B04433D}" type="parTrans" cxnId="{92716027-ED72-4FFF-9D09-DEA3C8C6D447}">
      <dgm:prSet/>
      <dgm:spPr/>
      <dgm:t>
        <a:bodyPr/>
        <a:lstStyle/>
        <a:p>
          <a:endParaRPr lang="en-US"/>
        </a:p>
      </dgm:t>
    </dgm:pt>
    <dgm:pt modelId="{34A4660D-C900-4B32-8E99-EDFC609DB20E}" type="sibTrans" cxnId="{92716027-ED72-4FFF-9D09-DEA3C8C6D447}">
      <dgm:prSet/>
      <dgm:spPr/>
      <dgm:t>
        <a:bodyPr/>
        <a:lstStyle/>
        <a:p>
          <a:endParaRPr lang="en-US"/>
        </a:p>
      </dgm:t>
    </dgm:pt>
    <dgm:pt modelId="{C9BE47E7-59C6-4E84-AC49-A92057B8B9D4}" type="pres">
      <dgm:prSet presAssocID="{A94AC202-D5B1-4627-BD44-0CCA26E71E3F}" presName="vert0" presStyleCnt="0">
        <dgm:presLayoutVars>
          <dgm:dir/>
          <dgm:animOne val="branch"/>
          <dgm:animLvl val="lvl"/>
        </dgm:presLayoutVars>
      </dgm:prSet>
      <dgm:spPr/>
    </dgm:pt>
    <dgm:pt modelId="{C1246C97-291E-421D-B6EC-B1FA3C9B2882}" type="pres">
      <dgm:prSet presAssocID="{E37B48B1-14AA-42E3-B961-333E4E97A877}" presName="thickLine" presStyleLbl="alignNode1" presStyleIdx="0" presStyleCnt="6"/>
      <dgm:spPr/>
    </dgm:pt>
    <dgm:pt modelId="{D0EFAF76-8E17-4E61-BC9E-8C7949D9BD77}" type="pres">
      <dgm:prSet presAssocID="{E37B48B1-14AA-42E3-B961-333E4E97A877}" presName="horz1" presStyleCnt="0"/>
      <dgm:spPr/>
    </dgm:pt>
    <dgm:pt modelId="{28EABA2F-0F29-4D0B-B865-72563118B803}" type="pres">
      <dgm:prSet presAssocID="{E37B48B1-14AA-42E3-B961-333E4E97A877}" presName="tx1" presStyleLbl="revTx" presStyleIdx="0" presStyleCnt="6"/>
      <dgm:spPr/>
    </dgm:pt>
    <dgm:pt modelId="{86D93BBE-D39D-473D-961F-9862DE55D359}" type="pres">
      <dgm:prSet presAssocID="{E37B48B1-14AA-42E3-B961-333E4E97A877}" presName="vert1" presStyleCnt="0"/>
      <dgm:spPr/>
    </dgm:pt>
    <dgm:pt modelId="{D2326721-C4E6-415E-A664-2BD666A2D04F}" type="pres">
      <dgm:prSet presAssocID="{598D1B4B-7559-47CA-B003-2EF0FD8DD840}" presName="thickLine" presStyleLbl="alignNode1" presStyleIdx="1" presStyleCnt="6"/>
      <dgm:spPr/>
    </dgm:pt>
    <dgm:pt modelId="{E03526D9-453B-4562-88D2-17F7C968BEE0}" type="pres">
      <dgm:prSet presAssocID="{598D1B4B-7559-47CA-B003-2EF0FD8DD840}" presName="horz1" presStyleCnt="0"/>
      <dgm:spPr/>
    </dgm:pt>
    <dgm:pt modelId="{D23AC1BF-8738-41CC-BAB7-6519B96CD555}" type="pres">
      <dgm:prSet presAssocID="{598D1B4B-7559-47CA-B003-2EF0FD8DD840}" presName="tx1" presStyleLbl="revTx" presStyleIdx="1" presStyleCnt="6"/>
      <dgm:spPr/>
    </dgm:pt>
    <dgm:pt modelId="{1894D1B4-77C8-48FF-8F3E-0A061BBDC71E}" type="pres">
      <dgm:prSet presAssocID="{598D1B4B-7559-47CA-B003-2EF0FD8DD840}" presName="vert1" presStyleCnt="0"/>
      <dgm:spPr/>
    </dgm:pt>
    <dgm:pt modelId="{792A6EFB-1150-4906-B77D-D18868BCE666}" type="pres">
      <dgm:prSet presAssocID="{EF28AE3B-D255-4C96-A42B-CF5CC305ACEF}" presName="thickLine" presStyleLbl="alignNode1" presStyleIdx="2" presStyleCnt="6"/>
      <dgm:spPr/>
    </dgm:pt>
    <dgm:pt modelId="{9D016A61-C5AE-4E31-B763-2B792947AD83}" type="pres">
      <dgm:prSet presAssocID="{EF28AE3B-D255-4C96-A42B-CF5CC305ACEF}" presName="horz1" presStyleCnt="0"/>
      <dgm:spPr/>
    </dgm:pt>
    <dgm:pt modelId="{6B104C02-F85E-4A92-8ACC-A4E905FFDACE}" type="pres">
      <dgm:prSet presAssocID="{EF28AE3B-D255-4C96-A42B-CF5CC305ACEF}" presName="tx1" presStyleLbl="revTx" presStyleIdx="2" presStyleCnt="6"/>
      <dgm:spPr/>
    </dgm:pt>
    <dgm:pt modelId="{D7C789F8-8C4B-44D3-81F3-8277E13C2F16}" type="pres">
      <dgm:prSet presAssocID="{EF28AE3B-D255-4C96-A42B-CF5CC305ACEF}" presName="vert1" presStyleCnt="0"/>
      <dgm:spPr/>
    </dgm:pt>
    <dgm:pt modelId="{C36A9D31-54C2-4939-8C1A-0C1FA130FD9A}" type="pres">
      <dgm:prSet presAssocID="{393E106A-3454-489E-917E-2A0462FA805A}" presName="thickLine" presStyleLbl="alignNode1" presStyleIdx="3" presStyleCnt="6"/>
      <dgm:spPr/>
    </dgm:pt>
    <dgm:pt modelId="{36835413-0303-48EC-9D6E-FD1EDD769AB7}" type="pres">
      <dgm:prSet presAssocID="{393E106A-3454-489E-917E-2A0462FA805A}" presName="horz1" presStyleCnt="0"/>
      <dgm:spPr/>
    </dgm:pt>
    <dgm:pt modelId="{D8EAB16A-1D34-4F8A-AC16-FC6C8222C659}" type="pres">
      <dgm:prSet presAssocID="{393E106A-3454-489E-917E-2A0462FA805A}" presName="tx1" presStyleLbl="revTx" presStyleIdx="3" presStyleCnt="6"/>
      <dgm:spPr/>
    </dgm:pt>
    <dgm:pt modelId="{C9A8C2CA-497F-40EE-88CB-FB3A6F885352}" type="pres">
      <dgm:prSet presAssocID="{393E106A-3454-489E-917E-2A0462FA805A}" presName="vert1" presStyleCnt="0"/>
      <dgm:spPr/>
    </dgm:pt>
    <dgm:pt modelId="{7E5FE046-4158-4036-A8F1-001E274173F0}" type="pres">
      <dgm:prSet presAssocID="{7A18D9EB-F3A1-4445-AE74-A0FECC6F97C5}" presName="thickLine" presStyleLbl="alignNode1" presStyleIdx="4" presStyleCnt="6"/>
      <dgm:spPr/>
    </dgm:pt>
    <dgm:pt modelId="{82EF5000-93CB-4894-BEE1-C8E33DDC6C04}" type="pres">
      <dgm:prSet presAssocID="{7A18D9EB-F3A1-4445-AE74-A0FECC6F97C5}" presName="horz1" presStyleCnt="0"/>
      <dgm:spPr/>
    </dgm:pt>
    <dgm:pt modelId="{B1F77C53-E673-4A78-840F-AA6814B7C151}" type="pres">
      <dgm:prSet presAssocID="{7A18D9EB-F3A1-4445-AE74-A0FECC6F97C5}" presName="tx1" presStyleLbl="revTx" presStyleIdx="4" presStyleCnt="6"/>
      <dgm:spPr/>
    </dgm:pt>
    <dgm:pt modelId="{03D93327-46B2-4CBB-9430-6910CD593008}" type="pres">
      <dgm:prSet presAssocID="{7A18D9EB-F3A1-4445-AE74-A0FECC6F97C5}" presName="vert1" presStyleCnt="0"/>
      <dgm:spPr/>
    </dgm:pt>
    <dgm:pt modelId="{1A26B838-FC1A-4B53-848C-FAF27045FEEF}" type="pres">
      <dgm:prSet presAssocID="{1CF1F340-95E6-4022-B517-567BB048D0B8}" presName="thickLine" presStyleLbl="alignNode1" presStyleIdx="5" presStyleCnt="6"/>
      <dgm:spPr/>
    </dgm:pt>
    <dgm:pt modelId="{FF8F0A9D-3F43-404F-ADAB-352A0A066203}" type="pres">
      <dgm:prSet presAssocID="{1CF1F340-95E6-4022-B517-567BB048D0B8}" presName="horz1" presStyleCnt="0"/>
      <dgm:spPr/>
    </dgm:pt>
    <dgm:pt modelId="{574CCBEB-FECF-4EF8-8977-E0785FEB2895}" type="pres">
      <dgm:prSet presAssocID="{1CF1F340-95E6-4022-B517-567BB048D0B8}" presName="tx1" presStyleLbl="revTx" presStyleIdx="5" presStyleCnt="6"/>
      <dgm:spPr/>
    </dgm:pt>
    <dgm:pt modelId="{27A4A6C5-227F-4B39-AA01-BBE281FF59C6}" type="pres">
      <dgm:prSet presAssocID="{1CF1F340-95E6-4022-B517-567BB048D0B8}" presName="vert1" presStyleCnt="0"/>
      <dgm:spPr/>
    </dgm:pt>
  </dgm:ptLst>
  <dgm:cxnLst>
    <dgm:cxn modelId="{17662D0D-A886-4022-B2F9-FDB779F174FE}" type="presOf" srcId="{A94AC202-D5B1-4627-BD44-0CCA26E71E3F}" destId="{C9BE47E7-59C6-4E84-AC49-A92057B8B9D4}" srcOrd="0" destOrd="0" presId="urn:microsoft.com/office/officeart/2008/layout/LinedList"/>
    <dgm:cxn modelId="{34B89317-8011-4CE5-9EFA-355A52D05207}" type="presOf" srcId="{393E106A-3454-489E-917E-2A0462FA805A}" destId="{D8EAB16A-1D34-4F8A-AC16-FC6C8222C659}" srcOrd="0" destOrd="0" presId="urn:microsoft.com/office/officeart/2008/layout/LinedList"/>
    <dgm:cxn modelId="{92716027-ED72-4FFF-9D09-DEA3C8C6D447}" srcId="{A94AC202-D5B1-4627-BD44-0CCA26E71E3F}" destId="{1CF1F340-95E6-4022-B517-567BB048D0B8}" srcOrd="5" destOrd="0" parTransId="{CA6B8402-9CE0-4D3D-94DC-5C9E3B04433D}" sibTransId="{34A4660D-C900-4B32-8E99-EDFC609DB20E}"/>
    <dgm:cxn modelId="{01289F51-6B19-4785-8FBF-F6F23755A13F}" srcId="{A94AC202-D5B1-4627-BD44-0CCA26E71E3F}" destId="{E37B48B1-14AA-42E3-B961-333E4E97A877}" srcOrd="0" destOrd="0" parTransId="{03A28F0E-AEBF-4BFB-973F-3386A358189D}" sibTransId="{4EB40153-78A8-48E1-8AAC-3F05343671AA}"/>
    <dgm:cxn modelId="{623C187E-A535-4A3F-A172-FD889429DB76}" srcId="{A94AC202-D5B1-4627-BD44-0CCA26E71E3F}" destId="{393E106A-3454-489E-917E-2A0462FA805A}" srcOrd="3" destOrd="0" parTransId="{8D1A9BAC-0C30-4984-8CCF-647A1CB89F4D}" sibTransId="{47E88822-B748-4309-BDC7-283BA5AD841C}"/>
    <dgm:cxn modelId="{3D0F5987-3397-471D-8560-8ED4774036A3}" type="presOf" srcId="{EF28AE3B-D255-4C96-A42B-CF5CC305ACEF}" destId="{6B104C02-F85E-4A92-8ACC-A4E905FFDACE}" srcOrd="0" destOrd="0" presId="urn:microsoft.com/office/officeart/2008/layout/LinedList"/>
    <dgm:cxn modelId="{11839C8A-38E1-47FF-AC4C-4F495F7BBFEB}" type="presOf" srcId="{7A18D9EB-F3A1-4445-AE74-A0FECC6F97C5}" destId="{B1F77C53-E673-4A78-840F-AA6814B7C151}" srcOrd="0" destOrd="0" presId="urn:microsoft.com/office/officeart/2008/layout/LinedList"/>
    <dgm:cxn modelId="{0270299A-F988-43A2-A95E-030FF31E12DB}" srcId="{A94AC202-D5B1-4627-BD44-0CCA26E71E3F}" destId="{EF28AE3B-D255-4C96-A42B-CF5CC305ACEF}" srcOrd="2" destOrd="0" parTransId="{01A5B90C-E4AE-4891-BEDC-A19AE39F4DC0}" sibTransId="{03BB62D5-51ED-4062-8E9C-194C8552F73E}"/>
    <dgm:cxn modelId="{18783CA0-72C5-4036-95C4-43F7CF4FCA9B}" type="presOf" srcId="{1CF1F340-95E6-4022-B517-567BB048D0B8}" destId="{574CCBEB-FECF-4EF8-8977-E0785FEB2895}" srcOrd="0" destOrd="0" presId="urn:microsoft.com/office/officeart/2008/layout/LinedList"/>
    <dgm:cxn modelId="{A1DB89A0-4933-46AD-AA39-1E2F2DAD3199}" type="presOf" srcId="{E37B48B1-14AA-42E3-B961-333E4E97A877}" destId="{28EABA2F-0F29-4D0B-B865-72563118B803}" srcOrd="0" destOrd="0" presId="urn:microsoft.com/office/officeart/2008/layout/LinedList"/>
    <dgm:cxn modelId="{5B874EB3-A63C-45B4-8887-AC4CDCD4382B}" srcId="{A94AC202-D5B1-4627-BD44-0CCA26E71E3F}" destId="{7A18D9EB-F3A1-4445-AE74-A0FECC6F97C5}" srcOrd="4" destOrd="0" parTransId="{363C5F29-34E6-4DF6-89D9-9F87DB6A6E58}" sibTransId="{CB0903EE-5EF1-4F15-9CBE-0A0F0BD0CBE5}"/>
    <dgm:cxn modelId="{4C45FBC6-3778-42E6-8FF4-1A7944ABCE61}" srcId="{A94AC202-D5B1-4627-BD44-0CCA26E71E3F}" destId="{598D1B4B-7559-47CA-B003-2EF0FD8DD840}" srcOrd="1" destOrd="0" parTransId="{F2ECA37E-4D5C-4A54-A920-4E98C01F1DBD}" sibTransId="{D871C261-E358-426E-97F2-EBA5E5482426}"/>
    <dgm:cxn modelId="{D3B966D6-6178-4BD4-AA72-17C9A806D72F}" type="presOf" srcId="{598D1B4B-7559-47CA-B003-2EF0FD8DD840}" destId="{D23AC1BF-8738-41CC-BAB7-6519B96CD555}" srcOrd="0" destOrd="0" presId="urn:microsoft.com/office/officeart/2008/layout/LinedList"/>
    <dgm:cxn modelId="{BA9BB679-1699-4D05-AA0A-CAC086E05143}" type="presParOf" srcId="{C9BE47E7-59C6-4E84-AC49-A92057B8B9D4}" destId="{C1246C97-291E-421D-B6EC-B1FA3C9B2882}" srcOrd="0" destOrd="0" presId="urn:microsoft.com/office/officeart/2008/layout/LinedList"/>
    <dgm:cxn modelId="{44FDFE2E-5CF6-4EB0-8B3F-10E0FF5D5828}" type="presParOf" srcId="{C9BE47E7-59C6-4E84-AC49-A92057B8B9D4}" destId="{D0EFAF76-8E17-4E61-BC9E-8C7949D9BD77}" srcOrd="1" destOrd="0" presId="urn:microsoft.com/office/officeart/2008/layout/LinedList"/>
    <dgm:cxn modelId="{3C4E59BB-1F73-4762-8F83-59E241E74715}" type="presParOf" srcId="{D0EFAF76-8E17-4E61-BC9E-8C7949D9BD77}" destId="{28EABA2F-0F29-4D0B-B865-72563118B803}" srcOrd="0" destOrd="0" presId="urn:microsoft.com/office/officeart/2008/layout/LinedList"/>
    <dgm:cxn modelId="{337ED288-DC9E-4E71-A4AA-2327ABF6579B}" type="presParOf" srcId="{D0EFAF76-8E17-4E61-BC9E-8C7949D9BD77}" destId="{86D93BBE-D39D-473D-961F-9862DE55D359}" srcOrd="1" destOrd="0" presId="urn:microsoft.com/office/officeart/2008/layout/LinedList"/>
    <dgm:cxn modelId="{9AD2A816-0793-45E2-ABF5-3D97E1836E7B}" type="presParOf" srcId="{C9BE47E7-59C6-4E84-AC49-A92057B8B9D4}" destId="{D2326721-C4E6-415E-A664-2BD666A2D04F}" srcOrd="2" destOrd="0" presId="urn:microsoft.com/office/officeart/2008/layout/LinedList"/>
    <dgm:cxn modelId="{00971171-FEBC-436F-83E9-0F963680727B}" type="presParOf" srcId="{C9BE47E7-59C6-4E84-AC49-A92057B8B9D4}" destId="{E03526D9-453B-4562-88D2-17F7C968BEE0}" srcOrd="3" destOrd="0" presId="urn:microsoft.com/office/officeart/2008/layout/LinedList"/>
    <dgm:cxn modelId="{805774C9-D67D-4234-A0A8-EC113D66EDB7}" type="presParOf" srcId="{E03526D9-453B-4562-88D2-17F7C968BEE0}" destId="{D23AC1BF-8738-41CC-BAB7-6519B96CD555}" srcOrd="0" destOrd="0" presId="urn:microsoft.com/office/officeart/2008/layout/LinedList"/>
    <dgm:cxn modelId="{3A7826F3-6BB0-4D64-ABC0-11C20F0CDE3C}" type="presParOf" srcId="{E03526D9-453B-4562-88D2-17F7C968BEE0}" destId="{1894D1B4-77C8-48FF-8F3E-0A061BBDC71E}" srcOrd="1" destOrd="0" presId="urn:microsoft.com/office/officeart/2008/layout/LinedList"/>
    <dgm:cxn modelId="{E7C47130-7D4F-4BF7-A974-8F84615CA34F}" type="presParOf" srcId="{C9BE47E7-59C6-4E84-AC49-A92057B8B9D4}" destId="{792A6EFB-1150-4906-B77D-D18868BCE666}" srcOrd="4" destOrd="0" presId="urn:microsoft.com/office/officeart/2008/layout/LinedList"/>
    <dgm:cxn modelId="{7869C780-81F6-4819-B4E0-C37208CDBB9E}" type="presParOf" srcId="{C9BE47E7-59C6-4E84-AC49-A92057B8B9D4}" destId="{9D016A61-C5AE-4E31-B763-2B792947AD83}" srcOrd="5" destOrd="0" presId="urn:microsoft.com/office/officeart/2008/layout/LinedList"/>
    <dgm:cxn modelId="{C4740BF3-4B10-461B-8199-66B3CE473A61}" type="presParOf" srcId="{9D016A61-C5AE-4E31-B763-2B792947AD83}" destId="{6B104C02-F85E-4A92-8ACC-A4E905FFDACE}" srcOrd="0" destOrd="0" presId="urn:microsoft.com/office/officeart/2008/layout/LinedList"/>
    <dgm:cxn modelId="{2CC4AF18-4C3F-43DD-A7A7-EF9ABF71AF84}" type="presParOf" srcId="{9D016A61-C5AE-4E31-B763-2B792947AD83}" destId="{D7C789F8-8C4B-44D3-81F3-8277E13C2F16}" srcOrd="1" destOrd="0" presId="urn:microsoft.com/office/officeart/2008/layout/LinedList"/>
    <dgm:cxn modelId="{2BCD209E-6A98-48D9-8154-E09BB427BDA5}" type="presParOf" srcId="{C9BE47E7-59C6-4E84-AC49-A92057B8B9D4}" destId="{C36A9D31-54C2-4939-8C1A-0C1FA130FD9A}" srcOrd="6" destOrd="0" presId="urn:microsoft.com/office/officeart/2008/layout/LinedList"/>
    <dgm:cxn modelId="{608E38A5-22D5-4AED-97EF-4CF36C3F9D06}" type="presParOf" srcId="{C9BE47E7-59C6-4E84-AC49-A92057B8B9D4}" destId="{36835413-0303-48EC-9D6E-FD1EDD769AB7}" srcOrd="7" destOrd="0" presId="urn:microsoft.com/office/officeart/2008/layout/LinedList"/>
    <dgm:cxn modelId="{3787DEE0-9339-4458-9EF4-6AAA287F12FD}" type="presParOf" srcId="{36835413-0303-48EC-9D6E-FD1EDD769AB7}" destId="{D8EAB16A-1D34-4F8A-AC16-FC6C8222C659}" srcOrd="0" destOrd="0" presId="urn:microsoft.com/office/officeart/2008/layout/LinedList"/>
    <dgm:cxn modelId="{1A255333-59B2-415F-9EE0-6F748B91ED79}" type="presParOf" srcId="{36835413-0303-48EC-9D6E-FD1EDD769AB7}" destId="{C9A8C2CA-497F-40EE-88CB-FB3A6F885352}" srcOrd="1" destOrd="0" presId="urn:microsoft.com/office/officeart/2008/layout/LinedList"/>
    <dgm:cxn modelId="{5FE8FAA1-CBEF-4F6D-B8FB-099615C31085}" type="presParOf" srcId="{C9BE47E7-59C6-4E84-AC49-A92057B8B9D4}" destId="{7E5FE046-4158-4036-A8F1-001E274173F0}" srcOrd="8" destOrd="0" presId="urn:microsoft.com/office/officeart/2008/layout/LinedList"/>
    <dgm:cxn modelId="{A4AEE0B4-CDF2-458B-8B2E-2760E794F1EA}" type="presParOf" srcId="{C9BE47E7-59C6-4E84-AC49-A92057B8B9D4}" destId="{82EF5000-93CB-4894-BEE1-C8E33DDC6C04}" srcOrd="9" destOrd="0" presId="urn:microsoft.com/office/officeart/2008/layout/LinedList"/>
    <dgm:cxn modelId="{4A52E1B6-872C-4557-B0BE-2BCA71C6E41C}" type="presParOf" srcId="{82EF5000-93CB-4894-BEE1-C8E33DDC6C04}" destId="{B1F77C53-E673-4A78-840F-AA6814B7C151}" srcOrd="0" destOrd="0" presId="urn:microsoft.com/office/officeart/2008/layout/LinedList"/>
    <dgm:cxn modelId="{BCB14757-B5BF-45D2-B033-6D8AF0F71D19}" type="presParOf" srcId="{82EF5000-93CB-4894-BEE1-C8E33DDC6C04}" destId="{03D93327-46B2-4CBB-9430-6910CD593008}" srcOrd="1" destOrd="0" presId="urn:microsoft.com/office/officeart/2008/layout/LinedList"/>
    <dgm:cxn modelId="{38183330-7CCE-4120-8C7F-207F3D96E8A6}" type="presParOf" srcId="{C9BE47E7-59C6-4E84-AC49-A92057B8B9D4}" destId="{1A26B838-FC1A-4B53-848C-FAF27045FEEF}" srcOrd="10" destOrd="0" presId="urn:microsoft.com/office/officeart/2008/layout/LinedList"/>
    <dgm:cxn modelId="{7B0421DD-74A1-4FEA-B8F8-C02C7C970855}" type="presParOf" srcId="{C9BE47E7-59C6-4E84-AC49-A92057B8B9D4}" destId="{FF8F0A9D-3F43-404F-ADAB-352A0A066203}" srcOrd="11" destOrd="0" presId="urn:microsoft.com/office/officeart/2008/layout/LinedList"/>
    <dgm:cxn modelId="{F4A923A9-6E72-46FF-8392-B01A4B7E7C7C}" type="presParOf" srcId="{FF8F0A9D-3F43-404F-ADAB-352A0A066203}" destId="{574CCBEB-FECF-4EF8-8977-E0785FEB2895}" srcOrd="0" destOrd="0" presId="urn:microsoft.com/office/officeart/2008/layout/LinedList"/>
    <dgm:cxn modelId="{498B3394-8E8F-43D4-BBA0-B6B49D946986}" type="presParOf" srcId="{FF8F0A9D-3F43-404F-ADAB-352A0A066203}" destId="{27A4A6C5-227F-4B39-AA01-BBE281FF59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E5AEF5-412B-4BF3-91A6-2580FF35895A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DDE2574-29F3-4A4C-8141-D27CAB4AD725}">
      <dgm:prSet/>
      <dgm:spPr/>
      <dgm:t>
        <a:bodyPr/>
        <a:lstStyle/>
        <a:p>
          <a:r>
            <a:rPr lang="es-ES"/>
            <a:t>3 a 5 personas</a:t>
          </a:r>
          <a:endParaRPr lang="en-US"/>
        </a:p>
      </dgm:t>
    </dgm:pt>
    <dgm:pt modelId="{55BD8154-EB65-48C0-9DBB-4684C2E06AA1}" type="parTrans" cxnId="{9EBA3ECB-772A-4891-9182-1B7F0977C5A7}">
      <dgm:prSet/>
      <dgm:spPr/>
      <dgm:t>
        <a:bodyPr/>
        <a:lstStyle/>
        <a:p>
          <a:endParaRPr lang="en-US"/>
        </a:p>
      </dgm:t>
    </dgm:pt>
    <dgm:pt modelId="{5BBF902F-EDBE-4413-9EC6-E601B304FC9F}" type="sibTrans" cxnId="{9EBA3ECB-772A-4891-9182-1B7F0977C5A7}">
      <dgm:prSet/>
      <dgm:spPr/>
      <dgm:t>
        <a:bodyPr/>
        <a:lstStyle/>
        <a:p>
          <a:endParaRPr lang="en-US"/>
        </a:p>
      </dgm:t>
    </dgm:pt>
    <dgm:pt modelId="{6BD8392F-F7FD-4FB0-B984-17845F0633DA}">
      <dgm:prSet/>
      <dgm:spPr/>
      <dgm:t>
        <a:bodyPr/>
        <a:lstStyle/>
        <a:p>
          <a:r>
            <a:rPr lang="es-ES"/>
            <a:t>Preparación previa</a:t>
          </a:r>
          <a:endParaRPr lang="en-US"/>
        </a:p>
      </dgm:t>
    </dgm:pt>
    <dgm:pt modelId="{772205D8-6CD3-47C2-AAA4-C713B3B44710}" type="parTrans" cxnId="{FE71F424-3B53-426D-B27C-FF8F01593CDC}">
      <dgm:prSet/>
      <dgm:spPr/>
      <dgm:t>
        <a:bodyPr/>
        <a:lstStyle/>
        <a:p>
          <a:endParaRPr lang="en-US"/>
        </a:p>
      </dgm:t>
    </dgm:pt>
    <dgm:pt modelId="{2418AF53-02A4-4E27-939D-2F5251F2189F}" type="sibTrans" cxnId="{FE71F424-3B53-426D-B27C-FF8F01593CDC}">
      <dgm:prSet/>
      <dgm:spPr/>
      <dgm:t>
        <a:bodyPr/>
        <a:lstStyle/>
        <a:p>
          <a:endParaRPr lang="en-US"/>
        </a:p>
      </dgm:t>
    </dgm:pt>
    <dgm:pt modelId="{BD2106F2-D3D3-45C2-A64C-525D8248C005}">
      <dgm:prSet/>
      <dgm:spPr/>
      <dgm:t>
        <a:bodyPr/>
        <a:lstStyle/>
        <a:p>
          <a:r>
            <a:rPr lang="es-ES"/>
            <a:t>Reducir alcance</a:t>
          </a:r>
          <a:endParaRPr lang="en-US"/>
        </a:p>
      </dgm:t>
    </dgm:pt>
    <dgm:pt modelId="{8CAF1D11-B769-4925-9D1A-4509C03D7556}" type="parTrans" cxnId="{4681A0B0-162F-4851-AF14-60EC67BB375D}">
      <dgm:prSet/>
      <dgm:spPr/>
      <dgm:t>
        <a:bodyPr/>
        <a:lstStyle/>
        <a:p>
          <a:endParaRPr lang="en-US"/>
        </a:p>
      </dgm:t>
    </dgm:pt>
    <dgm:pt modelId="{54480CDA-0396-4914-BC55-9E8FAFF927DF}" type="sibTrans" cxnId="{4681A0B0-162F-4851-AF14-60EC67BB375D}">
      <dgm:prSet/>
      <dgm:spPr/>
      <dgm:t>
        <a:bodyPr/>
        <a:lstStyle/>
        <a:p>
          <a:endParaRPr lang="en-US"/>
        </a:p>
      </dgm:t>
    </dgm:pt>
    <dgm:pt modelId="{E233B2DA-D2FF-4F89-B2B1-E793D424BE60}" type="pres">
      <dgm:prSet presAssocID="{29E5AEF5-412B-4BF3-91A6-2580FF35895A}" presName="diagram" presStyleCnt="0">
        <dgm:presLayoutVars>
          <dgm:dir/>
          <dgm:resizeHandles val="exact"/>
        </dgm:presLayoutVars>
      </dgm:prSet>
      <dgm:spPr/>
    </dgm:pt>
    <dgm:pt modelId="{8D09C647-A67C-4BC1-957B-EC079C2688D3}" type="pres">
      <dgm:prSet presAssocID="{9DDE2574-29F3-4A4C-8141-D27CAB4AD725}" presName="arrow" presStyleLbl="node1" presStyleIdx="0" presStyleCnt="3">
        <dgm:presLayoutVars>
          <dgm:bulletEnabled val="1"/>
        </dgm:presLayoutVars>
      </dgm:prSet>
      <dgm:spPr/>
    </dgm:pt>
    <dgm:pt modelId="{779ACE73-1A65-4326-9D78-D106F5B4F232}" type="pres">
      <dgm:prSet presAssocID="{6BD8392F-F7FD-4FB0-B984-17845F0633DA}" presName="arrow" presStyleLbl="node1" presStyleIdx="1" presStyleCnt="3">
        <dgm:presLayoutVars>
          <dgm:bulletEnabled val="1"/>
        </dgm:presLayoutVars>
      </dgm:prSet>
      <dgm:spPr/>
    </dgm:pt>
    <dgm:pt modelId="{07D55883-B505-424D-98D2-590D5010246C}" type="pres">
      <dgm:prSet presAssocID="{BD2106F2-D3D3-45C2-A64C-525D8248C005}" presName="arrow" presStyleLbl="node1" presStyleIdx="2" presStyleCnt="3">
        <dgm:presLayoutVars>
          <dgm:bulletEnabled val="1"/>
        </dgm:presLayoutVars>
      </dgm:prSet>
      <dgm:spPr/>
    </dgm:pt>
  </dgm:ptLst>
  <dgm:cxnLst>
    <dgm:cxn modelId="{FE71F424-3B53-426D-B27C-FF8F01593CDC}" srcId="{29E5AEF5-412B-4BF3-91A6-2580FF35895A}" destId="{6BD8392F-F7FD-4FB0-B984-17845F0633DA}" srcOrd="1" destOrd="0" parTransId="{772205D8-6CD3-47C2-AAA4-C713B3B44710}" sibTransId="{2418AF53-02A4-4E27-939D-2F5251F2189F}"/>
    <dgm:cxn modelId="{3B12DD5B-806B-4BA1-A4E5-B493848CDDF2}" type="presOf" srcId="{6BD8392F-F7FD-4FB0-B984-17845F0633DA}" destId="{779ACE73-1A65-4326-9D78-D106F5B4F232}" srcOrd="0" destOrd="0" presId="urn:microsoft.com/office/officeart/2005/8/layout/arrow5"/>
    <dgm:cxn modelId="{FB0CBE44-AF5E-49F3-ADFB-1FB2A1E2D3D9}" type="presOf" srcId="{9DDE2574-29F3-4A4C-8141-D27CAB4AD725}" destId="{8D09C647-A67C-4BC1-957B-EC079C2688D3}" srcOrd="0" destOrd="0" presId="urn:microsoft.com/office/officeart/2005/8/layout/arrow5"/>
    <dgm:cxn modelId="{08ED136A-A1AB-459B-883A-5745D9E7466A}" type="presOf" srcId="{BD2106F2-D3D3-45C2-A64C-525D8248C005}" destId="{07D55883-B505-424D-98D2-590D5010246C}" srcOrd="0" destOrd="0" presId="urn:microsoft.com/office/officeart/2005/8/layout/arrow5"/>
    <dgm:cxn modelId="{4681A0B0-162F-4851-AF14-60EC67BB375D}" srcId="{29E5AEF5-412B-4BF3-91A6-2580FF35895A}" destId="{BD2106F2-D3D3-45C2-A64C-525D8248C005}" srcOrd="2" destOrd="0" parTransId="{8CAF1D11-B769-4925-9D1A-4509C03D7556}" sibTransId="{54480CDA-0396-4914-BC55-9E8FAFF927DF}"/>
    <dgm:cxn modelId="{9EBA3ECB-772A-4891-9182-1B7F0977C5A7}" srcId="{29E5AEF5-412B-4BF3-91A6-2580FF35895A}" destId="{9DDE2574-29F3-4A4C-8141-D27CAB4AD725}" srcOrd="0" destOrd="0" parTransId="{55BD8154-EB65-48C0-9DBB-4684C2E06AA1}" sibTransId="{5BBF902F-EDBE-4413-9EC6-E601B304FC9F}"/>
    <dgm:cxn modelId="{E7DAC1D3-1C10-44D7-8DCD-8C0FFAEE5AE6}" type="presOf" srcId="{29E5AEF5-412B-4BF3-91A6-2580FF35895A}" destId="{E233B2DA-D2FF-4F89-B2B1-E793D424BE60}" srcOrd="0" destOrd="0" presId="urn:microsoft.com/office/officeart/2005/8/layout/arrow5"/>
    <dgm:cxn modelId="{79523723-0EE1-4DF0-BC3C-44B431C54678}" type="presParOf" srcId="{E233B2DA-D2FF-4F89-B2B1-E793D424BE60}" destId="{8D09C647-A67C-4BC1-957B-EC079C2688D3}" srcOrd="0" destOrd="0" presId="urn:microsoft.com/office/officeart/2005/8/layout/arrow5"/>
    <dgm:cxn modelId="{926728EB-BFD2-49B4-996D-87913B81A3DF}" type="presParOf" srcId="{E233B2DA-D2FF-4F89-B2B1-E793D424BE60}" destId="{779ACE73-1A65-4326-9D78-D106F5B4F232}" srcOrd="1" destOrd="0" presId="urn:microsoft.com/office/officeart/2005/8/layout/arrow5"/>
    <dgm:cxn modelId="{B2D6FBEC-6948-41BD-A7E8-43F5591A0278}" type="presParOf" srcId="{E233B2DA-D2FF-4F89-B2B1-E793D424BE60}" destId="{07D55883-B505-424D-98D2-590D5010246C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B2B760-BDAE-4ECA-BB00-B303207DA1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9F8B6A-B90A-4CB6-BEC7-5CF8D58435AB}">
      <dgm:prSet/>
      <dgm:spPr/>
      <dgm:t>
        <a:bodyPr/>
        <a:lstStyle/>
        <a:p>
          <a:pPr>
            <a:defRPr cap="all"/>
          </a:pPr>
          <a:r>
            <a:rPr lang="es-ES"/>
            <a:t>¿Qué fue lo que se reviso?</a:t>
          </a:r>
          <a:endParaRPr lang="en-US"/>
        </a:p>
      </dgm:t>
    </dgm:pt>
    <dgm:pt modelId="{34E77C74-A9B6-4A6B-A165-0736877B1822}" type="parTrans" cxnId="{362937C4-C3FB-4023-B58C-FD94EA34D68B}">
      <dgm:prSet/>
      <dgm:spPr/>
      <dgm:t>
        <a:bodyPr/>
        <a:lstStyle/>
        <a:p>
          <a:endParaRPr lang="en-US"/>
        </a:p>
      </dgm:t>
    </dgm:pt>
    <dgm:pt modelId="{2D414897-ACE5-43EB-9CB5-CC10BED0E649}" type="sibTrans" cxnId="{362937C4-C3FB-4023-B58C-FD94EA34D68B}">
      <dgm:prSet/>
      <dgm:spPr/>
      <dgm:t>
        <a:bodyPr/>
        <a:lstStyle/>
        <a:p>
          <a:endParaRPr lang="en-US"/>
        </a:p>
      </dgm:t>
    </dgm:pt>
    <dgm:pt modelId="{D73F8246-33F5-4E19-8241-50E9B6E70A26}">
      <dgm:prSet/>
      <dgm:spPr/>
      <dgm:t>
        <a:bodyPr/>
        <a:lstStyle/>
        <a:p>
          <a:pPr>
            <a:defRPr cap="all"/>
          </a:pPr>
          <a:r>
            <a:rPr lang="es-ES"/>
            <a:t>¿Quién lo reviso?</a:t>
          </a:r>
          <a:endParaRPr lang="en-US"/>
        </a:p>
      </dgm:t>
    </dgm:pt>
    <dgm:pt modelId="{C7FD08EC-2BCD-4427-BA1C-8E3311A62118}" type="parTrans" cxnId="{39849550-AFF0-403D-A2B3-B04DF3954EDD}">
      <dgm:prSet/>
      <dgm:spPr/>
      <dgm:t>
        <a:bodyPr/>
        <a:lstStyle/>
        <a:p>
          <a:endParaRPr lang="en-US"/>
        </a:p>
      </dgm:t>
    </dgm:pt>
    <dgm:pt modelId="{22B458BF-BC1B-469A-9E66-BFD30AAA15F1}" type="sibTrans" cxnId="{39849550-AFF0-403D-A2B3-B04DF3954EDD}">
      <dgm:prSet/>
      <dgm:spPr/>
      <dgm:t>
        <a:bodyPr/>
        <a:lstStyle/>
        <a:p>
          <a:endParaRPr lang="en-US"/>
        </a:p>
      </dgm:t>
    </dgm:pt>
    <dgm:pt modelId="{D4F47D64-246F-42D2-AD7A-B4E1581B750A}">
      <dgm:prSet/>
      <dgm:spPr/>
      <dgm:t>
        <a:bodyPr/>
        <a:lstStyle/>
        <a:p>
          <a:pPr>
            <a:defRPr cap="all"/>
          </a:pPr>
          <a:r>
            <a:rPr lang="es-MX"/>
            <a:t>¿Descubrimientos y conclusiones?</a:t>
          </a:r>
          <a:endParaRPr lang="en-US"/>
        </a:p>
      </dgm:t>
    </dgm:pt>
    <dgm:pt modelId="{88C65EC9-8609-4E99-BE36-AF00FA747F43}" type="parTrans" cxnId="{8B246D7D-539B-468C-B3B4-D59F9A131EC8}">
      <dgm:prSet/>
      <dgm:spPr/>
      <dgm:t>
        <a:bodyPr/>
        <a:lstStyle/>
        <a:p>
          <a:endParaRPr lang="en-US"/>
        </a:p>
      </dgm:t>
    </dgm:pt>
    <dgm:pt modelId="{251CF425-0F2D-4F79-9D49-692518A23234}" type="sibTrans" cxnId="{8B246D7D-539B-468C-B3B4-D59F9A131EC8}">
      <dgm:prSet/>
      <dgm:spPr/>
      <dgm:t>
        <a:bodyPr/>
        <a:lstStyle/>
        <a:p>
          <a:endParaRPr lang="en-US"/>
        </a:p>
      </dgm:t>
    </dgm:pt>
    <dgm:pt modelId="{DAB106AD-3EEB-4D8D-931B-D69BEAFD6BA1}" type="pres">
      <dgm:prSet presAssocID="{07B2B760-BDAE-4ECA-BB00-B303207DA191}" presName="root" presStyleCnt="0">
        <dgm:presLayoutVars>
          <dgm:dir/>
          <dgm:resizeHandles val="exact"/>
        </dgm:presLayoutVars>
      </dgm:prSet>
      <dgm:spPr/>
    </dgm:pt>
    <dgm:pt modelId="{A307DED6-791C-4164-9D77-D4628DB8F946}" type="pres">
      <dgm:prSet presAssocID="{909F8B6A-B90A-4CB6-BEC7-5CF8D58435AB}" presName="compNode" presStyleCnt="0"/>
      <dgm:spPr/>
    </dgm:pt>
    <dgm:pt modelId="{0C5F410C-A42B-4432-81D6-9CC555BB7638}" type="pres">
      <dgm:prSet presAssocID="{909F8B6A-B90A-4CB6-BEC7-5CF8D58435AB}" presName="iconBgRect" presStyleLbl="bgShp" presStyleIdx="0" presStyleCnt="3"/>
      <dgm:spPr/>
    </dgm:pt>
    <dgm:pt modelId="{EEB8AC63-EFB4-43CA-8862-736D206F22DE}" type="pres">
      <dgm:prSet presAssocID="{909F8B6A-B90A-4CB6-BEC7-5CF8D58435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guntas"/>
        </a:ext>
      </dgm:extLst>
    </dgm:pt>
    <dgm:pt modelId="{4B98FC87-5F29-4F48-BE88-9226E2E54EC1}" type="pres">
      <dgm:prSet presAssocID="{909F8B6A-B90A-4CB6-BEC7-5CF8D58435AB}" presName="spaceRect" presStyleCnt="0"/>
      <dgm:spPr/>
    </dgm:pt>
    <dgm:pt modelId="{7D302347-F3A4-45F0-A594-FE630EB764C7}" type="pres">
      <dgm:prSet presAssocID="{909F8B6A-B90A-4CB6-BEC7-5CF8D58435AB}" presName="textRect" presStyleLbl="revTx" presStyleIdx="0" presStyleCnt="3">
        <dgm:presLayoutVars>
          <dgm:chMax val="1"/>
          <dgm:chPref val="1"/>
        </dgm:presLayoutVars>
      </dgm:prSet>
      <dgm:spPr/>
    </dgm:pt>
    <dgm:pt modelId="{E46BDBAC-6245-4283-8B9A-E99892139ED6}" type="pres">
      <dgm:prSet presAssocID="{2D414897-ACE5-43EB-9CB5-CC10BED0E649}" presName="sibTrans" presStyleCnt="0"/>
      <dgm:spPr/>
    </dgm:pt>
    <dgm:pt modelId="{BCE00CB0-BFD8-4C09-8410-BA6987336836}" type="pres">
      <dgm:prSet presAssocID="{D73F8246-33F5-4E19-8241-50E9B6E70A26}" presName="compNode" presStyleCnt="0"/>
      <dgm:spPr/>
    </dgm:pt>
    <dgm:pt modelId="{A6D136FF-4EBE-46EF-85AF-D1A165E10850}" type="pres">
      <dgm:prSet presAssocID="{D73F8246-33F5-4E19-8241-50E9B6E70A26}" presName="iconBgRect" presStyleLbl="bgShp" presStyleIdx="1" presStyleCnt="3"/>
      <dgm:spPr/>
    </dgm:pt>
    <dgm:pt modelId="{A4518220-394A-42F9-A0A3-B615446BDFFD}" type="pres">
      <dgm:prSet presAssocID="{D73F8246-33F5-4E19-8241-50E9B6E70A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350A763-7080-4FC8-8231-6068ABEFA433}" type="pres">
      <dgm:prSet presAssocID="{D73F8246-33F5-4E19-8241-50E9B6E70A26}" presName="spaceRect" presStyleCnt="0"/>
      <dgm:spPr/>
    </dgm:pt>
    <dgm:pt modelId="{8081D7DC-0378-4577-81D0-0F599CFF3553}" type="pres">
      <dgm:prSet presAssocID="{D73F8246-33F5-4E19-8241-50E9B6E70A26}" presName="textRect" presStyleLbl="revTx" presStyleIdx="1" presStyleCnt="3">
        <dgm:presLayoutVars>
          <dgm:chMax val="1"/>
          <dgm:chPref val="1"/>
        </dgm:presLayoutVars>
      </dgm:prSet>
      <dgm:spPr/>
    </dgm:pt>
    <dgm:pt modelId="{A26342C4-F401-42F7-9889-71D912697C01}" type="pres">
      <dgm:prSet presAssocID="{22B458BF-BC1B-469A-9E66-BFD30AAA15F1}" presName="sibTrans" presStyleCnt="0"/>
      <dgm:spPr/>
    </dgm:pt>
    <dgm:pt modelId="{4BC8E882-4D5B-467D-86E2-0CEB8453FD0A}" type="pres">
      <dgm:prSet presAssocID="{D4F47D64-246F-42D2-AD7A-B4E1581B750A}" presName="compNode" presStyleCnt="0"/>
      <dgm:spPr/>
    </dgm:pt>
    <dgm:pt modelId="{92CBEE93-4493-41C2-92FD-BB237A237CF5}" type="pres">
      <dgm:prSet presAssocID="{D4F47D64-246F-42D2-AD7A-B4E1581B750A}" presName="iconBgRect" presStyleLbl="bgShp" presStyleIdx="2" presStyleCnt="3"/>
      <dgm:spPr/>
    </dgm:pt>
    <dgm:pt modelId="{39194AF5-8FE2-4AA0-96A8-47759E9F88E3}" type="pres">
      <dgm:prSet presAssocID="{D4F47D64-246F-42D2-AD7A-B4E1581B75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4EDC87-26F5-4AFC-96B1-44240AC33A41}" type="pres">
      <dgm:prSet presAssocID="{D4F47D64-246F-42D2-AD7A-B4E1581B750A}" presName="spaceRect" presStyleCnt="0"/>
      <dgm:spPr/>
    </dgm:pt>
    <dgm:pt modelId="{0E6373DD-C7D8-4F66-9F71-CF27A322567B}" type="pres">
      <dgm:prSet presAssocID="{D4F47D64-246F-42D2-AD7A-B4E1581B75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DA4F72C-0E4D-49A8-9FD5-CE4988E8B42C}" type="presOf" srcId="{909F8B6A-B90A-4CB6-BEC7-5CF8D58435AB}" destId="{7D302347-F3A4-45F0-A594-FE630EB764C7}" srcOrd="0" destOrd="0" presId="urn:microsoft.com/office/officeart/2018/5/layout/IconCircleLabelList"/>
    <dgm:cxn modelId="{39849550-AFF0-403D-A2B3-B04DF3954EDD}" srcId="{07B2B760-BDAE-4ECA-BB00-B303207DA191}" destId="{D73F8246-33F5-4E19-8241-50E9B6E70A26}" srcOrd="1" destOrd="0" parTransId="{C7FD08EC-2BCD-4427-BA1C-8E3311A62118}" sibTransId="{22B458BF-BC1B-469A-9E66-BFD30AAA15F1}"/>
    <dgm:cxn modelId="{73BAEB70-1454-4A39-923B-6BB410E017FD}" type="presOf" srcId="{07B2B760-BDAE-4ECA-BB00-B303207DA191}" destId="{DAB106AD-3EEB-4D8D-931B-D69BEAFD6BA1}" srcOrd="0" destOrd="0" presId="urn:microsoft.com/office/officeart/2018/5/layout/IconCircleLabelList"/>
    <dgm:cxn modelId="{8B246D7D-539B-468C-B3B4-D59F9A131EC8}" srcId="{07B2B760-BDAE-4ECA-BB00-B303207DA191}" destId="{D4F47D64-246F-42D2-AD7A-B4E1581B750A}" srcOrd="2" destOrd="0" parTransId="{88C65EC9-8609-4E99-BE36-AF00FA747F43}" sibTransId="{251CF425-0F2D-4F79-9D49-692518A23234}"/>
    <dgm:cxn modelId="{5B69CF82-BC51-491B-8AF0-AF301C81B07D}" type="presOf" srcId="{D73F8246-33F5-4E19-8241-50E9B6E70A26}" destId="{8081D7DC-0378-4577-81D0-0F599CFF3553}" srcOrd="0" destOrd="0" presId="urn:microsoft.com/office/officeart/2018/5/layout/IconCircleLabelList"/>
    <dgm:cxn modelId="{6A83F6C2-4869-4D79-9020-A225BCD1922D}" type="presOf" srcId="{D4F47D64-246F-42D2-AD7A-B4E1581B750A}" destId="{0E6373DD-C7D8-4F66-9F71-CF27A322567B}" srcOrd="0" destOrd="0" presId="urn:microsoft.com/office/officeart/2018/5/layout/IconCircleLabelList"/>
    <dgm:cxn modelId="{362937C4-C3FB-4023-B58C-FD94EA34D68B}" srcId="{07B2B760-BDAE-4ECA-BB00-B303207DA191}" destId="{909F8B6A-B90A-4CB6-BEC7-5CF8D58435AB}" srcOrd="0" destOrd="0" parTransId="{34E77C74-A9B6-4A6B-A165-0736877B1822}" sibTransId="{2D414897-ACE5-43EB-9CB5-CC10BED0E649}"/>
    <dgm:cxn modelId="{B4907EC6-2F9E-478F-8C61-66143F370EC2}" type="presParOf" srcId="{DAB106AD-3EEB-4D8D-931B-D69BEAFD6BA1}" destId="{A307DED6-791C-4164-9D77-D4628DB8F946}" srcOrd="0" destOrd="0" presId="urn:microsoft.com/office/officeart/2018/5/layout/IconCircleLabelList"/>
    <dgm:cxn modelId="{2BB0A644-10BD-43E1-97E2-9C261356B321}" type="presParOf" srcId="{A307DED6-791C-4164-9D77-D4628DB8F946}" destId="{0C5F410C-A42B-4432-81D6-9CC555BB7638}" srcOrd="0" destOrd="0" presId="urn:microsoft.com/office/officeart/2018/5/layout/IconCircleLabelList"/>
    <dgm:cxn modelId="{DC591F68-6C9B-46E9-9740-2CCFC5EC6E12}" type="presParOf" srcId="{A307DED6-791C-4164-9D77-D4628DB8F946}" destId="{EEB8AC63-EFB4-43CA-8862-736D206F22DE}" srcOrd="1" destOrd="0" presId="urn:microsoft.com/office/officeart/2018/5/layout/IconCircleLabelList"/>
    <dgm:cxn modelId="{0A274520-315D-45EC-A682-7F3D27E5027C}" type="presParOf" srcId="{A307DED6-791C-4164-9D77-D4628DB8F946}" destId="{4B98FC87-5F29-4F48-BE88-9226E2E54EC1}" srcOrd="2" destOrd="0" presId="urn:microsoft.com/office/officeart/2018/5/layout/IconCircleLabelList"/>
    <dgm:cxn modelId="{F8DD43E6-2204-4D94-95A5-6E8F54F2CE41}" type="presParOf" srcId="{A307DED6-791C-4164-9D77-D4628DB8F946}" destId="{7D302347-F3A4-45F0-A594-FE630EB764C7}" srcOrd="3" destOrd="0" presId="urn:microsoft.com/office/officeart/2018/5/layout/IconCircleLabelList"/>
    <dgm:cxn modelId="{C9DE1AA1-ACDF-46F2-9321-BFF782F9358D}" type="presParOf" srcId="{DAB106AD-3EEB-4D8D-931B-D69BEAFD6BA1}" destId="{E46BDBAC-6245-4283-8B9A-E99892139ED6}" srcOrd="1" destOrd="0" presId="urn:microsoft.com/office/officeart/2018/5/layout/IconCircleLabelList"/>
    <dgm:cxn modelId="{D3C96EDA-AD87-44D6-8110-8C392A378F8D}" type="presParOf" srcId="{DAB106AD-3EEB-4D8D-931B-D69BEAFD6BA1}" destId="{BCE00CB0-BFD8-4C09-8410-BA6987336836}" srcOrd="2" destOrd="0" presId="urn:microsoft.com/office/officeart/2018/5/layout/IconCircleLabelList"/>
    <dgm:cxn modelId="{054DCDD4-B7CA-4AAA-AF46-21CA9FC5197C}" type="presParOf" srcId="{BCE00CB0-BFD8-4C09-8410-BA6987336836}" destId="{A6D136FF-4EBE-46EF-85AF-D1A165E10850}" srcOrd="0" destOrd="0" presId="urn:microsoft.com/office/officeart/2018/5/layout/IconCircleLabelList"/>
    <dgm:cxn modelId="{866EE842-58E7-4B95-85CD-34EDCC7B65C6}" type="presParOf" srcId="{BCE00CB0-BFD8-4C09-8410-BA6987336836}" destId="{A4518220-394A-42F9-A0A3-B615446BDFFD}" srcOrd="1" destOrd="0" presId="urn:microsoft.com/office/officeart/2018/5/layout/IconCircleLabelList"/>
    <dgm:cxn modelId="{4064DC88-D5B2-4B00-8897-1EAC215E9DF1}" type="presParOf" srcId="{BCE00CB0-BFD8-4C09-8410-BA6987336836}" destId="{5350A763-7080-4FC8-8231-6068ABEFA433}" srcOrd="2" destOrd="0" presId="urn:microsoft.com/office/officeart/2018/5/layout/IconCircleLabelList"/>
    <dgm:cxn modelId="{9DB04F9B-6713-468B-A741-1EDA328E3E8B}" type="presParOf" srcId="{BCE00CB0-BFD8-4C09-8410-BA6987336836}" destId="{8081D7DC-0378-4577-81D0-0F599CFF3553}" srcOrd="3" destOrd="0" presId="urn:microsoft.com/office/officeart/2018/5/layout/IconCircleLabelList"/>
    <dgm:cxn modelId="{1BC94038-9693-45E9-ACA1-5680DD661417}" type="presParOf" srcId="{DAB106AD-3EEB-4D8D-931B-D69BEAFD6BA1}" destId="{A26342C4-F401-42F7-9889-71D912697C01}" srcOrd="3" destOrd="0" presId="urn:microsoft.com/office/officeart/2018/5/layout/IconCircleLabelList"/>
    <dgm:cxn modelId="{80579216-03D3-44F0-9323-52325F2E4F7B}" type="presParOf" srcId="{DAB106AD-3EEB-4D8D-931B-D69BEAFD6BA1}" destId="{4BC8E882-4D5B-467D-86E2-0CEB8453FD0A}" srcOrd="4" destOrd="0" presId="urn:microsoft.com/office/officeart/2018/5/layout/IconCircleLabelList"/>
    <dgm:cxn modelId="{6E6964EC-D785-4C3B-AAF0-6C901EC847A7}" type="presParOf" srcId="{4BC8E882-4D5B-467D-86E2-0CEB8453FD0A}" destId="{92CBEE93-4493-41C2-92FD-BB237A237CF5}" srcOrd="0" destOrd="0" presId="urn:microsoft.com/office/officeart/2018/5/layout/IconCircleLabelList"/>
    <dgm:cxn modelId="{DDB4DAD7-CD93-4718-AF81-CD29C9303F37}" type="presParOf" srcId="{4BC8E882-4D5B-467D-86E2-0CEB8453FD0A}" destId="{39194AF5-8FE2-4AA0-96A8-47759E9F88E3}" srcOrd="1" destOrd="0" presId="urn:microsoft.com/office/officeart/2018/5/layout/IconCircleLabelList"/>
    <dgm:cxn modelId="{CBB76C5D-572A-4C6F-B5EC-7B3E3D834390}" type="presParOf" srcId="{4BC8E882-4D5B-467D-86E2-0CEB8453FD0A}" destId="{BD4EDC87-26F5-4AFC-96B1-44240AC33A41}" srcOrd="2" destOrd="0" presId="urn:microsoft.com/office/officeart/2018/5/layout/IconCircleLabelList"/>
    <dgm:cxn modelId="{3DD928B5-D953-41D9-A673-4BB3659505DD}" type="presParOf" srcId="{4BC8E882-4D5B-467D-86E2-0CEB8453FD0A}" destId="{0E6373DD-C7D8-4F66-9F71-CF27A32256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4C282F-0840-4666-AB5A-1999467749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B1CA7C-6BE0-4674-9C07-EE9D8F0C6407}">
      <dgm:prSet/>
      <dgm:spPr/>
      <dgm:t>
        <a:bodyPr/>
        <a:lstStyle/>
        <a:p>
          <a:r>
            <a:rPr lang="es-ES"/>
            <a:t>Identificar áreas de problemas en el producto</a:t>
          </a:r>
          <a:endParaRPr lang="en-US"/>
        </a:p>
      </dgm:t>
    </dgm:pt>
    <dgm:pt modelId="{0BB9FFA3-D07C-45AC-A53F-A5CBB6C0642E}" type="parTrans" cxnId="{B6A423AC-9347-4BFB-9EF0-9BAE94A6A28A}">
      <dgm:prSet/>
      <dgm:spPr/>
      <dgm:t>
        <a:bodyPr/>
        <a:lstStyle/>
        <a:p>
          <a:endParaRPr lang="en-US"/>
        </a:p>
      </dgm:t>
    </dgm:pt>
    <dgm:pt modelId="{71F06429-F5D3-49F0-9E30-1867F08311B9}" type="sibTrans" cxnId="{B6A423AC-9347-4BFB-9EF0-9BAE94A6A28A}">
      <dgm:prSet/>
      <dgm:spPr/>
      <dgm:t>
        <a:bodyPr/>
        <a:lstStyle/>
        <a:p>
          <a:endParaRPr lang="en-US"/>
        </a:p>
      </dgm:t>
    </dgm:pt>
    <dgm:pt modelId="{F73578D9-11AF-4D7C-B1A0-F1C0601F70E7}">
      <dgm:prSet/>
      <dgm:spPr/>
      <dgm:t>
        <a:bodyPr/>
        <a:lstStyle/>
        <a:p>
          <a:r>
            <a:rPr lang="es-ES" dirty="0"/>
            <a:t>Guia para quien realice los correcciones</a:t>
          </a:r>
          <a:endParaRPr lang="en-US" dirty="0"/>
        </a:p>
      </dgm:t>
    </dgm:pt>
    <dgm:pt modelId="{1A18C29F-462B-4AC2-966E-10001DA6A1A2}" type="parTrans" cxnId="{AA9FB5ED-0511-4516-8345-345C0835BF38}">
      <dgm:prSet/>
      <dgm:spPr/>
      <dgm:t>
        <a:bodyPr/>
        <a:lstStyle/>
        <a:p>
          <a:endParaRPr lang="en-US"/>
        </a:p>
      </dgm:t>
    </dgm:pt>
    <dgm:pt modelId="{D106715D-A242-4801-8163-C3BC2262ACA8}" type="sibTrans" cxnId="{AA9FB5ED-0511-4516-8345-345C0835BF38}">
      <dgm:prSet/>
      <dgm:spPr/>
      <dgm:t>
        <a:bodyPr/>
        <a:lstStyle/>
        <a:p>
          <a:endParaRPr lang="en-US"/>
        </a:p>
      </dgm:t>
    </dgm:pt>
    <dgm:pt modelId="{647DCDE6-CB2E-4CDB-A59A-60218CB98A9C}" type="pres">
      <dgm:prSet presAssocID="{614C282F-0840-4666-AB5A-199946774952}" presName="linear" presStyleCnt="0">
        <dgm:presLayoutVars>
          <dgm:animLvl val="lvl"/>
          <dgm:resizeHandles val="exact"/>
        </dgm:presLayoutVars>
      </dgm:prSet>
      <dgm:spPr/>
    </dgm:pt>
    <dgm:pt modelId="{17455180-914C-4F75-B79E-BE2973195FC5}" type="pres">
      <dgm:prSet presAssocID="{ADB1CA7C-6BE0-4674-9C07-EE9D8F0C64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1D8799-F276-4BBD-A3E9-4B555090C1F5}" type="pres">
      <dgm:prSet presAssocID="{71F06429-F5D3-49F0-9E30-1867F08311B9}" presName="spacer" presStyleCnt="0"/>
      <dgm:spPr/>
    </dgm:pt>
    <dgm:pt modelId="{F1F6053E-F86A-4488-8E5A-DFECE880F876}" type="pres">
      <dgm:prSet presAssocID="{F73578D9-11AF-4D7C-B1A0-F1C0601F70E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B98995F-FFF5-48B7-B1E1-A1A242745652}" type="presOf" srcId="{ADB1CA7C-6BE0-4674-9C07-EE9D8F0C6407}" destId="{17455180-914C-4F75-B79E-BE2973195FC5}" srcOrd="0" destOrd="0" presId="urn:microsoft.com/office/officeart/2005/8/layout/vList2"/>
    <dgm:cxn modelId="{2711A77C-9B04-4E1E-A06E-013048089504}" type="presOf" srcId="{614C282F-0840-4666-AB5A-199946774952}" destId="{647DCDE6-CB2E-4CDB-A59A-60218CB98A9C}" srcOrd="0" destOrd="0" presId="urn:microsoft.com/office/officeart/2005/8/layout/vList2"/>
    <dgm:cxn modelId="{B6A423AC-9347-4BFB-9EF0-9BAE94A6A28A}" srcId="{614C282F-0840-4666-AB5A-199946774952}" destId="{ADB1CA7C-6BE0-4674-9C07-EE9D8F0C6407}" srcOrd="0" destOrd="0" parTransId="{0BB9FFA3-D07C-45AC-A53F-A5CBB6C0642E}" sibTransId="{71F06429-F5D3-49F0-9E30-1867F08311B9}"/>
    <dgm:cxn modelId="{B64820D5-5174-462E-B588-0CC216551CCF}" type="presOf" srcId="{F73578D9-11AF-4D7C-B1A0-F1C0601F70E7}" destId="{F1F6053E-F86A-4488-8E5A-DFECE880F876}" srcOrd="0" destOrd="0" presId="urn:microsoft.com/office/officeart/2005/8/layout/vList2"/>
    <dgm:cxn modelId="{AA9FB5ED-0511-4516-8345-345C0835BF38}" srcId="{614C282F-0840-4666-AB5A-199946774952}" destId="{F73578D9-11AF-4D7C-B1A0-F1C0601F70E7}" srcOrd="1" destOrd="0" parTransId="{1A18C29F-462B-4AC2-966E-10001DA6A1A2}" sibTransId="{D106715D-A242-4801-8163-C3BC2262ACA8}"/>
    <dgm:cxn modelId="{980DB5AC-36FD-4BB6-9B6C-346251B1A4AE}" type="presParOf" srcId="{647DCDE6-CB2E-4CDB-A59A-60218CB98A9C}" destId="{17455180-914C-4F75-B79E-BE2973195FC5}" srcOrd="0" destOrd="0" presId="urn:microsoft.com/office/officeart/2005/8/layout/vList2"/>
    <dgm:cxn modelId="{D646F3BC-5FC9-4C1D-A7B2-7288D312403B}" type="presParOf" srcId="{647DCDE6-CB2E-4CDB-A59A-60218CB98A9C}" destId="{371D8799-F276-4BBD-A3E9-4B555090C1F5}" srcOrd="1" destOrd="0" presId="urn:microsoft.com/office/officeart/2005/8/layout/vList2"/>
    <dgm:cxn modelId="{1DDAF378-63D7-44BF-935E-E00EC58C41BA}" type="presParOf" srcId="{647DCDE6-CB2E-4CDB-A59A-60218CB98A9C}" destId="{F1F6053E-F86A-4488-8E5A-DFECE880F87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12A5C-A258-4FE8-A6A2-866EDD0CB1E8}">
      <dsp:nvSpPr>
        <dsp:cNvPr id="0" name=""/>
        <dsp:cNvSpPr/>
      </dsp:nvSpPr>
      <dsp:spPr>
        <a:xfrm>
          <a:off x="0" y="231556"/>
          <a:ext cx="626364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Davis</a:t>
          </a:r>
          <a:endParaRPr lang="en-US" sz="3500" kern="1200"/>
        </a:p>
      </dsp:txBody>
      <dsp:txXfrm>
        <a:off x="40980" y="272536"/>
        <a:ext cx="6181680" cy="757514"/>
      </dsp:txXfrm>
    </dsp:sp>
    <dsp:sp modelId="{187E400E-5F83-4BDA-A336-EFEF2C4DEA25}">
      <dsp:nvSpPr>
        <dsp:cNvPr id="0" name=""/>
        <dsp:cNvSpPr/>
      </dsp:nvSpPr>
      <dsp:spPr>
        <a:xfrm>
          <a:off x="0" y="1071031"/>
          <a:ext cx="6263640" cy="420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/>
            <a:t>Todas las pruebas deben poder rastrearse hasta los requerimientos del cliente.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/>
            <a:t>Las pruebas deben planearse mucho antes de que den comienzo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 dirty="0"/>
            <a:t>El principio de Pareto se aplica a las pruebas de software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/>
            <a:t>Las pruebas deben comenzar “en lo pequeño” y avanzar hacia “lo grande”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 dirty="0"/>
            <a:t>No son posibles las pruebas exhaustivas</a:t>
          </a:r>
          <a:endParaRPr lang="en-US" sz="2700" kern="1200" dirty="0"/>
        </a:p>
      </dsp:txBody>
      <dsp:txXfrm>
        <a:off x="0" y="1071031"/>
        <a:ext cx="6263640" cy="42021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D5BAB-AC51-4917-97C1-50E869F866CD}">
      <dsp:nvSpPr>
        <dsp:cNvPr id="0" name=""/>
        <dsp:cNvSpPr/>
      </dsp:nvSpPr>
      <dsp:spPr>
        <a:xfrm>
          <a:off x="0" y="1762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59FDC3-92B2-4905-B4ED-FB59A8BA202E}">
      <dsp:nvSpPr>
        <dsp:cNvPr id="0" name=""/>
        <dsp:cNvSpPr/>
      </dsp:nvSpPr>
      <dsp:spPr>
        <a:xfrm>
          <a:off x="0" y="1762"/>
          <a:ext cx="5087172" cy="120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Aceptar</a:t>
          </a:r>
          <a:endParaRPr lang="en-US" sz="2700" kern="1200" dirty="0"/>
        </a:p>
      </dsp:txBody>
      <dsp:txXfrm>
        <a:off x="0" y="1762"/>
        <a:ext cx="5087172" cy="1201963"/>
      </dsp:txXfrm>
    </dsp:sp>
    <dsp:sp modelId="{6B5A6712-6C96-432B-8F74-49B9B8D33E3A}">
      <dsp:nvSpPr>
        <dsp:cNvPr id="0" name=""/>
        <dsp:cNvSpPr/>
      </dsp:nvSpPr>
      <dsp:spPr>
        <a:xfrm>
          <a:off x="0" y="1203726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843045-ED6D-40CC-ACC7-5496FD2E919D}">
      <dsp:nvSpPr>
        <dsp:cNvPr id="0" name=""/>
        <dsp:cNvSpPr/>
      </dsp:nvSpPr>
      <dsp:spPr>
        <a:xfrm>
          <a:off x="0" y="1203726"/>
          <a:ext cx="5087172" cy="120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Rechazar con errores graves: Requiere de otra revisión formal</a:t>
          </a:r>
          <a:endParaRPr lang="en-US" sz="2700" kern="1200" dirty="0"/>
        </a:p>
      </dsp:txBody>
      <dsp:txXfrm>
        <a:off x="0" y="1203726"/>
        <a:ext cx="5087172" cy="1201963"/>
      </dsp:txXfrm>
    </dsp:sp>
    <dsp:sp modelId="{E2BC48CE-76E5-4BDE-8B3A-8EC60316611D}">
      <dsp:nvSpPr>
        <dsp:cNvPr id="0" name=""/>
        <dsp:cNvSpPr/>
      </dsp:nvSpPr>
      <dsp:spPr>
        <a:xfrm>
          <a:off x="0" y="2405689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A7563C-B3A1-450E-A16B-B094C78462D9}">
      <dsp:nvSpPr>
        <dsp:cNvPr id="0" name=""/>
        <dsp:cNvSpPr/>
      </dsp:nvSpPr>
      <dsp:spPr>
        <a:xfrm>
          <a:off x="0" y="2405689"/>
          <a:ext cx="5087172" cy="120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Rechazar con errores menores: No requiere de otra revisión formal</a:t>
          </a:r>
          <a:endParaRPr lang="en-US" sz="2700" kern="1200"/>
        </a:p>
      </dsp:txBody>
      <dsp:txXfrm>
        <a:off x="0" y="2405689"/>
        <a:ext cx="5087172" cy="12019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C3166-BBBC-475D-91EA-431C7E7AA133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QA Engineer</a:t>
          </a:r>
          <a:endParaRPr lang="en-US" sz="2700" kern="1200"/>
        </a:p>
      </dsp:txBody>
      <dsp:txXfrm>
        <a:off x="3080" y="587032"/>
        <a:ext cx="2444055" cy="1466433"/>
      </dsp:txXfrm>
    </dsp:sp>
    <dsp:sp modelId="{4AF368EF-C0D6-4F49-A675-D9F32DB6AB8D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Test Manager</a:t>
          </a:r>
          <a:endParaRPr lang="en-US" sz="2700" kern="1200"/>
        </a:p>
      </dsp:txBody>
      <dsp:txXfrm>
        <a:off x="2691541" y="587032"/>
        <a:ext cx="2444055" cy="1466433"/>
      </dsp:txXfrm>
    </dsp:sp>
    <dsp:sp modelId="{FC2A5EE4-C4B6-4A5D-B67C-88ADF299308C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Test Engineer</a:t>
          </a:r>
          <a:endParaRPr lang="en-US" sz="2700" kern="1200"/>
        </a:p>
      </dsp:txBody>
      <dsp:txXfrm>
        <a:off x="5380002" y="587032"/>
        <a:ext cx="2444055" cy="1466433"/>
      </dsp:txXfrm>
    </dsp:sp>
    <dsp:sp modelId="{99AAACEB-E6A5-4FDC-8B50-5A6914B8247C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Test Analyst </a:t>
          </a:r>
          <a:endParaRPr lang="en-US" sz="2700" kern="1200"/>
        </a:p>
      </dsp:txBody>
      <dsp:txXfrm>
        <a:off x="8068463" y="587032"/>
        <a:ext cx="2444055" cy="1466433"/>
      </dsp:txXfrm>
    </dsp:sp>
    <dsp:sp modelId="{AD471315-7E99-4B54-9219-EFEF684E1ADF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Test Automation Engineer</a:t>
          </a:r>
          <a:endParaRPr lang="en-US" sz="2700" kern="1200"/>
        </a:p>
      </dsp:txBody>
      <dsp:txXfrm>
        <a:off x="3080" y="2297871"/>
        <a:ext cx="2444055" cy="1466433"/>
      </dsp:txXfrm>
    </dsp:sp>
    <dsp:sp modelId="{76417B5F-6EE9-4324-854D-495E18BA5E8E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Security Tester</a:t>
          </a:r>
          <a:endParaRPr lang="en-US" sz="2700" kern="1200"/>
        </a:p>
      </dsp:txBody>
      <dsp:txXfrm>
        <a:off x="2691541" y="2297871"/>
        <a:ext cx="2444055" cy="1466433"/>
      </dsp:txXfrm>
    </dsp:sp>
    <dsp:sp modelId="{51310491-1E0F-4999-8B60-A615E3F6F8AA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Data Science Tester</a:t>
          </a:r>
          <a:endParaRPr lang="en-US" sz="2700" kern="1200"/>
        </a:p>
      </dsp:txBody>
      <dsp:txXfrm>
        <a:off x="5380002" y="2297871"/>
        <a:ext cx="2444055" cy="1466433"/>
      </dsp:txXfrm>
    </dsp:sp>
    <dsp:sp modelId="{2A6DFD77-81CD-4E5D-9C2B-A4AD3B0F77C3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Software Development Engineer in Test</a:t>
          </a:r>
        </a:p>
      </dsp:txBody>
      <dsp:txXfrm>
        <a:off x="8068463" y="2297871"/>
        <a:ext cx="2444055" cy="14664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3F222-D8BB-4755-A406-AE3456F7E3FD}">
      <dsp:nvSpPr>
        <dsp:cNvPr id="0" name=""/>
        <dsp:cNvSpPr/>
      </dsp:nvSpPr>
      <dsp:spPr>
        <a:xfrm>
          <a:off x="0" y="3763"/>
          <a:ext cx="6263640" cy="17479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Producto y proceso</a:t>
          </a:r>
          <a:endParaRPr lang="en-US" sz="4400" kern="1200"/>
        </a:p>
      </dsp:txBody>
      <dsp:txXfrm>
        <a:off x="85326" y="89089"/>
        <a:ext cx="6092988" cy="1577254"/>
      </dsp:txXfrm>
    </dsp:sp>
    <dsp:sp modelId="{EAB3EBEB-2143-437D-9434-5C21DE19D3E6}">
      <dsp:nvSpPr>
        <dsp:cNvPr id="0" name=""/>
        <dsp:cNvSpPr/>
      </dsp:nvSpPr>
      <dsp:spPr>
        <a:xfrm>
          <a:off x="0" y="1878390"/>
          <a:ext cx="6263640" cy="17479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Monitorea cada fase</a:t>
          </a:r>
          <a:endParaRPr lang="en-US" sz="4400" kern="1200"/>
        </a:p>
      </dsp:txBody>
      <dsp:txXfrm>
        <a:off x="85326" y="1963716"/>
        <a:ext cx="6092988" cy="1577254"/>
      </dsp:txXfrm>
    </dsp:sp>
    <dsp:sp modelId="{2C6A1AAF-49C9-441A-AB8B-A035098C6333}">
      <dsp:nvSpPr>
        <dsp:cNvPr id="0" name=""/>
        <dsp:cNvSpPr/>
      </dsp:nvSpPr>
      <dsp:spPr>
        <a:xfrm>
          <a:off x="0" y="3753017"/>
          <a:ext cx="6263640" cy="17479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Asegura que el producto cumple con </a:t>
          </a:r>
          <a:r>
            <a:rPr lang="es-ES" sz="4400" kern="1200" dirty="0" err="1"/>
            <a:t>estandares</a:t>
          </a:r>
          <a:endParaRPr lang="en-US" sz="4400" kern="1200" dirty="0"/>
        </a:p>
      </dsp:txBody>
      <dsp:txXfrm>
        <a:off x="85326" y="3838343"/>
        <a:ext cx="6092988" cy="15772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0603E-BE84-4F85-9D79-39F9B84578D6}">
      <dsp:nvSpPr>
        <dsp:cNvPr id="0" name=""/>
        <dsp:cNvSpPr/>
      </dsp:nvSpPr>
      <dsp:spPr>
        <a:xfrm>
          <a:off x="0" y="55454"/>
          <a:ext cx="6263640" cy="26292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/>
            <a:t>Equivalente al Project manager</a:t>
          </a:r>
          <a:endParaRPr lang="en-US" sz="4700" kern="1200"/>
        </a:p>
      </dsp:txBody>
      <dsp:txXfrm>
        <a:off x="128347" y="183801"/>
        <a:ext cx="6006946" cy="2372515"/>
      </dsp:txXfrm>
    </dsp:sp>
    <dsp:sp modelId="{330C9660-46CA-438D-A769-5DA36AD92586}">
      <dsp:nvSpPr>
        <dsp:cNvPr id="0" name=""/>
        <dsp:cNvSpPr/>
      </dsp:nvSpPr>
      <dsp:spPr>
        <a:xfrm>
          <a:off x="0" y="2820024"/>
          <a:ext cx="6263640" cy="262920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/>
            <a:t>Posición gerencial dentro del equipo de QA</a:t>
          </a:r>
          <a:endParaRPr lang="en-US" sz="4700" kern="1200"/>
        </a:p>
      </dsp:txBody>
      <dsp:txXfrm>
        <a:off x="128347" y="2948371"/>
        <a:ext cx="6006946" cy="23725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CBD78-8005-425B-80C6-EB5C3AE36BF6}">
      <dsp:nvSpPr>
        <dsp:cNvPr id="0" name=""/>
        <dsp:cNvSpPr/>
      </dsp:nvSpPr>
      <dsp:spPr>
        <a:xfrm>
          <a:off x="1173898" y="3125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B4FBF-3EFC-4A62-9C16-182D4E42334E}">
      <dsp:nvSpPr>
        <dsp:cNvPr id="0" name=""/>
        <dsp:cNvSpPr/>
      </dsp:nvSpPr>
      <dsp:spPr>
        <a:xfrm>
          <a:off x="1459085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4802C-FA22-47D3-A9C5-8141C5BF7596}">
      <dsp:nvSpPr>
        <dsp:cNvPr id="0" name=""/>
        <dsp:cNvSpPr/>
      </dsp:nvSpPr>
      <dsp:spPr>
        <a:xfrm>
          <a:off x="746116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Manual testing</a:t>
          </a:r>
          <a:endParaRPr lang="en-US" sz="2500" kern="1200"/>
        </a:p>
      </dsp:txBody>
      <dsp:txXfrm>
        <a:off x="746116" y="1758125"/>
        <a:ext cx="2193750" cy="720000"/>
      </dsp:txXfrm>
    </dsp:sp>
    <dsp:sp modelId="{0C3B76D7-8F2F-4CA1-97FE-A3DB0340D07D}">
      <dsp:nvSpPr>
        <dsp:cNvPr id="0" name=""/>
        <dsp:cNvSpPr/>
      </dsp:nvSpPr>
      <dsp:spPr>
        <a:xfrm>
          <a:off x="3751554" y="3125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9D75C-3B43-4859-8F3D-708A60087A11}">
      <dsp:nvSpPr>
        <dsp:cNvPr id="0" name=""/>
        <dsp:cNvSpPr/>
      </dsp:nvSpPr>
      <dsp:spPr>
        <a:xfrm>
          <a:off x="4036741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26648-C141-4869-9ADD-76E4F79DFB7B}">
      <dsp:nvSpPr>
        <dsp:cNvPr id="0" name=""/>
        <dsp:cNvSpPr/>
      </dsp:nvSpPr>
      <dsp:spPr>
        <a:xfrm>
          <a:off x="3323773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Exploratory testing</a:t>
          </a:r>
          <a:endParaRPr lang="en-US" sz="2500" kern="1200"/>
        </a:p>
      </dsp:txBody>
      <dsp:txXfrm>
        <a:off x="3323773" y="1758125"/>
        <a:ext cx="2193750" cy="720000"/>
      </dsp:txXfrm>
    </dsp:sp>
    <dsp:sp modelId="{AEF53EA0-B821-43E7-8CA8-0B33B64B2D78}">
      <dsp:nvSpPr>
        <dsp:cNvPr id="0" name=""/>
        <dsp:cNvSpPr/>
      </dsp:nvSpPr>
      <dsp:spPr>
        <a:xfrm>
          <a:off x="2462726" y="3026562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3AE6A-0684-4D5E-97DC-7C89855AEB95}">
      <dsp:nvSpPr>
        <dsp:cNvPr id="0" name=""/>
        <dsp:cNvSpPr/>
      </dsp:nvSpPr>
      <dsp:spPr>
        <a:xfrm>
          <a:off x="2747913" y="331175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4F29-E7CF-4A97-B37D-666485748DDD}">
      <dsp:nvSpPr>
        <dsp:cNvPr id="0" name=""/>
        <dsp:cNvSpPr/>
      </dsp:nvSpPr>
      <dsp:spPr>
        <a:xfrm>
          <a:off x="2034945" y="478156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Performance testing</a:t>
          </a:r>
          <a:endParaRPr lang="en-US" sz="2500" kern="1200"/>
        </a:p>
      </dsp:txBody>
      <dsp:txXfrm>
        <a:off x="2034945" y="4781562"/>
        <a:ext cx="219375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C8174-741D-4E85-90DB-59128A41FE73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C36E-A6AF-498C-8B47-7751BFAF684D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78362-E67B-4693-ACE3-F6AC13FC63C3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Enfoca en problemas de negocio</a:t>
          </a:r>
          <a:endParaRPr lang="en-US" sz="2500" kern="1200"/>
        </a:p>
      </dsp:txBody>
      <dsp:txXfrm>
        <a:off x="1816103" y="671"/>
        <a:ext cx="4447536" cy="1572384"/>
      </dsp:txXfrm>
    </dsp:sp>
    <dsp:sp modelId="{C1D29CC6-452D-4EE1-ADD6-F7A4A87DA480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BDDEA-E9FC-43A3-B819-B9EE76D051CA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4BA3E-4B09-4BD3-ACEF-B1A2C5269B3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Functional readiness</a:t>
          </a:r>
          <a:endParaRPr lang="en-US" sz="2500" kern="1200"/>
        </a:p>
      </dsp:txBody>
      <dsp:txXfrm>
        <a:off x="1816103" y="1966151"/>
        <a:ext cx="4447536" cy="1572384"/>
      </dsp:txXfrm>
    </dsp:sp>
    <dsp:sp modelId="{B39FA7B7-C210-42D5-84D8-B4A62D2F1123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4CC71-943B-4952-A520-09238D637318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E816-8290-4864-BD47-3504575468D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Diseña, Desarrolla, Ejecuta, y solución problemas en las pruebas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1E886-E488-459E-B799-0874DFEDCD7D}">
      <dsp:nvSpPr>
        <dsp:cNvPr id="0" name=""/>
        <dsp:cNvSpPr/>
      </dsp:nvSpPr>
      <dsp:spPr>
        <a:xfrm>
          <a:off x="0" y="517778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Procesos automáticos de prueba</a:t>
          </a:r>
          <a:endParaRPr lang="en-US" sz="3400" kern="1200"/>
        </a:p>
      </dsp:txBody>
      <dsp:txXfrm>
        <a:off x="39809" y="557587"/>
        <a:ext cx="6184022" cy="735872"/>
      </dsp:txXfrm>
    </dsp:sp>
    <dsp:sp modelId="{313143E6-0CFB-4978-9F3F-7120D4A54C7B}">
      <dsp:nvSpPr>
        <dsp:cNvPr id="0" name=""/>
        <dsp:cNvSpPr/>
      </dsp:nvSpPr>
      <dsp:spPr>
        <a:xfrm>
          <a:off x="0" y="1431188"/>
          <a:ext cx="6263640" cy="8154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Selenium</a:t>
          </a:r>
          <a:endParaRPr lang="en-US" sz="3400" kern="1200"/>
        </a:p>
      </dsp:txBody>
      <dsp:txXfrm>
        <a:off x="39809" y="1470997"/>
        <a:ext cx="6184022" cy="735872"/>
      </dsp:txXfrm>
    </dsp:sp>
    <dsp:sp modelId="{8585DC63-A8CA-4D9E-B09B-155D7679C013}">
      <dsp:nvSpPr>
        <dsp:cNvPr id="0" name=""/>
        <dsp:cNvSpPr/>
      </dsp:nvSpPr>
      <dsp:spPr>
        <a:xfrm>
          <a:off x="0" y="2344598"/>
          <a:ext cx="6263640" cy="8154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Cucumber</a:t>
          </a:r>
          <a:endParaRPr lang="en-US" sz="3400" kern="1200"/>
        </a:p>
      </dsp:txBody>
      <dsp:txXfrm>
        <a:off x="39809" y="2384407"/>
        <a:ext cx="6184022" cy="735872"/>
      </dsp:txXfrm>
    </dsp:sp>
    <dsp:sp modelId="{27256B9A-6FBD-449F-9EAA-64D6060D303C}">
      <dsp:nvSpPr>
        <dsp:cNvPr id="0" name=""/>
        <dsp:cNvSpPr/>
      </dsp:nvSpPr>
      <dsp:spPr>
        <a:xfrm>
          <a:off x="0" y="3258008"/>
          <a:ext cx="6263640" cy="8154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Puppeteer</a:t>
          </a:r>
          <a:endParaRPr lang="en-US" sz="3400" kern="1200"/>
        </a:p>
      </dsp:txBody>
      <dsp:txXfrm>
        <a:off x="39809" y="3297817"/>
        <a:ext cx="6184022" cy="735872"/>
      </dsp:txXfrm>
    </dsp:sp>
    <dsp:sp modelId="{62DA6675-1EC6-40E5-B65B-98839153998A}">
      <dsp:nvSpPr>
        <dsp:cNvPr id="0" name=""/>
        <dsp:cNvSpPr/>
      </dsp:nvSpPr>
      <dsp:spPr>
        <a:xfrm>
          <a:off x="0" y="4171419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UiPath</a:t>
          </a:r>
          <a:endParaRPr lang="en-US" sz="3400" kern="1200"/>
        </a:p>
      </dsp:txBody>
      <dsp:txXfrm>
        <a:off x="39809" y="4211228"/>
        <a:ext cx="6184022" cy="7358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BECEB-5E6D-44A9-AE03-E3F171D68D16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DA210-F20E-4FC7-A1F0-29742AFB5C93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F5404-08FA-4C12-A4B4-AD9191FAC486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Proteger datos</a:t>
          </a:r>
          <a:endParaRPr lang="en-US" sz="2500" kern="1200"/>
        </a:p>
      </dsp:txBody>
      <dsp:txXfrm>
        <a:off x="1907374" y="894511"/>
        <a:ext cx="4356265" cy="1651406"/>
      </dsp:txXfrm>
    </dsp:sp>
    <dsp:sp modelId="{14D8089D-EC02-4E58-A3E7-C9A6974FC837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61DEC-3EEE-4B97-825C-77CE63C4340E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74990-CC4C-4F7B-847D-9DFA1AE0A743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Asegurar estándares</a:t>
          </a:r>
          <a:endParaRPr lang="en-US" sz="2500" kern="1200"/>
        </a:p>
      </dsp:txBody>
      <dsp:txXfrm>
        <a:off x="1907374" y="2958769"/>
        <a:ext cx="4356265" cy="165140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BB6BC-2E49-4927-A8D3-72A0E846E447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F9F1E-1D00-4531-BD45-C0A159232530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40F7B-2E08-4056-99A9-D0C589B9E9DD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Datos</a:t>
          </a:r>
          <a:endParaRPr lang="en-US" sz="2200" kern="1200"/>
        </a:p>
      </dsp:txBody>
      <dsp:txXfrm>
        <a:off x="1337397" y="2284"/>
        <a:ext cx="4926242" cy="1157919"/>
      </dsp:txXfrm>
    </dsp:sp>
    <dsp:sp modelId="{294AC60C-B436-4293-BD8F-546110F389A6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FB208-0BD8-490F-9D2B-D672873361A7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675EA-F943-42B6-B440-5F71B78C5F19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Analizar</a:t>
          </a:r>
          <a:endParaRPr lang="en-US" sz="2200" kern="1200"/>
        </a:p>
      </dsp:txBody>
      <dsp:txXfrm>
        <a:off x="1337397" y="1449684"/>
        <a:ext cx="4926242" cy="1157919"/>
      </dsp:txXfrm>
    </dsp:sp>
    <dsp:sp modelId="{2C90A12B-F259-4551-910E-5441F16473CE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A931D-889D-4568-A7AC-9836A8FCE5E6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A1447-EA28-4412-8705-999EC35F6978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Agrupar</a:t>
          </a:r>
          <a:endParaRPr lang="en-US" sz="2200" kern="1200"/>
        </a:p>
      </dsp:txBody>
      <dsp:txXfrm>
        <a:off x="1337397" y="2897083"/>
        <a:ext cx="4926242" cy="1157919"/>
      </dsp:txXfrm>
    </dsp:sp>
    <dsp:sp modelId="{A2CF53CD-1764-43FF-AEAE-CC69F81484C7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36823-D475-46FF-81C8-309EC703CC96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C3017-EE14-40C9-874E-1E131155F6FA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Limpiar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CCF01-28E8-4EA3-B9F1-9C89C8D30D9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3B978-DCF3-441D-BAB6-E3E143C0DBE4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E1538-158A-4044-B68E-64BA024A4BA2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Desarrollador</a:t>
          </a:r>
          <a:endParaRPr lang="en-US" sz="2500" kern="1200"/>
        </a:p>
      </dsp:txBody>
      <dsp:txXfrm>
        <a:off x="1816103" y="671"/>
        <a:ext cx="4447536" cy="1572384"/>
      </dsp:txXfrm>
    </dsp:sp>
    <dsp:sp modelId="{FBBCA6C1-CB1B-4568-AD35-07922B9D7AC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4952B-5C0F-43F7-94A0-DFF6745A8107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4388E-DD5E-49D0-A07B-96DD1408D39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Hace pruebas en todo el proceso</a:t>
          </a:r>
          <a:endParaRPr lang="en-US" sz="2500" kern="1200"/>
        </a:p>
      </dsp:txBody>
      <dsp:txXfrm>
        <a:off x="1816103" y="1966151"/>
        <a:ext cx="4447536" cy="1572384"/>
      </dsp:txXfrm>
    </dsp:sp>
    <dsp:sp modelId="{42F54B79-8827-452F-A40D-4E33534B99D4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AB916-149E-439E-BE64-22E47A44323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330A0-6C8C-4522-BF79-7664A688E9A2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Pruebas antes de liberar el código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7EC56-4CB4-4D2C-AF67-E3A457E4994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8514C-7C57-45A8-9299-B36B86992F4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Anomalía</a:t>
          </a:r>
          <a:r>
            <a:rPr lang="es-MX" sz="2400" kern="1200" dirty="0"/>
            <a:t>: la manifestación de un error en el software.</a:t>
          </a:r>
          <a:endParaRPr lang="en-US" sz="2400" kern="1200" dirty="0"/>
        </a:p>
      </dsp:txBody>
      <dsp:txXfrm>
        <a:off x="0" y="531"/>
        <a:ext cx="10515600" cy="870055"/>
      </dsp:txXfrm>
    </dsp:sp>
    <dsp:sp modelId="{F99A2E10-2B47-4E22-A5F5-54B4A7B5EB3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4561E-FC41-458B-A097-367660FF2B00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Error</a:t>
          </a:r>
          <a:r>
            <a:rPr lang="es-MX" sz="2400" kern="1200" dirty="0"/>
            <a:t>: una acción </a:t>
          </a:r>
          <a:r>
            <a:rPr lang="es-MX" sz="2400" b="1" kern="1200" dirty="0"/>
            <a:t>humana</a:t>
          </a:r>
          <a:r>
            <a:rPr lang="es-MX" sz="2400" kern="1200" dirty="0"/>
            <a:t> que produce un resultado incorrecto.</a:t>
          </a:r>
          <a:endParaRPr lang="en-US" sz="2400" kern="1200" dirty="0"/>
        </a:p>
      </dsp:txBody>
      <dsp:txXfrm>
        <a:off x="0" y="870586"/>
        <a:ext cx="10515600" cy="870055"/>
      </dsp:txXfrm>
    </dsp:sp>
    <dsp:sp modelId="{FD51EA15-5B1A-401F-A49E-165914C97D4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F8245-10CF-4483-9375-95A5FACC76F2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Defecto</a:t>
          </a:r>
          <a:r>
            <a:rPr lang="es-MX" sz="2400" kern="1200" dirty="0"/>
            <a:t>: imperfección o deficiencia en un producto, el cual no cumple sus requerimientos o especificaciones y necesita ser reparado o remplazado.</a:t>
          </a:r>
          <a:endParaRPr lang="en-US" sz="2400" kern="1200" dirty="0"/>
        </a:p>
      </dsp:txBody>
      <dsp:txXfrm>
        <a:off x="0" y="1740641"/>
        <a:ext cx="10515600" cy="870055"/>
      </dsp:txXfrm>
    </dsp:sp>
    <dsp:sp modelId="{935F5BC6-EAB4-4522-A02B-8E10AA470686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A4647-EA3E-4F37-B49C-122258C681AA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Fallo</a:t>
          </a:r>
          <a:r>
            <a:rPr lang="es-MX" sz="2400" kern="1200" dirty="0"/>
            <a:t>: el cese de la habilidad de un producto de cumplir una función requerida o su inhabilidad de funcionar dentro de márgenes previamente especificados.</a:t>
          </a:r>
          <a:endParaRPr lang="en-US" sz="2400" kern="1200" dirty="0"/>
        </a:p>
      </dsp:txBody>
      <dsp:txXfrm>
        <a:off x="0" y="2610696"/>
        <a:ext cx="10515600" cy="870055"/>
      </dsp:txXfrm>
    </dsp:sp>
    <dsp:sp modelId="{B763F7D0-4CA0-4B96-BF65-C609B18194C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5A151-C3EF-4098-8CF7-2E7B2BE6002E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Problema</a:t>
          </a:r>
          <a:r>
            <a:rPr lang="es-MX" sz="2400" kern="1200" dirty="0"/>
            <a:t>: dificultad o incertidumbre experimentada por una o más personas, como resultado de un encuentro insatisfactorio con el sistema usado.</a:t>
          </a:r>
          <a:endParaRPr lang="en-US" sz="2400" kern="1200" dirty="0"/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09FE2-ACE7-4F0E-81E4-9494F5F27F62}">
      <dsp:nvSpPr>
        <dsp:cNvPr id="0" name=""/>
        <dsp:cNvSpPr/>
      </dsp:nvSpPr>
      <dsp:spPr>
        <a:xfrm>
          <a:off x="0" y="320768"/>
          <a:ext cx="10515600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Verificación: Asegurarse que en cada etapa se cumpla los requerimientos del cliente </a:t>
          </a:r>
          <a:endParaRPr lang="en-US" sz="4500" kern="1200" dirty="0"/>
        </a:p>
      </dsp:txBody>
      <dsp:txXfrm>
        <a:off x="87385" y="408153"/>
        <a:ext cx="10340830" cy="1615330"/>
      </dsp:txXfrm>
    </dsp:sp>
    <dsp:sp modelId="{CE5F46D8-381F-4BAA-BCE6-56903CACD655}">
      <dsp:nvSpPr>
        <dsp:cNvPr id="0" name=""/>
        <dsp:cNvSpPr/>
      </dsp:nvSpPr>
      <dsp:spPr>
        <a:xfrm>
          <a:off x="0" y="2240469"/>
          <a:ext cx="10515600" cy="17901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/>
            <a:t>Validación: Al final del proceso, comprobar con el cliente que todo esta bien</a:t>
          </a:r>
          <a:endParaRPr lang="en-US" sz="4500" kern="1200"/>
        </a:p>
      </dsp:txBody>
      <dsp:txXfrm>
        <a:off x="87385" y="2327854"/>
        <a:ext cx="10340830" cy="161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1FCA5-89F3-40ED-A8F8-0CE521DA85B7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039A6A-E839-45A5-85A5-1FAB4DD8F3F7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Estático: Documentos</a:t>
          </a:r>
          <a:endParaRPr lang="en-US" sz="5900" kern="1200" dirty="0"/>
        </a:p>
      </dsp:txBody>
      <dsp:txXfrm>
        <a:off x="585701" y="1066737"/>
        <a:ext cx="4337991" cy="2693452"/>
      </dsp:txXfrm>
    </dsp:sp>
    <dsp:sp modelId="{3F8F32CC-FA79-4B0E-9DB9-F15107874DF0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7CC06B-4986-42FF-B662-B53F9B130595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Dinámico: </a:t>
          </a:r>
          <a:r>
            <a:rPr lang="es-ES" sz="5900" kern="1200" dirty="0" err="1"/>
            <a:t>Codigo</a:t>
          </a:r>
          <a:endParaRPr lang="en-US" sz="5900" kern="1200" dirty="0"/>
        </a:p>
      </dsp:txBody>
      <dsp:txXfrm>
        <a:off x="6092527" y="1066737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FD127-DE73-4FA0-89F3-F9A76B719B29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603F5B-711B-458F-A24C-8518DB03FDF0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En grupo</a:t>
          </a:r>
          <a:endParaRPr lang="en-US" sz="2100" kern="1200"/>
        </a:p>
      </dsp:txBody>
      <dsp:txXfrm>
        <a:off x="288396" y="1634282"/>
        <a:ext cx="2117829" cy="1314957"/>
      </dsp:txXfrm>
    </dsp:sp>
    <dsp:sp modelId="{D6CBE43F-62F5-45F5-B4AC-3330237429ED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449F1C-1CAA-4027-A472-93033F0D9572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Resaltar las mejoras</a:t>
          </a:r>
          <a:endParaRPr lang="en-US" sz="2100" kern="1200"/>
        </a:p>
      </dsp:txBody>
      <dsp:txXfrm>
        <a:off x="2976857" y="1634282"/>
        <a:ext cx="2117829" cy="1314957"/>
      </dsp:txXfrm>
    </dsp:sp>
    <dsp:sp modelId="{3B38DD81-910C-46EC-A5B3-E20681AC32AC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27B91B-B03F-4A54-A499-860ACCB316B3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Confirmar partes que no requieren mejora</a:t>
          </a:r>
          <a:endParaRPr lang="en-US" sz="2100" kern="1200"/>
        </a:p>
      </dsp:txBody>
      <dsp:txXfrm>
        <a:off x="5665318" y="1634282"/>
        <a:ext cx="2117829" cy="1314957"/>
      </dsp:txXfrm>
    </dsp:sp>
    <dsp:sp modelId="{B338D597-C682-4898-8441-2A393F4F91BB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2370E3-425A-4E8D-AA6A-2871126D3730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Trabajo técnico</a:t>
          </a:r>
          <a:endParaRPr lang="en-US" sz="2100" kern="1200"/>
        </a:p>
      </dsp:txBody>
      <dsp:txXfrm>
        <a:off x="8353779" y="1634282"/>
        <a:ext cx="2117829" cy="1314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6C97-291E-421D-B6EC-B1FA3C9B2882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ABA2F-0F29-4D0B-B865-72563118B803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Descubrir errores en funcionamiento, lógica o implementación</a:t>
          </a:r>
          <a:endParaRPr lang="en-US" sz="2500" kern="1200"/>
        </a:p>
      </dsp:txBody>
      <dsp:txXfrm>
        <a:off x="0" y="2700"/>
        <a:ext cx="6291714" cy="920888"/>
      </dsp:txXfrm>
    </dsp:sp>
    <dsp:sp modelId="{D2326721-C4E6-415E-A664-2BD666A2D04F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AC1BF-8738-41CC-BAB7-6519B96CD555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Software cumple con requerimientos </a:t>
          </a:r>
          <a:endParaRPr lang="en-US" sz="2500" kern="1200"/>
        </a:p>
      </dsp:txBody>
      <dsp:txXfrm>
        <a:off x="0" y="923589"/>
        <a:ext cx="6291714" cy="920888"/>
      </dsp:txXfrm>
    </dsp:sp>
    <dsp:sp modelId="{792A6EFB-1150-4906-B77D-D18868BCE66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04C02-F85E-4A92-8ACC-A4E905FFDACE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Software cumple con estándares</a:t>
          </a:r>
          <a:endParaRPr lang="en-US" sz="2500" kern="1200"/>
        </a:p>
      </dsp:txBody>
      <dsp:txXfrm>
        <a:off x="0" y="1844478"/>
        <a:ext cx="6291714" cy="920888"/>
      </dsp:txXfrm>
    </dsp:sp>
    <dsp:sp modelId="{C36A9D31-54C2-4939-8C1A-0C1FA130FD9A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AB16A-1D34-4F8A-AC16-FC6C8222C659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Software desarrollado de manera uniforme</a:t>
          </a:r>
          <a:endParaRPr lang="en-US" sz="2500" kern="1200"/>
        </a:p>
      </dsp:txBody>
      <dsp:txXfrm>
        <a:off x="0" y="2765367"/>
        <a:ext cx="6291714" cy="920888"/>
      </dsp:txXfrm>
    </dsp:sp>
    <dsp:sp modelId="{7E5FE046-4158-4036-A8F1-001E274173F0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77C53-E673-4A78-840F-AA6814B7C151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Proyectos mas manejables</a:t>
          </a:r>
          <a:endParaRPr lang="en-US" sz="2500" kern="1200"/>
        </a:p>
      </dsp:txBody>
      <dsp:txXfrm>
        <a:off x="0" y="3686256"/>
        <a:ext cx="6291714" cy="920888"/>
      </dsp:txXfrm>
    </dsp:sp>
    <dsp:sp modelId="{1A26B838-FC1A-4B53-848C-FAF27045FEE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CCBEB-FECF-4EF8-8977-E0785FEB2895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Capacitación*</a:t>
          </a:r>
          <a:endParaRPr lang="en-US" sz="2500" kern="1200"/>
        </a:p>
      </dsp:txBody>
      <dsp:txXfrm>
        <a:off x="0" y="4607145"/>
        <a:ext cx="6291714" cy="9208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9C647-A67C-4BC1-957B-EC079C2688D3}">
      <dsp:nvSpPr>
        <dsp:cNvPr id="0" name=""/>
        <dsp:cNvSpPr/>
      </dsp:nvSpPr>
      <dsp:spPr>
        <a:xfrm>
          <a:off x="1610371" y="122"/>
          <a:ext cx="2172618" cy="217261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3 a 5 personas</a:t>
          </a:r>
          <a:endParaRPr lang="en-US" sz="1700" kern="1200"/>
        </a:p>
      </dsp:txBody>
      <dsp:txXfrm>
        <a:off x="2153526" y="122"/>
        <a:ext cx="1086309" cy="1792410"/>
      </dsp:txXfrm>
    </dsp:sp>
    <dsp:sp modelId="{779ACE73-1A65-4326-9D78-D106F5B4F232}">
      <dsp:nvSpPr>
        <dsp:cNvPr id="0" name=""/>
        <dsp:cNvSpPr/>
      </dsp:nvSpPr>
      <dsp:spPr>
        <a:xfrm rot="7200000">
          <a:off x="2868114" y="2178597"/>
          <a:ext cx="2172618" cy="217261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Preparación previa</a:t>
          </a:r>
          <a:endParaRPr lang="en-US" sz="1700" kern="1200"/>
        </a:p>
      </dsp:txBody>
      <dsp:txXfrm rot="-5400000">
        <a:off x="3222853" y="2816803"/>
        <a:ext cx="1792410" cy="1086309"/>
      </dsp:txXfrm>
    </dsp:sp>
    <dsp:sp modelId="{07D55883-B505-424D-98D2-590D5010246C}">
      <dsp:nvSpPr>
        <dsp:cNvPr id="0" name=""/>
        <dsp:cNvSpPr/>
      </dsp:nvSpPr>
      <dsp:spPr>
        <a:xfrm rot="14400000">
          <a:off x="352628" y="2178597"/>
          <a:ext cx="2172618" cy="217261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Reducir alcance</a:t>
          </a:r>
          <a:endParaRPr lang="en-US" sz="1700" kern="1200"/>
        </a:p>
      </dsp:txBody>
      <dsp:txXfrm rot="5400000">
        <a:off x="378097" y="2816803"/>
        <a:ext cx="1792410" cy="10863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F410C-A42B-4432-81D6-9CC555BB7638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8AC63-EFB4-43CA-8862-736D206F22D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02347-F3A4-45F0-A594-FE630EB764C7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¿Qué fue lo que se reviso?</a:t>
          </a:r>
          <a:endParaRPr lang="en-US" sz="2500" kern="1200"/>
        </a:p>
      </dsp:txBody>
      <dsp:txXfrm>
        <a:off x="75768" y="3053169"/>
        <a:ext cx="3093750" cy="720000"/>
      </dsp:txXfrm>
    </dsp:sp>
    <dsp:sp modelId="{A6D136FF-4EBE-46EF-85AF-D1A165E10850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18220-394A-42F9-A0A3-B615446BDFF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1D7DC-0378-4577-81D0-0F599CFF355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¿Quién lo reviso?</a:t>
          </a:r>
          <a:endParaRPr lang="en-US" sz="2500" kern="1200"/>
        </a:p>
      </dsp:txBody>
      <dsp:txXfrm>
        <a:off x="3710925" y="3053169"/>
        <a:ext cx="3093750" cy="720000"/>
      </dsp:txXfrm>
    </dsp:sp>
    <dsp:sp modelId="{92CBEE93-4493-41C2-92FD-BB237A237CF5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94AF5-8FE2-4AA0-96A8-47759E9F88E3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373DD-C7D8-4F66-9F71-CF27A322567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500" kern="1200"/>
            <a:t>¿Descubrimientos y conclusiones?</a:t>
          </a:r>
          <a:endParaRPr lang="en-US" sz="2500" kern="1200"/>
        </a:p>
      </dsp:txBody>
      <dsp:txXfrm>
        <a:off x="7346081" y="3053169"/>
        <a:ext cx="3093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55180-914C-4F75-B79E-BE2973195FC5}">
      <dsp:nvSpPr>
        <dsp:cNvPr id="0" name=""/>
        <dsp:cNvSpPr/>
      </dsp:nvSpPr>
      <dsp:spPr>
        <a:xfrm>
          <a:off x="0" y="32228"/>
          <a:ext cx="10515600" cy="206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Identificar áreas de problemas en el producto</a:t>
          </a:r>
          <a:endParaRPr lang="en-US" sz="5200" kern="1200"/>
        </a:p>
      </dsp:txBody>
      <dsp:txXfrm>
        <a:off x="100979" y="133207"/>
        <a:ext cx="10313642" cy="1866602"/>
      </dsp:txXfrm>
    </dsp:sp>
    <dsp:sp modelId="{F1F6053E-F86A-4488-8E5A-DFECE880F876}">
      <dsp:nvSpPr>
        <dsp:cNvPr id="0" name=""/>
        <dsp:cNvSpPr/>
      </dsp:nvSpPr>
      <dsp:spPr>
        <a:xfrm>
          <a:off x="0" y="2250549"/>
          <a:ext cx="10515600" cy="20685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 dirty="0"/>
            <a:t>Guia para quien realice los correcciones</a:t>
          </a:r>
          <a:endParaRPr lang="en-US" sz="5200" kern="1200" dirty="0"/>
        </a:p>
      </dsp:txBody>
      <dsp:txXfrm>
        <a:off x="100979" y="2351528"/>
        <a:ext cx="10313642" cy="1866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D504E-01FA-425C-94B7-048C1F4C7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C954E-3038-4EC8-ACD5-901A1EFE3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66B8-DACE-4B39-9172-46211988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3FF29-4311-447D-BB2F-1C56D7AF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C6CFE-0B62-4285-B53B-97090175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2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8883-640E-410C-8022-25496D71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21BA5-1976-4BCB-8156-75207E8A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A090F-AEC0-49E1-AF36-4DFD5F18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800A2-3E96-4760-A867-F1B403AF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ACBB9-4FBF-4EE9-AEAE-43571BCD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85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C50DD-5C58-44CA-B059-9628F7630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4E88E-62EB-4D0E-BDF8-20EED914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98F6F-488A-4F4A-82A5-0501D24E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A9198-FA3D-4A02-8F5E-E03F278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06655-A6DC-4309-8037-5AEC24BA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5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14B9-E589-47CC-9E82-90DF3C1C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F51C9-C611-47E2-9380-27893756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1ADF6-743F-406D-A239-8A24EEB4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2F488-15E5-4258-91C2-BBC613B2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48483-0774-41A2-8445-82FF9C5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1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A5E9E-4EF5-4A66-AADF-8B877D84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A6495-CB9E-4C57-9241-0341F695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CED7D-F04F-41A4-913C-CA61E0AB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59223-E531-484E-BBCF-DD9FE3B7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24AF6-CEB4-49DA-969E-D6B36F95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1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C6619-9F6C-4DFF-B8A4-8AE2C152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4FA2E-C7C2-4099-A042-50016C036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1FEE9C-ADC5-496E-A02F-84DBEBC30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AA84D9-E8B6-4EAC-8A11-73E0B025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0A816F-D02B-43AF-B104-ADED2FAC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08AFFD-B661-472E-B2C9-E67D50ED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66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098D-4359-4584-9321-FA64F2D9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5BF2B-4193-4DAF-B21A-18777CCE6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700FBB-BC49-4772-B8E4-D82BDD2DF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739623-E610-4E6F-AA9F-162F852FA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FF62AA-7943-492A-8A3C-BD8DDAE7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A92AEB-D572-4A72-AD98-00A96B98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75E288-3264-46A4-AF3A-C1B57CEF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5FBB29-47F0-4192-89B6-B33E965B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01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33A38-EA8B-4599-8826-FB90144C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DE2935-DE35-4819-BB2B-87F5E889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8896D0-57F2-4B35-AF20-54A25E44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0D60F9-7FD6-4CA2-9BA3-EC48BF3A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55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F7857D-4746-4F17-9DAC-A37BB564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5EDD11-421D-4EAD-B342-530D98E9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C6009-732A-4A92-90F9-D46119BC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29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B5214-84E5-419C-AA91-5F3AE292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7BDC2-3F81-456A-8726-D647E1E1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A60E40-EA19-4BE8-93CB-E75EFBB7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0669C1-F902-4DB6-B2BB-95C3A8A9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C85FD9-6ABB-41A6-B62F-0E748A7C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D16C7-31FB-414D-A718-B17C213F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3AA0-4905-4244-9623-5483EFD8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02483B-210C-48DD-84A2-114A2CE68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D533C2-5675-418D-8BF9-834145C4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0D7656-1D16-43D8-8559-F9B26CEA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32A7C-7DC2-4C4E-A29D-300F94F7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D4D0F-79F9-4273-AE43-FCE4EF39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16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27D25F-95AE-47F3-9166-15B8C5C7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F6AF2-B75A-45F6-9FEF-66EB3618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C4D3A1-3E03-4F3D-9B6F-8C7C5305C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ABE39-710C-4FBD-BB67-6BB4B590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3CF04-2C05-41FC-9FF4-6B61049D0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9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T3Q6zNK3I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a persona que busca un papel en una mesa llena de papel y notas adhesivas">
            <a:extLst>
              <a:ext uri="{FF2B5EF4-FFF2-40B4-BE49-F238E27FC236}">
                <a16:creationId xmlns:a16="http://schemas.microsoft.com/office/drawing/2014/main" id="{779AC8D1-F9F2-4A6A-8C83-F1128009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3" b="68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632C58-A265-4AD5-B771-9C770B91F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Técnicas de revisión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43F87-4744-4752-9382-D789260F0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 sz="1700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ES" sz="1700">
                <a:solidFill>
                  <a:srgbClr val="FFFFFF"/>
                </a:solidFill>
              </a:rPr>
              <a:t>Facultad de Sistemas</a:t>
            </a:r>
          </a:p>
          <a:p>
            <a:r>
              <a:rPr lang="es-ES" sz="1700">
                <a:solidFill>
                  <a:srgbClr val="FFFFFF"/>
                </a:solidFill>
              </a:rPr>
              <a:t>Calidad y Pruebas de Software</a:t>
            </a:r>
            <a:endParaRPr lang="es-MX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5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AA561F-0355-4190-902D-20832CDB7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932" b="8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CBF2EA-C55B-4BE5-9F4D-3F681E8D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Estático y Dinámico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F288314-D6A1-4B27-BFB4-C7483C704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3981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267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DA1FB7-99FC-4ABC-A62E-410281443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226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7A2F56-0E75-45D2-8FAF-78B7625D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Revisión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A307D9C-5513-417D-B6FD-93AEB971D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438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24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4D87B-BF09-486B-85B3-D04C6FC9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/>
              <a:t>Revisión técnica</a:t>
            </a:r>
            <a:endParaRPr lang="es-MX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F52E30A-A197-4E5C-B81C-54879B81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Descubrimiento temprano de bugs de modo que no se propagan en las siguientes etapas</a:t>
            </a:r>
          </a:p>
          <a:p>
            <a:r>
              <a:rPr lang="es-ES" dirty="0"/>
              <a:t>Diseño: 50% - 65%</a:t>
            </a:r>
          </a:p>
          <a:p>
            <a:r>
              <a:rPr lang="es-ES" dirty="0"/>
              <a:t>Revisión: 75% eficaz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131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138CBB-4445-43EF-A6DE-3C698FF4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amplificación del defecto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B3650E-2C0B-4B56-ABFD-103786DD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3444"/>
            <a:ext cx="10512547" cy="35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5658EF-2FBB-47C4-A80E-E5440FD5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50" y="643467"/>
            <a:ext cx="847310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ED419-6C4D-4FE8-8BF3-86F8BC75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95" y="643467"/>
            <a:ext cx="88080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4591E4-E7AF-4BE6-8406-F9D7FBF0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/>
              <a:t>Nivel de formalidad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96F50-68BD-4A0A-8769-761B1742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s-ES" sz="2000" dirty="0"/>
              <a:t>Producto</a:t>
            </a:r>
          </a:p>
          <a:p>
            <a:r>
              <a:rPr lang="es-ES" sz="2000" dirty="0"/>
              <a:t>Plazo</a:t>
            </a:r>
          </a:p>
          <a:p>
            <a:r>
              <a:rPr lang="es-ES" sz="2000" dirty="0"/>
              <a:t>Personal</a:t>
            </a:r>
            <a:endParaRPr lang="es-MX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026DA4FC-4C75-402C-9A6C-90216EE5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65" y="1495811"/>
            <a:ext cx="7919067" cy="40783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69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862E43-7EA1-4029-B681-6CE0F40B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/>
              <a:t>Revisión técnica informal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4C24B-3507-4470-8C41-EDF90EA6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s-ES" sz="2000" dirty="0"/>
              <a:t>Verificación de escritorio / Reunión Casual</a:t>
            </a:r>
          </a:p>
          <a:p>
            <a:r>
              <a:rPr lang="es-ES" sz="2000" dirty="0"/>
              <a:t>Listas de verificación*</a:t>
            </a:r>
          </a:p>
          <a:p>
            <a:r>
              <a:rPr lang="es-ES" sz="2000" dirty="0"/>
              <a:t>Material pequeño</a:t>
            </a:r>
          </a:p>
          <a:p>
            <a:endParaRPr lang="es-MX" sz="2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ow to do Pair Programming The Wrong Way | HackerNoon">
            <a:extLst>
              <a:ext uri="{FF2B5EF4-FFF2-40B4-BE49-F238E27FC236}">
                <a16:creationId xmlns:a16="http://schemas.microsoft.com/office/drawing/2014/main" id="{D86EEE10-2E51-45A0-A931-081714FA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517872"/>
            <a:ext cx="6253212" cy="289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879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725CA-A187-408E-9B7F-91277AEC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Pair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6CC1E-D6B2-4D8F-8700-21AC8BBD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Agile in Practice: Pair Programming - YouTube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440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22BDC-7265-4F02-8FE1-75651819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Revisión Técnica Formal</a:t>
            </a:r>
            <a:endParaRPr lang="es-MX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9327036-4F4C-4540-A37D-69DC14877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50692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61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55737-7446-420F-A520-3F0BB62E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15A07-149C-4D67-B462-50ED0383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el proceso de evaluar un producto, aprendiendo a través de la exploración y experimentación, lo cual incluye:</a:t>
            </a:r>
          </a:p>
          <a:p>
            <a:r>
              <a:rPr lang="es-MX" dirty="0"/>
              <a:t>Cuestionar</a:t>
            </a:r>
          </a:p>
          <a:p>
            <a:r>
              <a:rPr lang="es-MX" dirty="0"/>
              <a:t>Estudiar</a:t>
            </a:r>
          </a:p>
          <a:p>
            <a:r>
              <a:rPr lang="es-MX" dirty="0"/>
              <a:t>Modelar</a:t>
            </a:r>
          </a:p>
          <a:p>
            <a:r>
              <a:rPr lang="es-MX" dirty="0"/>
              <a:t>Observar</a:t>
            </a:r>
          </a:p>
          <a:p>
            <a:r>
              <a:rPr lang="es-MX" dirty="0"/>
              <a:t>Inferir</a:t>
            </a:r>
          </a:p>
          <a:p>
            <a:r>
              <a:rPr lang="es-MX" dirty="0"/>
              <a:t>Checar salidas de datos</a:t>
            </a:r>
          </a:p>
        </p:txBody>
      </p:sp>
    </p:spTree>
    <p:extLst>
      <p:ext uri="{BB962C8B-B14F-4D97-AF65-F5344CB8AC3E}">
        <p14:creationId xmlns:p14="http://schemas.microsoft.com/office/powerpoint/2010/main" val="200571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6E0850-BB4E-4456-860E-E74920F6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ES"/>
              <a:t>Guia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558F1-36AB-4119-A516-9928B1B43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67B8A7A8-B3D7-47EF-B0AA-942425293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8654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206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E4C335-6A79-4E95-898D-42CCD47D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Reporte técnico formal de la revisión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8AFFDB1-B713-4A7E-AF70-E633E5756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01495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01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639F8F-2F8E-4916-98F6-5BC476F2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Lista de pendientes de la revisión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2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2E0353D7-DCD4-4C3A-B0CF-A00874D6D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29567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70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B41CE-E706-4FB2-A2BF-05B837D0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Lineamientos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60804-3868-4644-9C5C-FF190056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Revise el producto, no el productor</a:t>
            </a:r>
          </a:p>
          <a:p>
            <a:r>
              <a:rPr lang="es-ES" dirty="0"/>
              <a:t>Establezca una agenda y sígala</a:t>
            </a:r>
          </a:p>
          <a:p>
            <a:r>
              <a:rPr lang="es-ES" dirty="0"/>
              <a:t>Limitar el debate y las contestaciones</a:t>
            </a:r>
          </a:p>
          <a:p>
            <a:r>
              <a:rPr lang="es-ES" dirty="0"/>
              <a:t>Enunciar áreas de problema, pero no intentar arreglar todos</a:t>
            </a:r>
          </a:p>
          <a:p>
            <a:r>
              <a:rPr lang="es-ES" dirty="0"/>
              <a:t>Notas por escrito</a:t>
            </a:r>
          </a:p>
          <a:p>
            <a:r>
              <a:rPr lang="es-ES" dirty="0"/>
              <a:t>Limitar numero de participantes</a:t>
            </a:r>
          </a:p>
          <a:p>
            <a:r>
              <a:rPr lang="es-ES" dirty="0"/>
              <a:t>Preparación previa</a:t>
            </a:r>
          </a:p>
          <a:p>
            <a:r>
              <a:rPr lang="es-ES" dirty="0"/>
              <a:t>Lista de verificación</a:t>
            </a:r>
          </a:p>
          <a:p>
            <a:r>
              <a:rPr lang="es-ES" dirty="0"/>
              <a:t>Asignar recursos y programar tiempo</a:t>
            </a:r>
          </a:p>
          <a:p>
            <a:r>
              <a:rPr lang="es-ES" dirty="0"/>
              <a:t>Capacitación a supervisores</a:t>
            </a:r>
          </a:p>
          <a:p>
            <a:r>
              <a:rPr lang="es-ES" dirty="0"/>
              <a:t>Revisar primeras versiones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151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CDDF8-7B37-48F8-BA0F-1AAEDA92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087172" cy="1692835"/>
          </a:xfrm>
        </p:spPr>
        <p:txBody>
          <a:bodyPr anchor="t">
            <a:normAutofit/>
          </a:bodyPr>
          <a:lstStyle/>
          <a:p>
            <a:r>
              <a:rPr lang="es-ES" sz="5000"/>
              <a:t>Al terminar</a:t>
            </a:r>
            <a:endParaRPr lang="es-MX" sz="5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25069-044F-4290-8B72-C86515443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22493"/>
          <a:stretch/>
        </p:blipFill>
        <p:spPr>
          <a:xfrm>
            <a:off x="6860989" y="1048447"/>
            <a:ext cx="4805082" cy="48050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4B404E52-09AC-4D79-AFC0-13A355568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660336"/>
              </p:ext>
            </p:extLst>
          </p:nvPr>
        </p:nvGraphicFramePr>
        <p:xfrm>
          <a:off x="1463040" y="2562784"/>
          <a:ext cx="5087172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227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803D33-8A67-40C8-B9C3-416FFAD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087172" cy="1692835"/>
          </a:xfrm>
        </p:spPr>
        <p:txBody>
          <a:bodyPr anchor="t">
            <a:normAutofit/>
          </a:bodyPr>
          <a:lstStyle/>
          <a:p>
            <a:r>
              <a:rPr lang="es-ES" sz="5000"/>
              <a:t>Revisión orientado al muestreo</a:t>
            </a:r>
            <a:endParaRPr lang="es-MX" sz="5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E3A9F-8FE4-4719-941B-DCF81E35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562784"/>
            <a:ext cx="5087172" cy="3609416"/>
          </a:xfrm>
        </p:spPr>
        <p:txBody>
          <a:bodyPr>
            <a:normAutofit/>
          </a:bodyPr>
          <a:lstStyle/>
          <a:p>
            <a:r>
              <a:rPr lang="es-ES" sz="4400" dirty="0"/>
              <a:t>Determinar elementos susceptibles a errores</a:t>
            </a:r>
          </a:p>
          <a:p>
            <a:endParaRPr lang="es-MX" sz="1800" dirty="0"/>
          </a:p>
        </p:txBody>
      </p:sp>
      <p:pic>
        <p:nvPicPr>
          <p:cNvPr id="1026" name="Picture 2" descr="Qué son los métodos de muestreo y cómo se elige el mejor? - Estudiantes por  la Mejor Evidencia - ExME">
            <a:extLst>
              <a:ext uri="{FF2B5EF4-FFF2-40B4-BE49-F238E27FC236}">
                <a16:creationId xmlns:a16="http://schemas.microsoft.com/office/drawing/2014/main" id="{ED8090B6-5F14-4B8B-B3E8-23B0D6E7D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r="22547" b="2"/>
          <a:stretch/>
        </p:blipFill>
        <p:spPr bwMode="auto">
          <a:xfrm>
            <a:off x="6860989" y="1048447"/>
            <a:ext cx="4805082" cy="4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7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8A450-3C13-4EEB-9785-37E40A20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Recap</a:t>
            </a:r>
            <a:r>
              <a:rPr lang="es-ES" dirty="0"/>
              <a:t> ciclo de vida</a:t>
            </a:r>
            <a:endParaRPr lang="es-MX" dirty="0"/>
          </a:p>
        </p:txBody>
      </p:sp>
      <p:pic>
        <p:nvPicPr>
          <p:cNvPr id="1026" name="Picture 2" descr="Software Development Life Cycle (SDLC) - Big water Consulting">
            <a:extLst>
              <a:ext uri="{FF2B5EF4-FFF2-40B4-BE49-F238E27FC236}">
                <a16:creationId xmlns:a16="http://schemas.microsoft.com/office/drawing/2014/main" id="{D3B8F19C-CC27-4D3F-8AAD-7DB1C6E7A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95" y="570374"/>
            <a:ext cx="597217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6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CC493-3B3E-4615-A40C-90FF07AF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Roles en las pruebas de software</a:t>
            </a:r>
            <a:endParaRPr lang="es-MX" dirty="0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E83B9C2E-3E13-40B2-8326-DCC18341EE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009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931C33-F791-4E43-9F1B-297D11B5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QA Engineer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40F9983-547D-4417-9CBC-6B5402ABE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64268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730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5F74C4-EB0F-4042-AA05-B7726933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Test Manager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D9B63E2-592B-4977-82E2-A13811C41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45227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1833CD-5862-44C9-BA69-EA98926D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Principios de la prueba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5176F-4FEA-4831-81B8-2986A5C1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Glen Myers:</a:t>
            </a:r>
          </a:p>
          <a:p>
            <a:r>
              <a:rPr lang="es-ES" dirty="0"/>
              <a:t>La prueba es un proceso que ejecuta un programa con objeto de encontrar un error</a:t>
            </a:r>
          </a:p>
          <a:p>
            <a:r>
              <a:rPr lang="es-MX" dirty="0"/>
              <a:t>Un buen caso de prueba es el que tiene alta probabilidad de encontrar un error que no se ha detectado hasta el momento</a:t>
            </a:r>
            <a:endParaRPr lang="es-ES" dirty="0"/>
          </a:p>
          <a:p>
            <a:r>
              <a:rPr lang="es-ES" dirty="0"/>
              <a:t>U</a:t>
            </a:r>
            <a:r>
              <a:rPr lang="es-MX" dirty="0" err="1"/>
              <a:t>na</a:t>
            </a:r>
            <a:r>
              <a:rPr lang="es-MX" dirty="0"/>
              <a:t> prueba exitosa es la que descubre un error no detectado hasta el momento</a:t>
            </a:r>
          </a:p>
        </p:txBody>
      </p:sp>
    </p:spTree>
    <p:extLst>
      <p:ext uri="{BB962C8B-B14F-4D97-AF65-F5344CB8AC3E}">
        <p14:creationId xmlns:p14="http://schemas.microsoft.com/office/powerpoint/2010/main" val="79210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16DC9-F905-4334-94CF-0E440820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Test Engineer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9002E35-07E8-4D88-BDB3-0EB723903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03133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73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1F469B-B1B7-45F0-B930-B8D4C05C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Test Analyst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6F2820E-EF77-4575-9CDF-59B0E904A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04983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327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1DE62E-F1F7-49BD-B0B7-ABBD3F8D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5600">
                <a:solidFill>
                  <a:schemeClr val="bg1"/>
                </a:solidFill>
              </a:rPr>
              <a:t>Test Automation Engineer</a:t>
            </a:r>
            <a:endParaRPr lang="es-MX" sz="56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B3ACCAC-F74F-4A47-9F40-F12BEC217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25617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43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CDFA18-39B2-4FC3-BD3F-988DE1A2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Security Tester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5C74F1-F29E-45C0-B058-9738C6BD5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3733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11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5BA57-1EF3-419F-92B5-734004DB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Data Science Tester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E0DC9D6-C5E7-4F49-A188-2CBE399B3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96020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089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049BDA-2368-41E7-9E03-20A9DFB8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Software Development Engineer in Test (</a:t>
            </a:r>
            <a:r>
              <a:rPr lang="es-ES" sz="5100">
                <a:solidFill>
                  <a:schemeClr val="bg1"/>
                </a:solidFill>
              </a:rPr>
              <a:t>SDET)</a:t>
            </a:r>
            <a:endParaRPr lang="es-MX" sz="51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65B6401-4AB8-4A7E-AC8F-936059619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30813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38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8EE32-DAD0-4CBA-A13D-132AE90B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 dirty="0">
                <a:solidFill>
                  <a:schemeClr val="bg1"/>
                </a:solidFill>
              </a:rPr>
              <a:t>Principios de las pruebas</a:t>
            </a:r>
            <a:endParaRPr lang="es-MX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B8F6585-89E4-44C6-B25C-70667232C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3028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77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69CBCB-E725-45B4-930D-4B4EF86D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Principios de las pruebas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5F6D-B408-416F-BF78-925256EA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dirty="0"/>
              <a:t>Alan Page &amp; </a:t>
            </a:r>
            <a:r>
              <a:rPr lang="es-ES" sz="1800" dirty="0" err="1"/>
              <a:t>Veren</a:t>
            </a:r>
            <a:r>
              <a:rPr lang="es-ES" sz="1800" dirty="0"/>
              <a:t> </a:t>
            </a:r>
            <a:r>
              <a:rPr lang="es-ES" sz="1800" dirty="0" err="1"/>
              <a:t>Genzen</a:t>
            </a:r>
            <a:endParaRPr lang="es-ES" sz="1800" dirty="0"/>
          </a:p>
          <a:p>
            <a:endParaRPr lang="es-ES" sz="1800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Nuestra prioridad es mejorar el negocio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Nosotros aceleramos al equipo, usamos modelos como Lean </a:t>
            </a:r>
            <a:r>
              <a:rPr lang="es-ES" sz="1800" b="0" i="0" dirty="0" err="1">
                <a:effectLst/>
                <a:latin typeface="Calibri" panose="020F0502020204030204" pitchFamily="34" charset="0"/>
              </a:rPr>
              <a:t>Thinking</a:t>
            </a:r>
            <a:r>
              <a:rPr lang="es-ES" sz="1800" b="0" i="0" dirty="0">
                <a:effectLst/>
                <a:latin typeface="Calibri" panose="020F0502020204030204" pitchFamily="34" charset="0"/>
              </a:rPr>
              <a:t> y </a:t>
            </a:r>
            <a:r>
              <a:rPr lang="es-ES" sz="1800" b="0" i="0" dirty="0" err="1">
                <a:effectLst/>
                <a:latin typeface="Calibri" panose="020F0502020204030204" pitchFamily="34" charset="0"/>
              </a:rPr>
              <a:t>Teoria</a:t>
            </a:r>
            <a:r>
              <a:rPr lang="es-ES" sz="1800" b="0" i="0" dirty="0">
                <a:effectLst/>
                <a:latin typeface="Calibri" panose="020F0502020204030204" pitchFamily="34" charset="0"/>
              </a:rPr>
              <a:t> de las Restricciones para ayudar a identificar, priorizar y mitigar cuellos de botella en el sistema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Somos la fuerza para le mejora continua, ayudando al equipo a adaptarse y optimizar para tener éxito, en lugar de proporcionar una red de seguridad para detectar fallas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Nos preocupamos profundamente acerca de la cultura de calidad en el equipo, y asesoramos, lideramos y nutrimos el equipo para llevarlos a una cultura de calidad más madura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Nosotros creemos que el cliente es el único capaz de juzgar y evaluar la calidad de nuestro producto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Nosotros usamos datos de manera extensa y profunda para entender los casos de uso del cliente y entonces cerrar huecos entre hipotesis del producto e impacto del negocio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Expandimos las habilidades de </a:t>
            </a:r>
            <a:r>
              <a:rPr lang="es-ES" sz="1800" b="0" i="0" dirty="0" err="1">
                <a:effectLst/>
                <a:latin typeface="Calibri" panose="020F0502020204030204" pitchFamily="34" charset="0"/>
              </a:rPr>
              <a:t>testing</a:t>
            </a:r>
            <a:r>
              <a:rPr lang="es-ES" sz="1800" b="0" i="0" dirty="0">
                <a:effectLst/>
                <a:latin typeface="Calibri" panose="020F0502020204030204" pitchFamily="34" charset="0"/>
              </a:rPr>
              <a:t> y el conocimiento en todo el equipo; entendemos que esto reduce o elimina la necesidad de un especialista dedicado al </a:t>
            </a:r>
            <a:r>
              <a:rPr lang="es-ES" sz="1800" b="0" i="0" dirty="0" err="1">
                <a:effectLst/>
                <a:latin typeface="Calibri" panose="020F0502020204030204" pitchFamily="34" charset="0"/>
              </a:rPr>
              <a:t>testing</a:t>
            </a:r>
            <a:endParaRPr lang="es-ES" sz="1800" b="0" i="0" dirty="0">
              <a:effectLst/>
              <a:latin typeface="Calibri" panose="020F0502020204030204" pitchFamily="34" charset="0"/>
            </a:endParaRP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61216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4" descr="Un gráfico digital del mercado de la bolsa">
            <a:extLst>
              <a:ext uri="{FF2B5EF4-FFF2-40B4-BE49-F238E27FC236}">
                <a16:creationId xmlns:a16="http://schemas.microsoft.com/office/drawing/2014/main" id="{EA2B3021-6AAB-4756-B3A6-F09EB6EDF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3" r="10791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404E0-3431-446C-AEAC-5B44583A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s-ES"/>
              <a:t>Principios de validación</a:t>
            </a:r>
            <a:endParaRPr lang="es-MX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C2BD1F5-0223-46E9-A05E-6637A074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Terminando la codificación: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Realizar el recorrido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Ejecutar pruebas unitarias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Rediseñar el </a:t>
            </a:r>
            <a:r>
              <a:rPr lang="es-MX" dirty="0" err="1"/>
              <a:t>codigo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954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D4EAA-F894-4EB2-96EA-AF49F7CD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Failure, Error, Fault, and Defect</a:t>
            </a:r>
            <a:endParaRPr lang="es-MX" dirty="0"/>
          </a:p>
        </p:txBody>
      </p: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id="{17B3E4A9-2482-4526-9103-01286B514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04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50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A48F9-0179-49BD-A1B2-DA1A240D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 rtl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4000" dirty="0">
                <a:effectLst/>
                <a:latin typeface="Calibri" panose="020F0502020204030204" pitchFamily="34" charset="0"/>
              </a:rPr>
              <a:t>"El </a:t>
            </a:r>
            <a:r>
              <a:rPr lang="es-ES" sz="4000" b="1" dirty="0">
                <a:effectLst/>
                <a:latin typeface="Calibri" panose="020F0502020204030204" pitchFamily="34" charset="0"/>
              </a:rPr>
              <a:t>error</a:t>
            </a:r>
            <a:r>
              <a:rPr lang="es-ES" sz="4000" dirty="0">
                <a:effectLst/>
                <a:latin typeface="Calibri" panose="020F0502020204030204" pitchFamily="34" charset="0"/>
              </a:rPr>
              <a:t> humano cometido inyecta un </a:t>
            </a:r>
            <a:r>
              <a:rPr lang="es-ES" sz="4000" b="1" dirty="0">
                <a:effectLst/>
                <a:latin typeface="Calibri" panose="020F0502020204030204" pitchFamily="34" charset="0"/>
              </a:rPr>
              <a:t>defecto</a:t>
            </a:r>
            <a:r>
              <a:rPr lang="es-ES" sz="4000" dirty="0">
                <a:effectLst/>
                <a:latin typeface="Calibri" panose="020F0502020204030204" pitchFamily="34" charset="0"/>
              </a:rPr>
              <a:t> en el software que, ocasionalmente, se observa como una </a:t>
            </a:r>
            <a:r>
              <a:rPr lang="es-ES" sz="4000" b="1" dirty="0">
                <a:effectLst/>
                <a:latin typeface="Calibri" panose="020F0502020204030204" pitchFamily="34" charset="0"/>
              </a:rPr>
              <a:t>anomalía</a:t>
            </a:r>
            <a:r>
              <a:rPr lang="es-ES" sz="4000" dirty="0">
                <a:effectLst/>
                <a:latin typeface="Calibri" panose="020F0502020204030204" pitchFamily="34" charset="0"/>
              </a:rPr>
              <a:t> a causa de un comportamiento incorrecto, no acorde a lo especificado, que finalmente provoca el </a:t>
            </a:r>
            <a:r>
              <a:rPr lang="es-ES" sz="4000" b="1" dirty="0">
                <a:effectLst/>
                <a:latin typeface="Calibri" panose="020F0502020204030204" pitchFamily="34" charset="0"/>
              </a:rPr>
              <a:t>fallo</a:t>
            </a:r>
            <a:r>
              <a:rPr lang="es-ES" sz="4000" dirty="0">
                <a:effectLst/>
                <a:latin typeface="Calibri" panose="020F0502020204030204" pitchFamily="34" charset="0"/>
              </a:rPr>
              <a:t> del sistema software"</a:t>
            </a:r>
          </a:p>
        </p:txBody>
      </p:sp>
    </p:spTree>
    <p:extLst>
      <p:ext uri="{BB962C8B-B14F-4D97-AF65-F5344CB8AC3E}">
        <p14:creationId xmlns:p14="http://schemas.microsoft.com/office/powerpoint/2010/main" val="309188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>
            <a:extLst>
              <a:ext uri="{FF2B5EF4-FFF2-40B4-BE49-F238E27FC236}">
                <a16:creationId xmlns:a16="http://schemas.microsoft.com/office/drawing/2014/main" id="{A0E23FC1-D433-4EA5-81B4-259FCA8A1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82A852-7D26-461A-980F-561DAC99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Verificación y validación</a:t>
            </a:r>
            <a:endParaRPr lang="es-MX" dirty="0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5532C01C-011F-4535-9A22-F3C64A26E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7975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922</Words>
  <Application>Microsoft Office PowerPoint</Application>
  <PresentationFormat>Panorámica</PresentationFormat>
  <Paragraphs>151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Helvetica Neue Medium</vt:lpstr>
      <vt:lpstr>Arial</vt:lpstr>
      <vt:lpstr>Calibri</vt:lpstr>
      <vt:lpstr>Calibri Light</vt:lpstr>
      <vt:lpstr>Tema de Office</vt:lpstr>
      <vt:lpstr>Técnicas de revisión</vt:lpstr>
      <vt:lpstr>Pruebas</vt:lpstr>
      <vt:lpstr>Principios de la prueba</vt:lpstr>
      <vt:lpstr>Principios de las pruebas</vt:lpstr>
      <vt:lpstr>Principios de las pruebas</vt:lpstr>
      <vt:lpstr>Principios de validación</vt:lpstr>
      <vt:lpstr>Failure, Error, Fault, and Defect</vt:lpstr>
      <vt:lpstr>Presentación de PowerPoint</vt:lpstr>
      <vt:lpstr>Verificación y validación</vt:lpstr>
      <vt:lpstr>Estático y Dinámico</vt:lpstr>
      <vt:lpstr>Revisión</vt:lpstr>
      <vt:lpstr>Revisión técnica</vt:lpstr>
      <vt:lpstr>Modelo amplificación del defecto</vt:lpstr>
      <vt:lpstr>Presentación de PowerPoint</vt:lpstr>
      <vt:lpstr>Presentación de PowerPoint</vt:lpstr>
      <vt:lpstr>Nivel de formalidad</vt:lpstr>
      <vt:lpstr>Revisión técnica informal</vt:lpstr>
      <vt:lpstr>Pair programming</vt:lpstr>
      <vt:lpstr>Revisión Técnica Formal</vt:lpstr>
      <vt:lpstr>Guia</vt:lpstr>
      <vt:lpstr>Reporte técnico formal de la revisión</vt:lpstr>
      <vt:lpstr>Lista de pendientes de la revisión</vt:lpstr>
      <vt:lpstr>Lineamientos</vt:lpstr>
      <vt:lpstr>Al terminar</vt:lpstr>
      <vt:lpstr>Revisión orientado al muestreo</vt:lpstr>
      <vt:lpstr>Recap ciclo de vida</vt:lpstr>
      <vt:lpstr>Roles en las pruebas de software</vt:lpstr>
      <vt:lpstr>QA Engineer</vt:lpstr>
      <vt:lpstr>Test Manager</vt:lpstr>
      <vt:lpstr>Test Engineer</vt:lpstr>
      <vt:lpstr>Test Analyst</vt:lpstr>
      <vt:lpstr>Test Automation Engineer</vt:lpstr>
      <vt:lpstr>Security Tester</vt:lpstr>
      <vt:lpstr>Data Science Tester</vt:lpstr>
      <vt:lpstr>Software Development Engineer in Test (SDET)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revisión</dc:title>
  <dc:creator>Carlos Trejo</dc:creator>
  <cp:lastModifiedBy>Carlos Trejo</cp:lastModifiedBy>
  <cp:revision>10</cp:revision>
  <dcterms:created xsi:type="dcterms:W3CDTF">2022-01-23T23:40:16Z</dcterms:created>
  <dcterms:modified xsi:type="dcterms:W3CDTF">2022-01-25T01:56:50Z</dcterms:modified>
</cp:coreProperties>
</file>