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40ACD7BE-D11E-4C20-9C13-30333F95E912}"/>
    <pc:docChg chg="undo custSel modSld">
      <pc:chgData name="Carlos Trejo" userId="b0663bc17b4728a9" providerId="LiveId" clId="{40ACD7BE-D11E-4C20-9C13-30333F95E912}" dt="2022-02-01T01:59:55.541" v="100" actId="1076"/>
      <pc:docMkLst>
        <pc:docMk/>
      </pc:docMkLst>
      <pc:sldChg chg="addSp delSp modSp mod setBg setClrOvrMap">
        <pc:chgData name="Carlos Trejo" userId="b0663bc17b4728a9" providerId="LiveId" clId="{40ACD7BE-D11E-4C20-9C13-30333F95E912}" dt="2022-02-01T00:12:20.229" v="38" actId="27636"/>
        <pc:sldMkLst>
          <pc:docMk/>
          <pc:sldMk cId="49576395" sldId="256"/>
        </pc:sldMkLst>
        <pc:spChg chg="mod">
          <ac:chgData name="Carlos Trejo" userId="b0663bc17b4728a9" providerId="LiveId" clId="{40ACD7BE-D11E-4C20-9C13-30333F95E912}" dt="2022-02-01T00:12:09.764" v="24" actId="403"/>
          <ac:spMkLst>
            <pc:docMk/>
            <pc:sldMk cId="49576395" sldId="256"/>
            <ac:spMk id="2" creationId="{97668E2B-126E-414E-BE2C-107B776A2B01}"/>
          </ac:spMkLst>
        </pc:spChg>
        <pc:spChg chg="mod">
          <ac:chgData name="Carlos Trejo" userId="b0663bc17b4728a9" providerId="LiveId" clId="{40ACD7BE-D11E-4C20-9C13-30333F95E912}" dt="2022-02-01T00:12:20.229" v="38" actId="27636"/>
          <ac:spMkLst>
            <pc:docMk/>
            <pc:sldMk cId="49576395" sldId="256"/>
            <ac:spMk id="3" creationId="{A572ADC7-E7F3-4162-85FD-02DEBE3B230F}"/>
          </ac:spMkLst>
        </pc:spChg>
        <pc:spChg chg="add del">
          <ac:chgData name="Carlos Trejo" userId="b0663bc17b4728a9" providerId="LiveId" clId="{40ACD7BE-D11E-4C20-9C13-30333F95E912}" dt="2022-02-01T00:11:53.915" v="1" actId="26606"/>
          <ac:spMkLst>
            <pc:docMk/>
            <pc:sldMk cId="49576395" sldId="256"/>
            <ac:spMk id="9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8.961" v="9" actId="26606"/>
          <ac:spMkLst>
            <pc:docMk/>
            <pc:sldMk cId="49576395" sldId="256"/>
            <ac:spMk id="10" creationId="{2643BE6C-86B7-4AB9-91E8-9B5DB45AC8EA}"/>
          </ac:spMkLst>
        </pc:spChg>
        <pc:spChg chg="add del">
          <ac:chgData name="Carlos Trejo" userId="b0663bc17b4728a9" providerId="LiveId" clId="{40ACD7BE-D11E-4C20-9C13-30333F95E912}" dt="2022-02-01T00:11:53.915" v="1" actId="26606"/>
          <ac:spMkLst>
            <pc:docMk/>
            <pc:sldMk cId="49576395" sldId="256"/>
            <ac:spMk id="11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2:01.507" v="11" actId="26606"/>
          <ac:spMkLst>
            <pc:docMk/>
            <pc:sldMk cId="49576395" sldId="256"/>
            <ac:spMk id="12" creationId="{2643BE6C-86B7-4AB9-91E8-9B5DB45AC8EA}"/>
          </ac:spMkLst>
        </pc:spChg>
        <pc:spChg chg="add del">
          <ac:chgData name="Carlos Trejo" userId="b0663bc17b4728a9" providerId="LiveId" clId="{40ACD7BE-D11E-4C20-9C13-30333F95E912}" dt="2022-02-01T00:11:54.786" v="3" actId="26606"/>
          <ac:spMkLst>
            <pc:docMk/>
            <pc:sldMk cId="49576395" sldId="256"/>
            <ac:spMk id="13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4.786" v="3" actId="26606"/>
          <ac:spMkLst>
            <pc:docMk/>
            <pc:sldMk cId="49576395" sldId="256"/>
            <ac:spMk id="15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1:55.704" v="5" actId="26606"/>
          <ac:spMkLst>
            <pc:docMk/>
            <pc:sldMk cId="49576395" sldId="256"/>
            <ac:spMk id="17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5.704" v="5" actId="26606"/>
          <ac:spMkLst>
            <pc:docMk/>
            <pc:sldMk cId="49576395" sldId="256"/>
            <ac:spMk id="19" creationId="{007891EC-4501-44ED-A8C8-B11B6DB767AB}"/>
          </ac:spMkLst>
        </pc:spChg>
        <pc:spChg chg="add del">
          <ac:chgData name="Carlos Trejo" userId="b0663bc17b4728a9" providerId="LiveId" clId="{40ACD7BE-D11E-4C20-9C13-30333F95E912}" dt="2022-02-01T00:12:04.005" v="13" actId="26606"/>
          <ac:spMkLst>
            <pc:docMk/>
            <pc:sldMk cId="49576395" sldId="256"/>
            <ac:spMk id="20" creationId="{C1DD1A8A-57D5-4A81-AD04-532B043C5611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1" creationId="{F1611BA9-268A-49A6-84F8-FC91536686E4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2" creationId="{E20EB187-900F-4AF5-813B-101456D9FD39}"/>
          </ac:spMkLst>
        </pc:spChg>
        <pc:spChg chg="add del">
          <ac:chgData name="Carlos Trejo" userId="b0663bc17b4728a9" providerId="LiveId" clId="{40ACD7BE-D11E-4C20-9C13-30333F95E912}" dt="2022-02-01T00:11:58.253" v="7" actId="26606"/>
          <ac:spMkLst>
            <pc:docMk/>
            <pc:sldMk cId="49576395" sldId="256"/>
            <ac:spMk id="24" creationId="{1825D5AF-D278-4D9A-A4F5-A1A1D3507636}"/>
          </ac:spMkLst>
        </pc:spChg>
        <pc:spChg chg="add del">
          <ac:chgData name="Carlos Trejo" userId="b0663bc17b4728a9" providerId="LiveId" clId="{40ACD7BE-D11E-4C20-9C13-30333F95E912}" dt="2022-02-01T00:12:04.005" v="13" actId="26606"/>
          <ac:spMkLst>
            <pc:docMk/>
            <pc:sldMk cId="49576395" sldId="256"/>
            <ac:spMk id="26" creationId="{007891EC-4501-44ED-A8C8-B11B6DB767AB}"/>
          </ac:spMkLst>
        </pc:spChg>
        <pc:spChg chg="add">
          <ac:chgData name="Carlos Trejo" userId="b0663bc17b4728a9" providerId="LiveId" clId="{40ACD7BE-D11E-4C20-9C13-30333F95E912}" dt="2022-02-01T00:12:04.033" v="14" actId="26606"/>
          <ac:spMkLst>
            <pc:docMk/>
            <pc:sldMk cId="49576395" sldId="256"/>
            <ac:spMk id="28" creationId="{C1DD1A8A-57D5-4A81-AD04-532B043C5611}"/>
          </ac:spMkLst>
        </pc:spChg>
        <pc:spChg chg="add">
          <ac:chgData name="Carlos Trejo" userId="b0663bc17b4728a9" providerId="LiveId" clId="{40ACD7BE-D11E-4C20-9C13-30333F95E912}" dt="2022-02-01T00:12:04.033" v="14" actId="26606"/>
          <ac:spMkLst>
            <pc:docMk/>
            <pc:sldMk cId="49576395" sldId="256"/>
            <ac:spMk id="30" creationId="{007891EC-4501-44ED-A8C8-B11B6DB767AB}"/>
          </ac:spMkLst>
        </pc:spChg>
        <pc:picChg chg="add del">
          <ac:chgData name="Carlos Trejo" userId="b0663bc17b4728a9" providerId="LiveId" clId="{40ACD7BE-D11E-4C20-9C13-30333F95E912}" dt="2022-02-01T00:11:53.915" v="1" actId="26606"/>
          <ac:picMkLst>
            <pc:docMk/>
            <pc:sldMk cId="49576395" sldId="256"/>
            <ac:picMk id="5" creationId="{82AAD2B8-6FAB-4E54-9DEB-466085064CBC}"/>
          </ac:picMkLst>
        </pc:picChg>
        <pc:picChg chg="add del">
          <ac:chgData name="Carlos Trejo" userId="b0663bc17b4728a9" providerId="LiveId" clId="{40ACD7BE-D11E-4C20-9C13-30333F95E912}" dt="2022-02-01T00:11:58.961" v="9" actId="26606"/>
          <ac:picMkLst>
            <pc:docMk/>
            <pc:sldMk cId="49576395" sldId="256"/>
            <ac:picMk id="7" creationId="{699DE91A-90CC-467B-A087-8BC747EDFC1E}"/>
          </ac:picMkLst>
        </pc:picChg>
        <pc:picChg chg="add del">
          <ac:chgData name="Carlos Trejo" userId="b0663bc17b4728a9" providerId="LiveId" clId="{40ACD7BE-D11E-4C20-9C13-30333F95E912}" dt="2022-02-01T00:11:54.786" v="3" actId="26606"/>
          <ac:picMkLst>
            <pc:docMk/>
            <pc:sldMk cId="49576395" sldId="256"/>
            <ac:picMk id="14" creationId="{DC4AA3F3-4875-45F6-8C06-E55ED42B2B25}"/>
          </ac:picMkLst>
        </pc:picChg>
        <pc:picChg chg="add del">
          <ac:chgData name="Carlos Trejo" userId="b0663bc17b4728a9" providerId="LiveId" clId="{40ACD7BE-D11E-4C20-9C13-30333F95E912}" dt="2022-02-01T00:12:01.507" v="11" actId="26606"/>
          <ac:picMkLst>
            <pc:docMk/>
            <pc:sldMk cId="49576395" sldId="256"/>
            <ac:picMk id="16" creationId="{BFA60070-4A70-4939-86A9-EA1088F1D718}"/>
          </ac:picMkLst>
        </pc:picChg>
        <pc:picChg chg="add del">
          <ac:chgData name="Carlos Trejo" userId="b0663bc17b4728a9" providerId="LiveId" clId="{40ACD7BE-D11E-4C20-9C13-30333F95E912}" dt="2022-02-01T00:11:55.704" v="5" actId="26606"/>
          <ac:picMkLst>
            <pc:docMk/>
            <pc:sldMk cId="49576395" sldId="256"/>
            <ac:picMk id="18" creationId="{B58D8942-A08A-412E-AD9F-D08554E2E942}"/>
          </ac:picMkLst>
        </pc:picChg>
        <pc:picChg chg="add del">
          <ac:chgData name="Carlos Trejo" userId="b0663bc17b4728a9" providerId="LiveId" clId="{40ACD7BE-D11E-4C20-9C13-30333F95E912}" dt="2022-02-01T00:11:58.253" v="7" actId="26606"/>
          <ac:picMkLst>
            <pc:docMk/>
            <pc:sldMk cId="49576395" sldId="256"/>
            <ac:picMk id="23" creationId="{E59681E6-290C-4B5A-B418-5C994DD1053E}"/>
          </ac:picMkLst>
        </pc:picChg>
        <pc:picChg chg="add del">
          <ac:chgData name="Carlos Trejo" userId="b0663bc17b4728a9" providerId="LiveId" clId="{40ACD7BE-D11E-4C20-9C13-30333F95E912}" dt="2022-02-01T00:12:04.005" v="13" actId="26606"/>
          <ac:picMkLst>
            <pc:docMk/>
            <pc:sldMk cId="49576395" sldId="256"/>
            <ac:picMk id="25" creationId="{82AAD2B8-6FAB-4E54-9DEB-466085064CBC}"/>
          </ac:picMkLst>
        </pc:picChg>
        <pc:picChg chg="add">
          <ac:chgData name="Carlos Trejo" userId="b0663bc17b4728a9" providerId="LiveId" clId="{40ACD7BE-D11E-4C20-9C13-30333F95E912}" dt="2022-02-01T00:12:04.033" v="14" actId="26606"/>
          <ac:picMkLst>
            <pc:docMk/>
            <pc:sldMk cId="49576395" sldId="256"/>
            <ac:picMk id="29" creationId="{DC4AA3F3-4875-45F6-8C06-E55ED42B2B25}"/>
          </ac:picMkLst>
        </pc:picChg>
      </pc:sldChg>
      <pc:sldChg chg="modSp mod">
        <pc:chgData name="Carlos Trejo" userId="b0663bc17b4728a9" providerId="LiveId" clId="{40ACD7BE-D11E-4C20-9C13-30333F95E912}" dt="2022-02-01T01:37:42.582" v="96" actId="1076"/>
        <pc:sldMkLst>
          <pc:docMk/>
          <pc:sldMk cId="2858070846" sldId="258"/>
        </pc:sldMkLst>
        <pc:picChg chg="mod">
          <ac:chgData name="Carlos Trejo" userId="b0663bc17b4728a9" providerId="LiveId" clId="{40ACD7BE-D11E-4C20-9C13-30333F95E912}" dt="2022-02-01T00:12:25.374" v="39" actId="14100"/>
          <ac:picMkLst>
            <pc:docMk/>
            <pc:sldMk cId="2858070846" sldId="258"/>
            <ac:picMk id="5" creationId="{C3404B5F-F809-4A73-9319-8F60842925A6}"/>
          </ac:picMkLst>
        </pc:picChg>
        <pc:picChg chg="mod">
          <ac:chgData name="Carlos Trejo" userId="b0663bc17b4728a9" providerId="LiveId" clId="{40ACD7BE-D11E-4C20-9C13-30333F95E912}" dt="2022-02-01T01:37:42.582" v="96" actId="1076"/>
          <ac:picMkLst>
            <pc:docMk/>
            <pc:sldMk cId="2858070846" sldId="258"/>
            <ac:picMk id="7" creationId="{05B52D44-9592-4467-A2B1-394BD958465D}"/>
          </ac:picMkLst>
        </pc:picChg>
      </pc:sldChg>
      <pc:sldChg chg="addSp delSp modSp mod setBg">
        <pc:chgData name="Carlos Trejo" userId="b0663bc17b4728a9" providerId="LiveId" clId="{40ACD7BE-D11E-4C20-9C13-30333F95E912}" dt="2022-02-01T00:13:17.307" v="42" actId="26606"/>
        <pc:sldMkLst>
          <pc:docMk/>
          <pc:sldMk cId="1510755954" sldId="259"/>
        </pc:sldMkLst>
        <pc:spChg chg="mod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2" creationId="{801C0FB4-A464-4736-BBA0-25ECC1DACBE9}"/>
          </ac:spMkLst>
        </pc:spChg>
        <pc:spChg chg="add del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3" creationId="{707BC3A3-88EA-46F4-A4F4-53DE89DBB60D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9" creationId="{2B566528-1B12-4246-9431-5C2D7D081168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1" creationId="{2E80C965-DB6D-4F81-9E9E-B027384D0BD6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3" creationId="{A580F890-B085-4E95-96AA-55AEBEC5CE6E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5" creationId="{D3F51FEB-38FB-4F6C-9F7B-2F2AFAB65463}"/>
          </ac:spMkLst>
        </pc:spChg>
        <pc:spChg chg="add del">
          <ac:chgData name="Carlos Trejo" userId="b0663bc17b4728a9" providerId="LiveId" clId="{40ACD7BE-D11E-4C20-9C13-30333F95E912}" dt="2022-02-01T00:13:17.262" v="41" actId="26606"/>
          <ac:spMkLst>
            <pc:docMk/>
            <pc:sldMk cId="1510755954" sldId="259"/>
            <ac:spMk id="17" creationId="{1E547BA6-BAE0-43BB-A7CA-60F69CE252F0}"/>
          </ac:spMkLst>
        </pc:spChg>
        <pc:spChg chg="add">
          <ac:chgData name="Carlos Trejo" userId="b0663bc17b4728a9" providerId="LiveId" clId="{40ACD7BE-D11E-4C20-9C13-30333F95E912}" dt="2022-02-01T00:13:17.307" v="42" actId="26606"/>
          <ac:spMkLst>
            <pc:docMk/>
            <pc:sldMk cId="1510755954" sldId="259"/>
            <ac:spMk id="19" creationId="{B819A166-7571-4003-A6B8-B62034C3ED30}"/>
          </ac:spMkLst>
        </pc:spChg>
        <pc:graphicFrameChg chg="add del">
          <ac:chgData name="Carlos Trejo" userId="b0663bc17b4728a9" providerId="LiveId" clId="{40ACD7BE-D11E-4C20-9C13-30333F95E912}" dt="2022-02-01T00:13:17.262" v="41" actId="26606"/>
          <ac:graphicFrameMkLst>
            <pc:docMk/>
            <pc:sldMk cId="1510755954" sldId="259"/>
            <ac:graphicFrameMk id="5" creationId="{2EFCF8EE-B7BB-44AC-A9CB-2A1A07B8FB5F}"/>
          </ac:graphicFrameMkLst>
        </pc:graphicFrameChg>
        <pc:graphicFrameChg chg="add">
          <ac:chgData name="Carlos Trejo" userId="b0663bc17b4728a9" providerId="LiveId" clId="{40ACD7BE-D11E-4C20-9C13-30333F95E912}" dt="2022-02-01T00:13:17.307" v="42" actId="26606"/>
          <ac:graphicFrameMkLst>
            <pc:docMk/>
            <pc:sldMk cId="1510755954" sldId="259"/>
            <ac:graphicFrameMk id="20" creationId="{31A8C973-A377-4D03-952F-C613479A1DD3}"/>
          </ac:graphicFrameMkLst>
        </pc:graphicFrameChg>
      </pc:sldChg>
      <pc:sldChg chg="modSp mod">
        <pc:chgData name="Carlos Trejo" userId="b0663bc17b4728a9" providerId="LiveId" clId="{40ACD7BE-D11E-4C20-9C13-30333F95E912}" dt="2022-02-01T01:43:01.734" v="97" actId="1076"/>
        <pc:sldMkLst>
          <pc:docMk/>
          <pc:sldMk cId="975547685" sldId="261"/>
        </pc:sldMkLst>
        <pc:picChg chg="mod">
          <ac:chgData name="Carlos Trejo" userId="b0663bc17b4728a9" providerId="LiveId" clId="{40ACD7BE-D11E-4C20-9C13-30333F95E912}" dt="2022-02-01T01:43:01.734" v="97" actId="1076"/>
          <ac:picMkLst>
            <pc:docMk/>
            <pc:sldMk cId="975547685" sldId="261"/>
            <ac:picMk id="5" creationId="{A4B34FB9-EE25-49B1-A815-FEF9712EF8F7}"/>
          </ac:picMkLst>
        </pc:picChg>
      </pc:sldChg>
      <pc:sldChg chg="addSp delSp modSp mod setBg">
        <pc:chgData name="Carlos Trejo" userId="b0663bc17b4728a9" providerId="LiveId" clId="{40ACD7BE-D11E-4C20-9C13-30333F95E912}" dt="2022-02-01T00:14:24.938" v="43" actId="26606"/>
        <pc:sldMkLst>
          <pc:docMk/>
          <pc:sldMk cId="155099018" sldId="263"/>
        </pc:sldMkLst>
        <pc:spChg chg="mod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2" creationId="{118C3E22-B06A-452E-B228-E31B82C8029B}"/>
          </ac:spMkLst>
        </pc:spChg>
        <pc:spChg chg="del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3" creationId="{743EC47E-63D6-4D8B-B33B-10665A58F4C2}"/>
          </ac:spMkLst>
        </pc:spChg>
        <pc:spChg chg="add">
          <ac:chgData name="Carlos Trejo" userId="b0663bc17b4728a9" providerId="LiveId" clId="{40ACD7BE-D11E-4C20-9C13-30333F95E912}" dt="2022-02-01T00:14:24.938" v="43" actId="26606"/>
          <ac:spMkLst>
            <pc:docMk/>
            <pc:sldMk cId="155099018" sldId="263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4:24.938" v="43" actId="26606"/>
          <ac:graphicFrameMkLst>
            <pc:docMk/>
            <pc:sldMk cId="155099018" sldId="263"/>
            <ac:graphicFrameMk id="5" creationId="{AC8A8360-DC30-4F2D-8BDD-AA3294B8D0BD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5:18.032" v="80" actId="20577"/>
        <pc:sldMkLst>
          <pc:docMk/>
          <pc:sldMk cId="2519472976" sldId="266"/>
        </pc:sldMkLst>
        <pc:spChg chg="mod">
          <ac:chgData name="Carlos Trejo" userId="b0663bc17b4728a9" providerId="LiveId" clId="{40ACD7BE-D11E-4C20-9C13-30333F95E912}" dt="2022-02-01T00:15:14.772" v="79" actId="404"/>
          <ac:spMkLst>
            <pc:docMk/>
            <pc:sldMk cId="2519472976" sldId="266"/>
            <ac:spMk id="2" creationId="{6D59698B-4CBC-47DB-AAAC-2BE135AB99B2}"/>
          </ac:spMkLst>
        </pc:spChg>
        <pc:spChg chg="del">
          <ac:chgData name="Carlos Trejo" userId="b0663bc17b4728a9" providerId="LiveId" clId="{40ACD7BE-D11E-4C20-9C13-30333F95E912}" dt="2022-02-01T00:14:46.187" v="44" actId="26606"/>
          <ac:spMkLst>
            <pc:docMk/>
            <pc:sldMk cId="2519472976" sldId="266"/>
            <ac:spMk id="3" creationId="{E7857230-A8A0-4192-8EA4-B0EEE753431B}"/>
          </ac:spMkLst>
        </pc:spChg>
        <pc:spChg chg="add">
          <ac:chgData name="Carlos Trejo" userId="b0663bc17b4728a9" providerId="LiveId" clId="{40ACD7BE-D11E-4C20-9C13-30333F95E912}" dt="2022-02-01T00:14:46.187" v="44" actId="26606"/>
          <ac:spMkLst>
            <pc:docMk/>
            <pc:sldMk cId="2519472976" sldId="266"/>
            <ac:spMk id="9" creationId="{08E89D5E-1885-4160-AC77-CC471DD1D0DB}"/>
          </ac:spMkLst>
        </pc:spChg>
        <pc:graphicFrameChg chg="add mod">
          <ac:chgData name="Carlos Trejo" userId="b0663bc17b4728a9" providerId="LiveId" clId="{40ACD7BE-D11E-4C20-9C13-30333F95E912}" dt="2022-02-01T00:15:18.032" v="80" actId="20577"/>
          <ac:graphicFrameMkLst>
            <pc:docMk/>
            <pc:sldMk cId="2519472976" sldId="266"/>
            <ac:graphicFrameMk id="5" creationId="{3D40421F-C971-4655-A692-918C852B9315}"/>
          </ac:graphicFrameMkLst>
        </pc:graphicFrameChg>
        <pc:cxnChg chg="add">
          <ac:chgData name="Carlos Trejo" userId="b0663bc17b4728a9" providerId="LiveId" clId="{40ACD7BE-D11E-4C20-9C13-30333F95E912}" dt="2022-02-01T00:14:46.187" v="44" actId="26606"/>
          <ac:cxnSpMkLst>
            <pc:docMk/>
            <pc:sldMk cId="2519472976" sldId="266"/>
            <ac:cxnSpMk id="11" creationId="{550D2BD1-98F9-412D-905B-3A843EF4078B}"/>
          </ac:cxnSpMkLst>
        </pc:cxnChg>
      </pc:sldChg>
      <pc:sldChg chg="addSp modSp mod setBg">
        <pc:chgData name="Carlos Trejo" userId="b0663bc17b4728a9" providerId="LiveId" clId="{40ACD7BE-D11E-4C20-9C13-30333F95E912}" dt="2022-02-01T01:59:55.541" v="100" actId="1076"/>
        <pc:sldMkLst>
          <pc:docMk/>
          <pc:sldMk cId="1675293646" sldId="267"/>
        </pc:sldMkLst>
        <pc:spChg chg="mo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2" creationId="{F8ED1293-E731-45B2-8DE8-9DB4C6B8082F}"/>
          </ac:spMkLst>
        </pc:spChg>
        <pc:spChg chg="mod or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3" creationId="{307CF407-A133-4732-95B3-61358B643536}"/>
          </ac:spMkLst>
        </pc:spChg>
        <pc:spChg chg="ad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12" creationId="{33CD251C-A887-4D2F-925B-FC097198538B}"/>
          </ac:spMkLst>
        </pc:spChg>
        <pc:spChg chg="add">
          <ac:chgData name="Carlos Trejo" userId="b0663bc17b4728a9" providerId="LiveId" clId="{40ACD7BE-D11E-4C20-9C13-30333F95E912}" dt="2022-02-01T00:15:27.004" v="81" actId="26606"/>
          <ac:spMkLst>
            <pc:docMk/>
            <pc:sldMk cId="1675293646" sldId="267"/>
            <ac:spMk id="14" creationId="{3B2069EE-A08E-44F0-B3F9-3CF8CC2DCAD5}"/>
          </ac:spMkLst>
        </pc:spChg>
        <pc:grpChg chg="add">
          <ac:chgData name="Carlos Trejo" userId="b0663bc17b4728a9" providerId="LiveId" clId="{40ACD7BE-D11E-4C20-9C13-30333F95E912}" dt="2022-02-01T00:15:27.004" v="81" actId="26606"/>
          <ac:grpSpMkLst>
            <pc:docMk/>
            <pc:sldMk cId="1675293646" sldId="267"/>
            <ac:grpSpMk id="16" creationId="{9C6E8597-0CCE-4A8A-9326-AA52691A1C81}"/>
          </ac:grpSpMkLst>
        </pc:grpChg>
        <pc:picChg chg="mod">
          <ac:chgData name="Carlos Trejo" userId="b0663bc17b4728a9" providerId="LiveId" clId="{40ACD7BE-D11E-4C20-9C13-30333F95E912}" dt="2022-02-01T00:15:27.004" v="81" actId="26606"/>
          <ac:picMkLst>
            <pc:docMk/>
            <pc:sldMk cId="1675293646" sldId="267"/>
            <ac:picMk id="5" creationId="{C4F9B31E-C246-4FE3-B47E-A044FEB68F28}"/>
          </ac:picMkLst>
        </pc:picChg>
        <pc:picChg chg="mod">
          <ac:chgData name="Carlos Trejo" userId="b0663bc17b4728a9" providerId="LiveId" clId="{40ACD7BE-D11E-4C20-9C13-30333F95E912}" dt="2022-02-01T01:59:55.541" v="100" actId="1076"/>
          <ac:picMkLst>
            <pc:docMk/>
            <pc:sldMk cId="1675293646" sldId="267"/>
            <ac:picMk id="7" creationId="{45AB063C-6540-45A9-8E51-3E89808CB419}"/>
          </ac:picMkLst>
        </pc:picChg>
      </pc:sldChg>
      <pc:sldChg chg="addSp delSp modSp mod setBg">
        <pc:chgData name="Carlos Trejo" userId="b0663bc17b4728a9" providerId="LiveId" clId="{40ACD7BE-D11E-4C20-9C13-30333F95E912}" dt="2022-02-01T00:15:34.285" v="82" actId="26606"/>
        <pc:sldMkLst>
          <pc:docMk/>
          <pc:sldMk cId="3654494253" sldId="268"/>
        </pc:sldMkLst>
        <pc:spChg chg="mod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2" creationId="{9AFA98CF-50D9-4D5C-8EE8-F6C34DB6C8EB}"/>
          </ac:spMkLst>
        </pc:spChg>
        <pc:spChg chg="del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3" creationId="{478747D4-1614-4547-92E0-25B55FCB4616}"/>
          </ac:spMkLst>
        </pc:spChg>
        <pc:spChg chg="add">
          <ac:chgData name="Carlos Trejo" userId="b0663bc17b4728a9" providerId="LiveId" clId="{40ACD7BE-D11E-4C20-9C13-30333F95E912}" dt="2022-02-01T00:15:34.285" v="82" actId="26606"/>
          <ac:spMkLst>
            <pc:docMk/>
            <pc:sldMk cId="3654494253" sldId="268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5:34.285" v="82" actId="26606"/>
          <ac:graphicFrameMkLst>
            <pc:docMk/>
            <pc:sldMk cId="3654494253" sldId="268"/>
            <ac:graphicFrameMk id="5" creationId="{39E6D599-EA09-4A63-B390-EB6223A64812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5:57.088" v="83" actId="26606"/>
        <pc:sldMkLst>
          <pc:docMk/>
          <pc:sldMk cId="1891512099" sldId="270"/>
        </pc:sldMkLst>
        <pc:spChg chg="mod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2" creationId="{3AAB173A-F0B5-4097-A16F-A4CCEC137A8D}"/>
          </ac:spMkLst>
        </pc:spChg>
        <pc:spChg chg="del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3" creationId="{A88A9BDB-656A-44D0-ABB0-59C24C5E7AED}"/>
          </ac:spMkLst>
        </pc:spChg>
        <pc:spChg chg="add">
          <ac:chgData name="Carlos Trejo" userId="b0663bc17b4728a9" providerId="LiveId" clId="{40ACD7BE-D11E-4C20-9C13-30333F95E912}" dt="2022-02-01T00:15:57.088" v="83" actId="26606"/>
          <ac:spMkLst>
            <pc:docMk/>
            <pc:sldMk cId="1891512099" sldId="270"/>
            <ac:spMk id="9" creationId="{B819A166-7571-4003-A6B8-B62034C3ED30}"/>
          </ac:spMkLst>
        </pc:spChg>
        <pc:graphicFrameChg chg="add">
          <ac:chgData name="Carlos Trejo" userId="b0663bc17b4728a9" providerId="LiveId" clId="{40ACD7BE-D11E-4C20-9C13-30333F95E912}" dt="2022-02-01T00:15:57.088" v="83" actId="26606"/>
          <ac:graphicFrameMkLst>
            <pc:docMk/>
            <pc:sldMk cId="1891512099" sldId="270"/>
            <ac:graphicFrameMk id="5" creationId="{D1A8ACA1-34DA-4E59-AF34-7183FD50B4A7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6:04.843" v="86" actId="26606"/>
        <pc:sldMkLst>
          <pc:docMk/>
          <pc:sldMk cId="2913006291" sldId="271"/>
        </pc:sldMkLst>
        <pc:spChg chg="mod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2" creationId="{A560D0A8-813D-422F-ABC5-3D127DF5B985}"/>
          </ac:spMkLst>
        </pc:spChg>
        <pc:spChg chg="add del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3" creationId="{9DEFADAF-7A7C-4FBD-B1B3-72BB4A4EF961}"/>
          </ac:spMkLst>
        </pc:spChg>
        <pc:spChg chg="add del">
          <ac:chgData name="Carlos Trejo" userId="b0663bc17b4728a9" providerId="LiveId" clId="{40ACD7BE-D11E-4C20-9C13-30333F95E912}" dt="2022-02-01T00:16:04.819" v="85" actId="26606"/>
          <ac:spMkLst>
            <pc:docMk/>
            <pc:sldMk cId="2913006291" sldId="271"/>
            <ac:spMk id="9" creationId="{B819A166-7571-4003-A6B8-B62034C3ED30}"/>
          </ac:spMkLst>
        </pc:spChg>
        <pc:spChg chg="add">
          <ac:chgData name="Carlos Trejo" userId="b0663bc17b4728a9" providerId="LiveId" clId="{40ACD7BE-D11E-4C20-9C13-30333F95E912}" dt="2022-02-01T00:16:04.843" v="86" actId="26606"/>
          <ac:spMkLst>
            <pc:docMk/>
            <pc:sldMk cId="2913006291" sldId="271"/>
            <ac:spMk id="12" creationId="{08E89D5E-1885-4160-AC77-CC471DD1D0DB}"/>
          </ac:spMkLst>
        </pc:spChg>
        <pc:graphicFrameChg chg="add del">
          <ac:chgData name="Carlos Trejo" userId="b0663bc17b4728a9" providerId="LiveId" clId="{40ACD7BE-D11E-4C20-9C13-30333F95E912}" dt="2022-02-01T00:16:04.819" v="85" actId="26606"/>
          <ac:graphicFrameMkLst>
            <pc:docMk/>
            <pc:sldMk cId="2913006291" sldId="271"/>
            <ac:graphicFrameMk id="5" creationId="{A8675F20-5AB2-42AB-9FFD-F6849DB2B82B}"/>
          </ac:graphicFrameMkLst>
        </pc:graphicFrameChg>
        <pc:graphicFrameChg chg="add">
          <ac:chgData name="Carlos Trejo" userId="b0663bc17b4728a9" providerId="LiveId" clId="{40ACD7BE-D11E-4C20-9C13-30333F95E912}" dt="2022-02-01T00:16:04.843" v="86" actId="26606"/>
          <ac:graphicFrameMkLst>
            <pc:docMk/>
            <pc:sldMk cId="2913006291" sldId="271"/>
            <ac:graphicFrameMk id="13" creationId="{9753146A-720E-481E-84A2-AAA6FA86C501}"/>
          </ac:graphicFrameMkLst>
        </pc:graphicFrameChg>
        <pc:cxnChg chg="add">
          <ac:chgData name="Carlos Trejo" userId="b0663bc17b4728a9" providerId="LiveId" clId="{40ACD7BE-D11E-4C20-9C13-30333F95E912}" dt="2022-02-01T00:16:04.843" v="86" actId="26606"/>
          <ac:cxnSpMkLst>
            <pc:docMk/>
            <pc:sldMk cId="2913006291" sldId="271"/>
            <ac:cxnSpMk id="11" creationId="{550D2BD1-98F9-412D-905B-3A843EF4078B}"/>
          </ac:cxnSpMkLst>
        </pc:cxnChg>
      </pc:sldChg>
      <pc:sldChg chg="addSp modSp mod setBg">
        <pc:chgData name="Carlos Trejo" userId="b0663bc17b4728a9" providerId="LiveId" clId="{40ACD7BE-D11E-4C20-9C13-30333F95E912}" dt="2022-02-01T00:16:17.240" v="87" actId="26606"/>
        <pc:sldMkLst>
          <pc:docMk/>
          <pc:sldMk cId="808469009" sldId="272"/>
        </pc:sldMkLst>
        <pc:spChg chg="mo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2" creationId="{4A4A5C54-C74D-403B-A23E-C61290655C83}"/>
          </ac:spMkLst>
        </pc:spChg>
        <pc:spChg chg="mo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3" creationId="{950C66E5-E43A-453D-BD8A-7931538644E2}"/>
          </ac:spMkLst>
        </pc:spChg>
        <pc:spChg chg="ad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8" creationId="{C7D023E4-8DE1-436E-9847-ED6A4B4B04FD}"/>
          </ac:spMkLst>
        </pc:spChg>
        <pc:spChg chg="add">
          <ac:chgData name="Carlos Trejo" userId="b0663bc17b4728a9" providerId="LiveId" clId="{40ACD7BE-D11E-4C20-9C13-30333F95E912}" dt="2022-02-01T00:16:17.240" v="87" actId="26606"/>
          <ac:spMkLst>
            <pc:docMk/>
            <pc:sldMk cId="808469009" sldId="272"/>
            <ac:spMk id="10" creationId="{63C1F321-BB96-4700-B3CE-1A6156067F44}"/>
          </ac:spMkLst>
        </pc:spChg>
        <pc:grpChg chg="add">
          <ac:chgData name="Carlos Trejo" userId="b0663bc17b4728a9" providerId="LiveId" clId="{40ACD7BE-D11E-4C20-9C13-30333F95E912}" dt="2022-02-01T00:16:17.240" v="87" actId="26606"/>
          <ac:grpSpMkLst>
            <pc:docMk/>
            <pc:sldMk cId="808469009" sldId="272"/>
            <ac:grpSpMk id="12" creationId="{3FA1AD64-F15F-417D-956C-B2C211FC905E}"/>
          </ac:grpSpMkLst>
        </pc:grpChg>
        <pc:grpChg chg="add">
          <ac:chgData name="Carlos Trejo" userId="b0663bc17b4728a9" providerId="LiveId" clId="{40ACD7BE-D11E-4C20-9C13-30333F95E912}" dt="2022-02-01T00:16:17.240" v="87" actId="26606"/>
          <ac:grpSpMkLst>
            <pc:docMk/>
            <pc:sldMk cId="808469009" sldId="272"/>
            <ac:grpSpMk id="16" creationId="{43F5E015-E085-4624-B431-B42414448684}"/>
          </ac:grpSpMkLst>
        </pc:grpChg>
      </pc:sldChg>
      <pc:sldChg chg="addSp delSp modSp mod setBg">
        <pc:chgData name="Carlos Trejo" userId="b0663bc17b4728a9" providerId="LiveId" clId="{40ACD7BE-D11E-4C20-9C13-30333F95E912}" dt="2022-02-01T00:16:25.096" v="88" actId="26606"/>
        <pc:sldMkLst>
          <pc:docMk/>
          <pc:sldMk cId="1799172505" sldId="273"/>
        </pc:sldMkLst>
        <pc:spChg chg="mo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2" creationId="{F50299AE-541F-4F49-B25F-3C168F1F30F8}"/>
          </ac:spMkLst>
        </pc:spChg>
        <pc:spChg chg="del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3" creationId="{97CFD0B1-331C-4198-B6BA-E41861674222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8" creationId="{917E932E-3DD5-4114-8C3A-A62D767B42B0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0" creationId="{5ABC7591-C57E-4D72-853E-5E29163F1A86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2" creationId="{5CC8CE9F-BFD2-4458-B58F-368D98484257}"/>
          </ac:spMkLst>
        </pc:spChg>
        <pc:spChg chg="add">
          <ac:chgData name="Carlos Trejo" userId="b0663bc17b4728a9" providerId="LiveId" clId="{40ACD7BE-D11E-4C20-9C13-30333F95E912}" dt="2022-02-01T00:16:25.096" v="88" actId="26606"/>
          <ac:spMkLst>
            <pc:docMk/>
            <pc:sldMk cId="1799172505" sldId="273"/>
            <ac:spMk id="14" creationId="{80FCD887-31EB-4CE5-8424-3208B14E2F5C}"/>
          </ac:spMkLst>
        </pc:spChg>
      </pc:sldChg>
      <pc:sldChg chg="addSp delSp modSp mod setBg">
        <pc:chgData name="Carlos Trejo" userId="b0663bc17b4728a9" providerId="LiveId" clId="{40ACD7BE-D11E-4C20-9C13-30333F95E912}" dt="2022-02-01T00:16:30.658" v="89" actId="26606"/>
        <pc:sldMkLst>
          <pc:docMk/>
          <pc:sldMk cId="911229817" sldId="274"/>
        </pc:sldMkLst>
        <pc:spChg chg="mod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2" creationId="{BA224740-8DF4-454D-87C0-A518ADA9879A}"/>
          </ac:spMkLst>
        </pc:spChg>
        <pc:spChg chg="del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3" creationId="{62A5296E-68C8-4BE1-84A4-38E56FB2CCC1}"/>
          </ac:spMkLst>
        </pc:spChg>
        <pc:spChg chg="add">
          <ac:chgData name="Carlos Trejo" userId="b0663bc17b4728a9" providerId="LiveId" clId="{40ACD7BE-D11E-4C20-9C13-30333F95E912}" dt="2022-02-01T00:16:30.658" v="89" actId="26606"/>
          <ac:spMkLst>
            <pc:docMk/>
            <pc:sldMk cId="911229817" sldId="274"/>
            <ac:spMk id="9" creationId="{08E89D5E-1885-4160-AC77-CC471DD1D0DB}"/>
          </ac:spMkLst>
        </pc:spChg>
        <pc:graphicFrameChg chg="add">
          <ac:chgData name="Carlos Trejo" userId="b0663bc17b4728a9" providerId="LiveId" clId="{40ACD7BE-D11E-4C20-9C13-30333F95E912}" dt="2022-02-01T00:16:30.658" v="89" actId="26606"/>
          <ac:graphicFrameMkLst>
            <pc:docMk/>
            <pc:sldMk cId="911229817" sldId="274"/>
            <ac:graphicFrameMk id="5" creationId="{2381135E-D147-4204-A067-9C8A078A3591}"/>
          </ac:graphicFrameMkLst>
        </pc:graphicFrameChg>
        <pc:cxnChg chg="add">
          <ac:chgData name="Carlos Trejo" userId="b0663bc17b4728a9" providerId="LiveId" clId="{40ACD7BE-D11E-4C20-9C13-30333F95E912}" dt="2022-02-01T00:16:30.658" v="89" actId="26606"/>
          <ac:cxnSpMkLst>
            <pc:docMk/>
            <pc:sldMk cId="911229817" sldId="274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40ACD7BE-D11E-4C20-9C13-30333F95E912}" dt="2022-02-01T00:16:52.478" v="92" actId="26606"/>
        <pc:sldMkLst>
          <pc:docMk/>
          <pc:sldMk cId="2326652943" sldId="275"/>
        </pc:sldMkLst>
        <pc:spChg chg="mo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2" creationId="{A87340A7-5B05-4675-8F75-D499105894B0}"/>
          </ac:spMkLst>
        </pc:spChg>
        <pc:spChg chg="add del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3" creationId="{D2DAB113-1CEE-4D17-818A-B8FA7DEDD6EA}"/>
          </ac:spMkLst>
        </pc:spChg>
        <pc:spChg chg="add del">
          <ac:chgData name="Carlos Trejo" userId="b0663bc17b4728a9" providerId="LiveId" clId="{40ACD7BE-D11E-4C20-9C13-30333F95E912}" dt="2022-02-01T00:16:52.450" v="91" actId="26606"/>
          <ac:spMkLst>
            <pc:docMk/>
            <pc:sldMk cId="2326652943" sldId="275"/>
            <ac:spMk id="9" creationId="{08E89D5E-1885-4160-AC77-CC471DD1D0DB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4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5" creationId="{BB89D3BB-9A77-48E3-8C98-9A0A1DD4F7A6}"/>
          </ac:spMkLst>
        </pc:spChg>
        <pc:spChg chg="add">
          <ac:chgData name="Carlos Trejo" userId="b0663bc17b4728a9" providerId="LiveId" clId="{40ACD7BE-D11E-4C20-9C13-30333F95E912}" dt="2022-02-01T00:16:52.478" v="92" actId="26606"/>
          <ac:spMkLst>
            <pc:docMk/>
            <pc:sldMk cId="2326652943" sldId="275"/>
            <ac:spMk id="16" creationId="{88B1F424-0E60-4F04-AFC7-00E1F21101FC}"/>
          </ac:spMkLst>
        </pc:spChg>
        <pc:graphicFrameChg chg="add del">
          <ac:chgData name="Carlos Trejo" userId="b0663bc17b4728a9" providerId="LiveId" clId="{40ACD7BE-D11E-4C20-9C13-30333F95E912}" dt="2022-02-01T00:16:52.450" v="91" actId="26606"/>
          <ac:graphicFrameMkLst>
            <pc:docMk/>
            <pc:sldMk cId="2326652943" sldId="275"/>
            <ac:graphicFrameMk id="5" creationId="{CC716540-37B2-4C67-8A9D-3BC102F5AC07}"/>
          </ac:graphicFrameMkLst>
        </pc:graphicFrameChg>
        <pc:graphicFrameChg chg="add">
          <ac:chgData name="Carlos Trejo" userId="b0663bc17b4728a9" providerId="LiveId" clId="{40ACD7BE-D11E-4C20-9C13-30333F95E912}" dt="2022-02-01T00:16:52.478" v="92" actId="26606"/>
          <ac:graphicFrameMkLst>
            <pc:docMk/>
            <pc:sldMk cId="2326652943" sldId="275"/>
            <ac:graphicFrameMk id="17" creationId="{2B2DEC05-A707-48E9-A8FC-8097D234B07A}"/>
          </ac:graphicFrameMkLst>
        </pc:graphicFrameChg>
        <pc:cxnChg chg="add del">
          <ac:chgData name="Carlos Trejo" userId="b0663bc17b4728a9" providerId="LiveId" clId="{40ACD7BE-D11E-4C20-9C13-30333F95E912}" dt="2022-02-01T00:16:52.450" v="91" actId="26606"/>
          <ac:cxnSpMkLst>
            <pc:docMk/>
            <pc:sldMk cId="2326652943" sldId="275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40ACD7BE-D11E-4C20-9C13-30333F95E912}" dt="2022-02-01T00:16:58.266" v="93" actId="26606"/>
        <pc:sldMkLst>
          <pc:docMk/>
          <pc:sldMk cId="2645144652" sldId="276"/>
        </pc:sldMkLst>
        <pc:spChg chg="mo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2" creationId="{FF97B092-E11D-4CE7-BB46-5CAE523A313E}"/>
          </ac:spMkLst>
        </pc:spChg>
        <pc:spChg chg="del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3" creationId="{C9B4B838-358E-4D9E-8263-D3C322FC5548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6:58.266" v="93" actId="26606"/>
          <ac:spMkLst>
            <pc:docMk/>
            <pc:sldMk cId="2645144652" sldId="276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6:58.266" v="93" actId="26606"/>
          <ac:graphicFrameMkLst>
            <pc:docMk/>
            <pc:sldMk cId="2645144652" sldId="276"/>
            <ac:graphicFrameMk id="5" creationId="{3F8EA2AA-C4E1-4730-B69B-414A9AA646B3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7:13.958" v="94" actId="26606"/>
        <pc:sldMkLst>
          <pc:docMk/>
          <pc:sldMk cId="2866392432" sldId="277"/>
        </pc:sldMkLst>
        <pc:spChg chg="mo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2" creationId="{EBB693AD-3B61-4317-BD26-0B48F65C0427}"/>
          </ac:spMkLst>
        </pc:spChg>
        <pc:spChg chg="del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3" creationId="{61CE8696-3CD7-4E8A-8560-186C00D7D5F7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7:13.958" v="94" actId="26606"/>
          <ac:spMkLst>
            <pc:docMk/>
            <pc:sldMk cId="2866392432" sldId="277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7:13.958" v="94" actId="26606"/>
          <ac:graphicFrameMkLst>
            <pc:docMk/>
            <pc:sldMk cId="2866392432" sldId="277"/>
            <ac:graphicFrameMk id="5" creationId="{93B2B27C-1C98-46C6-8CA9-5DAD8EF71210}"/>
          </ac:graphicFrameMkLst>
        </pc:graphicFrameChg>
      </pc:sldChg>
      <pc:sldChg chg="addSp delSp modSp mod setBg">
        <pc:chgData name="Carlos Trejo" userId="b0663bc17b4728a9" providerId="LiveId" clId="{40ACD7BE-D11E-4C20-9C13-30333F95E912}" dt="2022-02-01T00:17:20.716" v="95" actId="26606"/>
        <pc:sldMkLst>
          <pc:docMk/>
          <pc:sldMk cId="1145657083" sldId="278"/>
        </pc:sldMkLst>
        <pc:spChg chg="mo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2" creationId="{DD4DB0C9-EADB-44D9-972B-5A73DE4AF44B}"/>
          </ac:spMkLst>
        </pc:spChg>
        <pc:spChg chg="del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3" creationId="{75A57482-3324-42FB-A34F-5700E35E7527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9" creationId="{3E57A3F2-3497-430E-BCD2-151E9B57488E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1" creationId="{88B1F424-0E60-4F04-AFC7-00E1F21101FC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3" creationId="{6B509DD1-7F4E-4C4D-9B18-626473A5F76F}"/>
          </ac:spMkLst>
        </pc:spChg>
        <pc:spChg chg="add">
          <ac:chgData name="Carlos Trejo" userId="b0663bc17b4728a9" providerId="LiveId" clId="{40ACD7BE-D11E-4C20-9C13-30333F95E912}" dt="2022-02-01T00:17:20.716" v="95" actId="26606"/>
          <ac:spMkLst>
            <pc:docMk/>
            <pc:sldMk cId="1145657083" sldId="278"/>
            <ac:spMk id="15" creationId="{BB89D3BB-9A77-48E3-8C98-9A0A1DD4F7A6}"/>
          </ac:spMkLst>
        </pc:spChg>
        <pc:graphicFrameChg chg="add">
          <ac:chgData name="Carlos Trejo" userId="b0663bc17b4728a9" providerId="LiveId" clId="{40ACD7BE-D11E-4C20-9C13-30333F95E912}" dt="2022-02-01T00:17:20.716" v="95" actId="26606"/>
          <ac:graphicFrameMkLst>
            <pc:docMk/>
            <pc:sldMk cId="1145657083" sldId="278"/>
            <ac:graphicFrameMk id="5" creationId="{F322E120-6E16-4422-8267-83A98F09C562}"/>
          </ac:graphicFrameMkLst>
        </pc:graphicFrameChg>
      </pc:sldChg>
    </pc:docChg>
  </pc:docChgLst>
  <pc:docChgLst>
    <pc:chgData name="Carlos Trejo" userId="b0663bc17b4728a9" providerId="LiveId" clId="{3D79BF10-803B-4EB3-98D3-2B133F958E4D}"/>
    <pc:docChg chg="modSld">
      <pc:chgData name="Carlos Trejo" userId="b0663bc17b4728a9" providerId="LiveId" clId="{3D79BF10-803B-4EB3-98D3-2B133F958E4D}" dt="2022-08-24T21:43:41.183" v="0" actId="1036"/>
      <pc:docMkLst>
        <pc:docMk/>
      </pc:docMkLst>
      <pc:sldChg chg="modSp mod">
        <pc:chgData name="Carlos Trejo" userId="b0663bc17b4728a9" providerId="LiveId" clId="{3D79BF10-803B-4EB3-98D3-2B133F958E4D}" dt="2022-08-24T21:43:41.183" v="0" actId="1036"/>
        <pc:sldMkLst>
          <pc:docMk/>
          <pc:sldMk cId="2192645709" sldId="264"/>
        </pc:sldMkLst>
        <pc:picChg chg="mod">
          <ac:chgData name="Carlos Trejo" userId="b0663bc17b4728a9" providerId="LiveId" clId="{3D79BF10-803B-4EB3-98D3-2B133F958E4D}" dt="2022-08-24T21:43:41.183" v="0" actId="1036"/>
          <ac:picMkLst>
            <pc:docMk/>
            <pc:sldMk cId="2192645709" sldId="264"/>
            <ac:picMk id="5" creationId="{66F5AECA-74F5-4E08-9677-7B7FA7241F3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42B3F3-0519-4911-841C-E5DE4AC8D7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6A81C5-25E9-444F-805C-9161D52D406E}">
      <dgm:prSet/>
      <dgm:spPr/>
      <dgm:t>
        <a:bodyPr/>
        <a:lstStyle/>
        <a:p>
          <a:r>
            <a:rPr lang="es-ES" dirty="0"/>
            <a:t>Valores</a:t>
          </a:r>
          <a:endParaRPr lang="en-US" dirty="0"/>
        </a:p>
      </dgm:t>
    </dgm:pt>
    <dgm:pt modelId="{77E1D352-86D2-46F9-832C-E055B24F447A}" type="parTrans" cxnId="{DEF2105C-E060-451A-898A-5EB5E1253E4F}">
      <dgm:prSet/>
      <dgm:spPr/>
      <dgm:t>
        <a:bodyPr/>
        <a:lstStyle/>
        <a:p>
          <a:endParaRPr lang="en-US"/>
        </a:p>
      </dgm:t>
    </dgm:pt>
    <dgm:pt modelId="{4EAA2D85-E2DA-4F95-B045-0AB75A4D4B3C}" type="sibTrans" cxnId="{DEF2105C-E060-451A-898A-5EB5E1253E4F}">
      <dgm:prSet/>
      <dgm:spPr/>
      <dgm:t>
        <a:bodyPr/>
        <a:lstStyle/>
        <a:p>
          <a:endParaRPr lang="en-US"/>
        </a:p>
      </dgm:t>
    </dgm:pt>
    <dgm:pt modelId="{A0D2CA76-69E3-4528-ADD0-A95954802DE5}">
      <dgm:prSet/>
      <dgm:spPr/>
      <dgm:t>
        <a:bodyPr/>
        <a:lstStyle/>
        <a:p>
          <a:r>
            <a:rPr lang="es-ES" dirty="0"/>
            <a:t>Cambios de estado</a:t>
          </a:r>
          <a:endParaRPr lang="en-US" dirty="0"/>
        </a:p>
      </dgm:t>
    </dgm:pt>
    <dgm:pt modelId="{D922405B-C03F-4046-9748-2177DD2ACDE6}" type="parTrans" cxnId="{0294BD2C-97D6-4C31-966E-DFCF4D8063B3}">
      <dgm:prSet/>
      <dgm:spPr/>
      <dgm:t>
        <a:bodyPr/>
        <a:lstStyle/>
        <a:p>
          <a:endParaRPr lang="en-US"/>
        </a:p>
      </dgm:t>
    </dgm:pt>
    <dgm:pt modelId="{FA0AFC53-E4CA-4B27-B06A-0E7EDBB8BD64}" type="sibTrans" cxnId="{0294BD2C-97D6-4C31-966E-DFCF4D8063B3}">
      <dgm:prSet/>
      <dgm:spPr/>
      <dgm:t>
        <a:bodyPr/>
        <a:lstStyle/>
        <a:p>
          <a:endParaRPr lang="en-US"/>
        </a:p>
      </dgm:t>
    </dgm:pt>
    <dgm:pt modelId="{A18923C2-EFCA-4DB0-8F53-93DFD43798BA}">
      <dgm:prSet/>
      <dgm:spPr/>
      <dgm:t>
        <a:bodyPr/>
        <a:lstStyle/>
        <a:p>
          <a:r>
            <a:rPr lang="es-ES"/>
            <a:t>Secuencia de valores</a:t>
          </a:r>
          <a:endParaRPr lang="en-US"/>
        </a:p>
      </dgm:t>
    </dgm:pt>
    <dgm:pt modelId="{CB57170C-D5B9-4A0A-87FC-579287C910D5}" type="parTrans" cxnId="{226DA3AD-1F06-4181-89B4-EEAB4B315478}">
      <dgm:prSet/>
      <dgm:spPr/>
      <dgm:t>
        <a:bodyPr/>
        <a:lstStyle/>
        <a:p>
          <a:endParaRPr lang="en-US"/>
        </a:p>
      </dgm:t>
    </dgm:pt>
    <dgm:pt modelId="{DAF040DD-A89D-46EC-8D30-3FE39196E222}" type="sibTrans" cxnId="{226DA3AD-1F06-4181-89B4-EEAB4B315478}">
      <dgm:prSet/>
      <dgm:spPr/>
      <dgm:t>
        <a:bodyPr/>
        <a:lstStyle/>
        <a:p>
          <a:endParaRPr lang="en-US"/>
        </a:p>
      </dgm:t>
    </dgm:pt>
    <dgm:pt modelId="{C3EAEF6B-55B7-40CB-8391-6DB1DF77723C}" type="pres">
      <dgm:prSet presAssocID="{A542B3F3-0519-4911-841C-E5DE4AC8D7C0}" presName="root" presStyleCnt="0">
        <dgm:presLayoutVars>
          <dgm:dir/>
          <dgm:resizeHandles val="exact"/>
        </dgm:presLayoutVars>
      </dgm:prSet>
      <dgm:spPr/>
    </dgm:pt>
    <dgm:pt modelId="{79A4E634-C5DD-4E5F-BBFE-DE975D6F6EEE}" type="pres">
      <dgm:prSet presAssocID="{A06A81C5-25E9-444F-805C-9161D52D406E}" presName="compNode" presStyleCnt="0"/>
      <dgm:spPr/>
    </dgm:pt>
    <dgm:pt modelId="{B19D9C72-D542-4A09-B4A0-7DA1F7BB4342}" type="pres">
      <dgm:prSet presAssocID="{A06A81C5-25E9-444F-805C-9161D52D406E}" presName="bgRect" presStyleLbl="bgShp" presStyleIdx="0" presStyleCnt="3"/>
      <dgm:spPr/>
    </dgm:pt>
    <dgm:pt modelId="{4E3ADC2E-138C-4417-8799-FE8AF618CA89}" type="pres">
      <dgm:prSet presAssocID="{A06A81C5-25E9-444F-805C-9161D52D40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0B9F51-C7DA-4BF5-AF33-EADA821494D6}" type="pres">
      <dgm:prSet presAssocID="{A06A81C5-25E9-444F-805C-9161D52D406E}" presName="spaceRect" presStyleCnt="0"/>
      <dgm:spPr/>
    </dgm:pt>
    <dgm:pt modelId="{D20271B6-71D3-4606-B18B-ACC61B15885D}" type="pres">
      <dgm:prSet presAssocID="{A06A81C5-25E9-444F-805C-9161D52D406E}" presName="parTx" presStyleLbl="revTx" presStyleIdx="0" presStyleCnt="3">
        <dgm:presLayoutVars>
          <dgm:chMax val="0"/>
          <dgm:chPref val="0"/>
        </dgm:presLayoutVars>
      </dgm:prSet>
      <dgm:spPr/>
    </dgm:pt>
    <dgm:pt modelId="{0B982898-E9CE-4E51-856D-4246DB2FD42F}" type="pres">
      <dgm:prSet presAssocID="{4EAA2D85-E2DA-4F95-B045-0AB75A4D4B3C}" presName="sibTrans" presStyleCnt="0"/>
      <dgm:spPr/>
    </dgm:pt>
    <dgm:pt modelId="{4AA7A57D-C0E3-4C8B-B2D3-96B83AE4FB2B}" type="pres">
      <dgm:prSet presAssocID="{A0D2CA76-69E3-4528-ADD0-A95954802DE5}" presName="compNode" presStyleCnt="0"/>
      <dgm:spPr/>
    </dgm:pt>
    <dgm:pt modelId="{7F32539C-0BF8-4374-8B56-A435F52FF849}" type="pres">
      <dgm:prSet presAssocID="{A0D2CA76-69E3-4528-ADD0-A95954802DE5}" presName="bgRect" presStyleLbl="bgShp" presStyleIdx="1" presStyleCnt="3"/>
      <dgm:spPr/>
    </dgm:pt>
    <dgm:pt modelId="{6D5978F7-CDF6-4A2C-92D5-062BEA9BB0A9}" type="pres">
      <dgm:prSet presAssocID="{A0D2CA76-69E3-4528-ADD0-A95954802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F60A620-E69D-4013-81B1-B423E1C8F176}" type="pres">
      <dgm:prSet presAssocID="{A0D2CA76-69E3-4528-ADD0-A95954802DE5}" presName="spaceRect" presStyleCnt="0"/>
      <dgm:spPr/>
    </dgm:pt>
    <dgm:pt modelId="{4BC7E0F6-F6A3-40E5-8776-625D33493246}" type="pres">
      <dgm:prSet presAssocID="{A0D2CA76-69E3-4528-ADD0-A95954802DE5}" presName="parTx" presStyleLbl="revTx" presStyleIdx="1" presStyleCnt="3">
        <dgm:presLayoutVars>
          <dgm:chMax val="0"/>
          <dgm:chPref val="0"/>
        </dgm:presLayoutVars>
      </dgm:prSet>
      <dgm:spPr/>
    </dgm:pt>
    <dgm:pt modelId="{8E77AA98-0DC7-4D38-B2F7-0A27F6A81AA9}" type="pres">
      <dgm:prSet presAssocID="{FA0AFC53-E4CA-4B27-B06A-0E7EDBB8BD64}" presName="sibTrans" presStyleCnt="0"/>
      <dgm:spPr/>
    </dgm:pt>
    <dgm:pt modelId="{E4D84C9A-F533-4909-8054-12A6BB3E0FE9}" type="pres">
      <dgm:prSet presAssocID="{A18923C2-EFCA-4DB0-8F53-93DFD43798BA}" presName="compNode" presStyleCnt="0"/>
      <dgm:spPr/>
    </dgm:pt>
    <dgm:pt modelId="{0C78A00A-5D03-4D06-93FF-0164C19BA4A3}" type="pres">
      <dgm:prSet presAssocID="{A18923C2-EFCA-4DB0-8F53-93DFD43798BA}" presName="bgRect" presStyleLbl="bgShp" presStyleIdx="2" presStyleCnt="3"/>
      <dgm:spPr/>
    </dgm:pt>
    <dgm:pt modelId="{04E52ADC-B22F-4B71-85B0-ED84C2822D0B}" type="pres">
      <dgm:prSet presAssocID="{A18923C2-EFCA-4DB0-8F53-93DFD43798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1F7DCFE-D145-4D4F-B258-9CD947FDC15E}" type="pres">
      <dgm:prSet presAssocID="{A18923C2-EFCA-4DB0-8F53-93DFD43798BA}" presName="spaceRect" presStyleCnt="0"/>
      <dgm:spPr/>
    </dgm:pt>
    <dgm:pt modelId="{6B08381C-75C1-4F9C-83C5-4F490109DBDB}" type="pres">
      <dgm:prSet presAssocID="{A18923C2-EFCA-4DB0-8F53-93DFD43798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94BD2C-97D6-4C31-966E-DFCF4D8063B3}" srcId="{A542B3F3-0519-4911-841C-E5DE4AC8D7C0}" destId="{A0D2CA76-69E3-4528-ADD0-A95954802DE5}" srcOrd="1" destOrd="0" parTransId="{D922405B-C03F-4046-9748-2177DD2ACDE6}" sibTransId="{FA0AFC53-E4CA-4B27-B06A-0E7EDBB8BD64}"/>
    <dgm:cxn modelId="{DEF2105C-E060-451A-898A-5EB5E1253E4F}" srcId="{A542B3F3-0519-4911-841C-E5DE4AC8D7C0}" destId="{A06A81C5-25E9-444F-805C-9161D52D406E}" srcOrd="0" destOrd="0" parTransId="{77E1D352-86D2-46F9-832C-E055B24F447A}" sibTransId="{4EAA2D85-E2DA-4F95-B045-0AB75A4D4B3C}"/>
    <dgm:cxn modelId="{24362A48-A48F-46B5-938B-9C2D712AAD02}" type="presOf" srcId="{A542B3F3-0519-4911-841C-E5DE4AC8D7C0}" destId="{C3EAEF6B-55B7-40CB-8391-6DB1DF77723C}" srcOrd="0" destOrd="0" presId="urn:microsoft.com/office/officeart/2018/2/layout/IconVerticalSolidList"/>
    <dgm:cxn modelId="{178A826B-7D0B-4FED-9BE9-562DD56B246E}" type="presOf" srcId="{A06A81C5-25E9-444F-805C-9161D52D406E}" destId="{D20271B6-71D3-4606-B18B-ACC61B15885D}" srcOrd="0" destOrd="0" presId="urn:microsoft.com/office/officeart/2018/2/layout/IconVerticalSolidList"/>
    <dgm:cxn modelId="{8E798298-298D-436F-BC99-D32DC23AC1FB}" type="presOf" srcId="{A0D2CA76-69E3-4528-ADD0-A95954802DE5}" destId="{4BC7E0F6-F6A3-40E5-8776-625D33493246}" srcOrd="0" destOrd="0" presId="urn:microsoft.com/office/officeart/2018/2/layout/IconVerticalSolidList"/>
    <dgm:cxn modelId="{226DA3AD-1F06-4181-89B4-EEAB4B315478}" srcId="{A542B3F3-0519-4911-841C-E5DE4AC8D7C0}" destId="{A18923C2-EFCA-4DB0-8F53-93DFD43798BA}" srcOrd="2" destOrd="0" parTransId="{CB57170C-D5B9-4A0A-87FC-579287C910D5}" sibTransId="{DAF040DD-A89D-46EC-8D30-3FE39196E222}"/>
    <dgm:cxn modelId="{35520CEE-E6AD-45A7-9D51-ECDB7DE0B909}" type="presOf" srcId="{A18923C2-EFCA-4DB0-8F53-93DFD43798BA}" destId="{6B08381C-75C1-4F9C-83C5-4F490109DBDB}" srcOrd="0" destOrd="0" presId="urn:microsoft.com/office/officeart/2018/2/layout/IconVerticalSolidList"/>
    <dgm:cxn modelId="{EACC9AF4-BC7A-4BD2-9703-2BB70990F909}" type="presParOf" srcId="{C3EAEF6B-55B7-40CB-8391-6DB1DF77723C}" destId="{79A4E634-C5DD-4E5F-BBFE-DE975D6F6EEE}" srcOrd="0" destOrd="0" presId="urn:microsoft.com/office/officeart/2018/2/layout/IconVerticalSolidList"/>
    <dgm:cxn modelId="{1456CA4A-701D-410E-A000-4EF340B9DC81}" type="presParOf" srcId="{79A4E634-C5DD-4E5F-BBFE-DE975D6F6EEE}" destId="{B19D9C72-D542-4A09-B4A0-7DA1F7BB4342}" srcOrd="0" destOrd="0" presId="urn:microsoft.com/office/officeart/2018/2/layout/IconVerticalSolidList"/>
    <dgm:cxn modelId="{2AB35788-D6A0-4907-B31D-09861B11E419}" type="presParOf" srcId="{79A4E634-C5DD-4E5F-BBFE-DE975D6F6EEE}" destId="{4E3ADC2E-138C-4417-8799-FE8AF618CA89}" srcOrd="1" destOrd="0" presId="urn:microsoft.com/office/officeart/2018/2/layout/IconVerticalSolidList"/>
    <dgm:cxn modelId="{E75DF609-8E28-45D2-BC8E-247FC9D5E3A5}" type="presParOf" srcId="{79A4E634-C5DD-4E5F-BBFE-DE975D6F6EEE}" destId="{040B9F51-C7DA-4BF5-AF33-EADA821494D6}" srcOrd="2" destOrd="0" presId="urn:microsoft.com/office/officeart/2018/2/layout/IconVerticalSolidList"/>
    <dgm:cxn modelId="{8E5BD054-F65D-4B45-A9B4-928DF66D9EBF}" type="presParOf" srcId="{79A4E634-C5DD-4E5F-BBFE-DE975D6F6EEE}" destId="{D20271B6-71D3-4606-B18B-ACC61B15885D}" srcOrd="3" destOrd="0" presId="urn:microsoft.com/office/officeart/2018/2/layout/IconVerticalSolidList"/>
    <dgm:cxn modelId="{3006DCB9-D222-403C-BDB8-F6A88299A86F}" type="presParOf" srcId="{C3EAEF6B-55B7-40CB-8391-6DB1DF77723C}" destId="{0B982898-E9CE-4E51-856D-4246DB2FD42F}" srcOrd="1" destOrd="0" presId="urn:microsoft.com/office/officeart/2018/2/layout/IconVerticalSolidList"/>
    <dgm:cxn modelId="{8A6CE0A8-A504-415A-952B-896989A6B3D9}" type="presParOf" srcId="{C3EAEF6B-55B7-40CB-8391-6DB1DF77723C}" destId="{4AA7A57D-C0E3-4C8B-B2D3-96B83AE4FB2B}" srcOrd="2" destOrd="0" presId="urn:microsoft.com/office/officeart/2018/2/layout/IconVerticalSolidList"/>
    <dgm:cxn modelId="{B5787683-431C-43D0-B8F7-E6C04D3E6598}" type="presParOf" srcId="{4AA7A57D-C0E3-4C8B-B2D3-96B83AE4FB2B}" destId="{7F32539C-0BF8-4374-8B56-A435F52FF849}" srcOrd="0" destOrd="0" presId="urn:microsoft.com/office/officeart/2018/2/layout/IconVerticalSolidList"/>
    <dgm:cxn modelId="{17AAAEC7-C9CF-41D4-BDF1-D6A85C29D91A}" type="presParOf" srcId="{4AA7A57D-C0E3-4C8B-B2D3-96B83AE4FB2B}" destId="{6D5978F7-CDF6-4A2C-92D5-062BEA9BB0A9}" srcOrd="1" destOrd="0" presId="urn:microsoft.com/office/officeart/2018/2/layout/IconVerticalSolidList"/>
    <dgm:cxn modelId="{F3BEA4F5-ADAD-439B-87BA-8A0878F90699}" type="presParOf" srcId="{4AA7A57D-C0E3-4C8B-B2D3-96B83AE4FB2B}" destId="{BF60A620-E69D-4013-81B1-B423E1C8F176}" srcOrd="2" destOrd="0" presId="urn:microsoft.com/office/officeart/2018/2/layout/IconVerticalSolidList"/>
    <dgm:cxn modelId="{9AD13AD8-60E2-411B-BE3F-EEF6752602F3}" type="presParOf" srcId="{4AA7A57D-C0E3-4C8B-B2D3-96B83AE4FB2B}" destId="{4BC7E0F6-F6A3-40E5-8776-625D33493246}" srcOrd="3" destOrd="0" presId="urn:microsoft.com/office/officeart/2018/2/layout/IconVerticalSolidList"/>
    <dgm:cxn modelId="{2AF56811-D60E-4F25-9651-301D12C07B6D}" type="presParOf" srcId="{C3EAEF6B-55B7-40CB-8391-6DB1DF77723C}" destId="{8E77AA98-0DC7-4D38-B2F7-0A27F6A81AA9}" srcOrd="3" destOrd="0" presId="urn:microsoft.com/office/officeart/2018/2/layout/IconVerticalSolidList"/>
    <dgm:cxn modelId="{1E3FA96F-61D8-4DA9-AB19-E546C8FE3428}" type="presParOf" srcId="{C3EAEF6B-55B7-40CB-8391-6DB1DF77723C}" destId="{E4D84C9A-F533-4909-8054-12A6BB3E0FE9}" srcOrd="4" destOrd="0" presId="urn:microsoft.com/office/officeart/2018/2/layout/IconVerticalSolidList"/>
    <dgm:cxn modelId="{C6C1F6B6-C4A0-41C7-8536-6ADC760431E9}" type="presParOf" srcId="{E4D84C9A-F533-4909-8054-12A6BB3E0FE9}" destId="{0C78A00A-5D03-4D06-93FF-0164C19BA4A3}" srcOrd="0" destOrd="0" presId="urn:microsoft.com/office/officeart/2018/2/layout/IconVerticalSolidList"/>
    <dgm:cxn modelId="{D389641D-F24C-4499-9F13-ADA1D0090949}" type="presParOf" srcId="{E4D84C9A-F533-4909-8054-12A6BB3E0FE9}" destId="{04E52ADC-B22F-4B71-85B0-ED84C2822D0B}" srcOrd="1" destOrd="0" presId="urn:microsoft.com/office/officeart/2018/2/layout/IconVerticalSolidList"/>
    <dgm:cxn modelId="{ED67B5EC-3532-4B91-9B3A-751065E34A58}" type="presParOf" srcId="{E4D84C9A-F533-4909-8054-12A6BB3E0FE9}" destId="{E1F7DCFE-D145-4D4F-B258-9CD947FDC15E}" srcOrd="2" destOrd="0" presId="urn:microsoft.com/office/officeart/2018/2/layout/IconVerticalSolidList"/>
    <dgm:cxn modelId="{23363A59-514C-46D6-B9E2-B0D61DF441DA}" type="presParOf" srcId="{E4D84C9A-F533-4909-8054-12A6BB3E0FE9}" destId="{6B08381C-75C1-4F9C-83C5-4F490109D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054572-CFFA-4C47-9B6A-62D30A73FA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23F1F2-7C0A-46AB-B035-067BC68CFC5E}">
      <dgm:prSet/>
      <dgm:spPr/>
      <dgm:t>
        <a:bodyPr/>
        <a:lstStyle/>
        <a:p>
          <a:r>
            <a:rPr lang="es-ES"/>
            <a:t>Marco de trabajo</a:t>
          </a:r>
          <a:endParaRPr lang="en-US"/>
        </a:p>
      </dgm:t>
    </dgm:pt>
    <dgm:pt modelId="{E2AAB1B1-5760-4819-8E31-1C5376429CE4}" type="parTrans" cxnId="{78343FA2-2EAB-488E-B0BC-561E49D54F5F}">
      <dgm:prSet/>
      <dgm:spPr/>
      <dgm:t>
        <a:bodyPr/>
        <a:lstStyle/>
        <a:p>
          <a:endParaRPr lang="en-US"/>
        </a:p>
      </dgm:t>
    </dgm:pt>
    <dgm:pt modelId="{E1F220EC-C13B-40EE-BCEA-656CD2750873}" type="sibTrans" cxnId="{78343FA2-2EAB-488E-B0BC-561E49D54F5F}">
      <dgm:prSet/>
      <dgm:spPr/>
      <dgm:t>
        <a:bodyPr/>
        <a:lstStyle/>
        <a:p>
          <a:endParaRPr lang="en-US"/>
        </a:p>
      </dgm:t>
    </dgm:pt>
    <dgm:pt modelId="{D7D44C53-A6C3-42B6-A0E4-244E6E14392E}">
      <dgm:prSet/>
      <dgm:spPr/>
      <dgm:t>
        <a:bodyPr/>
        <a:lstStyle/>
        <a:p>
          <a:r>
            <a:rPr lang="es-ES"/>
            <a:t>Alcance</a:t>
          </a:r>
          <a:endParaRPr lang="en-US"/>
        </a:p>
      </dgm:t>
    </dgm:pt>
    <dgm:pt modelId="{C9E83EB4-1978-450C-B65B-3B86D85FF096}" type="parTrans" cxnId="{CBF33523-7279-4A4F-A6FC-70087B70575B}">
      <dgm:prSet/>
      <dgm:spPr/>
      <dgm:t>
        <a:bodyPr/>
        <a:lstStyle/>
        <a:p>
          <a:endParaRPr lang="en-US"/>
        </a:p>
      </dgm:t>
    </dgm:pt>
    <dgm:pt modelId="{DD656C41-0B8D-4357-8570-D210A943C39D}" type="sibTrans" cxnId="{CBF33523-7279-4A4F-A6FC-70087B70575B}">
      <dgm:prSet/>
      <dgm:spPr/>
      <dgm:t>
        <a:bodyPr/>
        <a:lstStyle/>
        <a:p>
          <a:endParaRPr lang="en-US"/>
        </a:p>
      </dgm:t>
    </dgm:pt>
    <dgm:pt modelId="{FF49DE00-6F60-4478-81C6-1A8158D155D2}">
      <dgm:prSet/>
      <dgm:spPr/>
      <dgm:t>
        <a:bodyPr/>
        <a:lstStyle/>
        <a:p>
          <a:r>
            <a:rPr lang="es-ES"/>
            <a:t>Recursos</a:t>
          </a:r>
          <a:endParaRPr lang="en-US"/>
        </a:p>
      </dgm:t>
    </dgm:pt>
    <dgm:pt modelId="{BB2C9682-8D73-4B41-9C6C-DFB0544639FA}" type="parTrans" cxnId="{CF8C609A-30D0-47E2-8AC4-B5C1C8780FC5}">
      <dgm:prSet/>
      <dgm:spPr/>
      <dgm:t>
        <a:bodyPr/>
        <a:lstStyle/>
        <a:p>
          <a:endParaRPr lang="en-US"/>
        </a:p>
      </dgm:t>
    </dgm:pt>
    <dgm:pt modelId="{DF29F471-FCD8-4678-A587-7C16991AEC32}" type="sibTrans" cxnId="{CF8C609A-30D0-47E2-8AC4-B5C1C8780FC5}">
      <dgm:prSet/>
      <dgm:spPr/>
      <dgm:t>
        <a:bodyPr/>
        <a:lstStyle/>
        <a:p>
          <a:endParaRPr lang="en-US"/>
        </a:p>
      </dgm:t>
    </dgm:pt>
    <dgm:pt modelId="{FF966C8A-CD02-45BA-B3BD-37AA5902C63A}">
      <dgm:prSet/>
      <dgm:spPr/>
      <dgm:t>
        <a:bodyPr/>
        <a:lstStyle/>
        <a:p>
          <a:r>
            <a:rPr lang="es-ES"/>
            <a:t>Esfuerzo</a:t>
          </a:r>
          <a:endParaRPr lang="en-US"/>
        </a:p>
      </dgm:t>
    </dgm:pt>
    <dgm:pt modelId="{B3103E7F-A65A-4173-A742-CE0555C63837}" type="parTrans" cxnId="{ED0F5E3B-05DA-4296-A2B8-EEBF5730AFDB}">
      <dgm:prSet/>
      <dgm:spPr/>
      <dgm:t>
        <a:bodyPr/>
        <a:lstStyle/>
        <a:p>
          <a:endParaRPr lang="en-US"/>
        </a:p>
      </dgm:t>
    </dgm:pt>
    <dgm:pt modelId="{715B6D38-881A-4AE7-81E3-C6F3D62401C6}" type="sibTrans" cxnId="{ED0F5E3B-05DA-4296-A2B8-EEBF5730AFDB}">
      <dgm:prSet/>
      <dgm:spPr/>
      <dgm:t>
        <a:bodyPr/>
        <a:lstStyle/>
        <a:p>
          <a:endParaRPr lang="en-US"/>
        </a:p>
      </dgm:t>
    </dgm:pt>
    <dgm:pt modelId="{222D17FE-8C85-4250-B623-D7B2A26EE696}">
      <dgm:prSet/>
      <dgm:spPr/>
      <dgm:t>
        <a:bodyPr/>
        <a:lstStyle/>
        <a:p>
          <a:r>
            <a:rPr lang="es-ES"/>
            <a:t>Actividades</a:t>
          </a:r>
          <a:endParaRPr lang="en-US"/>
        </a:p>
      </dgm:t>
    </dgm:pt>
    <dgm:pt modelId="{F504E5C4-13FC-4705-95D2-97FF156A78DF}" type="parTrans" cxnId="{9BD15E16-DF19-427B-92B4-0B20BBA16ECA}">
      <dgm:prSet/>
      <dgm:spPr/>
      <dgm:t>
        <a:bodyPr/>
        <a:lstStyle/>
        <a:p>
          <a:endParaRPr lang="en-US"/>
        </a:p>
      </dgm:t>
    </dgm:pt>
    <dgm:pt modelId="{7FE63BAD-4D90-4D68-A889-41F313936F33}" type="sibTrans" cxnId="{9BD15E16-DF19-427B-92B4-0B20BBA16ECA}">
      <dgm:prSet/>
      <dgm:spPr/>
      <dgm:t>
        <a:bodyPr/>
        <a:lstStyle/>
        <a:p>
          <a:endParaRPr lang="en-US"/>
        </a:p>
      </dgm:t>
    </dgm:pt>
    <dgm:pt modelId="{08EA80EB-1F68-4BE1-9FAC-09174A83960E}">
      <dgm:prSet/>
      <dgm:spPr/>
      <dgm:t>
        <a:bodyPr/>
        <a:lstStyle/>
        <a:p>
          <a:r>
            <a:rPr lang="es-ES"/>
            <a:t>Presupuesto</a:t>
          </a:r>
          <a:endParaRPr lang="en-US"/>
        </a:p>
      </dgm:t>
    </dgm:pt>
    <dgm:pt modelId="{A9DA68C9-A842-49A8-BC37-0B889BC0DF27}" type="parTrans" cxnId="{3204D284-2F23-48A3-A9EB-122AAD2D7102}">
      <dgm:prSet/>
      <dgm:spPr/>
      <dgm:t>
        <a:bodyPr/>
        <a:lstStyle/>
        <a:p>
          <a:endParaRPr lang="en-US"/>
        </a:p>
      </dgm:t>
    </dgm:pt>
    <dgm:pt modelId="{13BE0A8F-FE09-4066-9C88-EE543B61A82D}" type="sibTrans" cxnId="{3204D284-2F23-48A3-A9EB-122AAD2D7102}">
      <dgm:prSet/>
      <dgm:spPr/>
      <dgm:t>
        <a:bodyPr/>
        <a:lstStyle/>
        <a:p>
          <a:endParaRPr lang="en-US"/>
        </a:p>
      </dgm:t>
    </dgm:pt>
    <dgm:pt modelId="{A3D2D81B-BAE4-49E5-825D-BE056EAA6903}">
      <dgm:prSet/>
      <dgm:spPr/>
      <dgm:t>
        <a:bodyPr/>
        <a:lstStyle/>
        <a:p>
          <a:r>
            <a:rPr lang="es-ES"/>
            <a:t>Propósito</a:t>
          </a:r>
          <a:endParaRPr lang="en-US"/>
        </a:p>
      </dgm:t>
    </dgm:pt>
    <dgm:pt modelId="{040E5EF6-3F25-469A-A7DD-B5CDF062D9C5}" type="parTrans" cxnId="{F2922302-3B97-4387-8A45-7BC55C30E7C6}">
      <dgm:prSet/>
      <dgm:spPr/>
      <dgm:t>
        <a:bodyPr/>
        <a:lstStyle/>
        <a:p>
          <a:endParaRPr lang="en-US"/>
        </a:p>
      </dgm:t>
    </dgm:pt>
    <dgm:pt modelId="{E0AE4F2F-DF6D-4733-A753-5198803CD7E3}" type="sibTrans" cxnId="{F2922302-3B97-4387-8A45-7BC55C30E7C6}">
      <dgm:prSet/>
      <dgm:spPr/>
      <dgm:t>
        <a:bodyPr/>
        <a:lstStyle/>
        <a:p>
          <a:endParaRPr lang="en-US"/>
        </a:p>
      </dgm:t>
    </dgm:pt>
    <dgm:pt modelId="{9B9FC53A-54B5-4A99-BD0B-0B83384F4FE0}" type="pres">
      <dgm:prSet presAssocID="{F1054572-CFFA-4C47-9B6A-62D30A73FA56}" presName="vert0" presStyleCnt="0">
        <dgm:presLayoutVars>
          <dgm:dir/>
          <dgm:animOne val="branch"/>
          <dgm:animLvl val="lvl"/>
        </dgm:presLayoutVars>
      </dgm:prSet>
      <dgm:spPr/>
    </dgm:pt>
    <dgm:pt modelId="{E7D7B6FD-0A11-499F-BD57-1432EBB6A956}" type="pres">
      <dgm:prSet presAssocID="{E023F1F2-7C0A-46AB-B035-067BC68CFC5E}" presName="thickLine" presStyleLbl="alignNode1" presStyleIdx="0" presStyleCnt="7"/>
      <dgm:spPr/>
    </dgm:pt>
    <dgm:pt modelId="{66BF590D-19B1-46C7-9DCD-3F739D915D39}" type="pres">
      <dgm:prSet presAssocID="{E023F1F2-7C0A-46AB-B035-067BC68CFC5E}" presName="horz1" presStyleCnt="0"/>
      <dgm:spPr/>
    </dgm:pt>
    <dgm:pt modelId="{88B34DDC-0887-42A1-A7D9-0EE2FDDF8239}" type="pres">
      <dgm:prSet presAssocID="{E023F1F2-7C0A-46AB-B035-067BC68CFC5E}" presName="tx1" presStyleLbl="revTx" presStyleIdx="0" presStyleCnt="7"/>
      <dgm:spPr/>
    </dgm:pt>
    <dgm:pt modelId="{DA7BAE59-B9AD-4DCD-B068-BA4280AC3D87}" type="pres">
      <dgm:prSet presAssocID="{E023F1F2-7C0A-46AB-B035-067BC68CFC5E}" presName="vert1" presStyleCnt="0"/>
      <dgm:spPr/>
    </dgm:pt>
    <dgm:pt modelId="{78E36661-5271-4FA3-B979-BCDB8C3A2024}" type="pres">
      <dgm:prSet presAssocID="{D7D44C53-A6C3-42B6-A0E4-244E6E14392E}" presName="thickLine" presStyleLbl="alignNode1" presStyleIdx="1" presStyleCnt="7"/>
      <dgm:spPr/>
    </dgm:pt>
    <dgm:pt modelId="{0EA049DC-4910-4191-8ECB-43B002C33642}" type="pres">
      <dgm:prSet presAssocID="{D7D44C53-A6C3-42B6-A0E4-244E6E14392E}" presName="horz1" presStyleCnt="0"/>
      <dgm:spPr/>
    </dgm:pt>
    <dgm:pt modelId="{8C460168-1E96-4DA3-995A-20472FF8985E}" type="pres">
      <dgm:prSet presAssocID="{D7D44C53-A6C3-42B6-A0E4-244E6E14392E}" presName="tx1" presStyleLbl="revTx" presStyleIdx="1" presStyleCnt="7"/>
      <dgm:spPr/>
    </dgm:pt>
    <dgm:pt modelId="{D4C8DE8B-D390-4725-B3C0-C51E5420F5D6}" type="pres">
      <dgm:prSet presAssocID="{D7D44C53-A6C3-42B6-A0E4-244E6E14392E}" presName="vert1" presStyleCnt="0"/>
      <dgm:spPr/>
    </dgm:pt>
    <dgm:pt modelId="{0F595019-434B-4950-BE79-B7B4E2F678D5}" type="pres">
      <dgm:prSet presAssocID="{FF49DE00-6F60-4478-81C6-1A8158D155D2}" presName="thickLine" presStyleLbl="alignNode1" presStyleIdx="2" presStyleCnt="7"/>
      <dgm:spPr/>
    </dgm:pt>
    <dgm:pt modelId="{BF7FC4A1-A65A-430B-ACDF-9EE4E2B0E7A1}" type="pres">
      <dgm:prSet presAssocID="{FF49DE00-6F60-4478-81C6-1A8158D155D2}" presName="horz1" presStyleCnt="0"/>
      <dgm:spPr/>
    </dgm:pt>
    <dgm:pt modelId="{6AC2E359-D2EF-487B-BCB2-C3B0D5E46115}" type="pres">
      <dgm:prSet presAssocID="{FF49DE00-6F60-4478-81C6-1A8158D155D2}" presName="tx1" presStyleLbl="revTx" presStyleIdx="2" presStyleCnt="7"/>
      <dgm:spPr/>
    </dgm:pt>
    <dgm:pt modelId="{39C8607E-1D1B-42FA-A454-0CDA846822B7}" type="pres">
      <dgm:prSet presAssocID="{FF49DE00-6F60-4478-81C6-1A8158D155D2}" presName="vert1" presStyleCnt="0"/>
      <dgm:spPr/>
    </dgm:pt>
    <dgm:pt modelId="{25A9B85C-C5AC-409D-A141-4AD323EBCDC1}" type="pres">
      <dgm:prSet presAssocID="{FF966C8A-CD02-45BA-B3BD-37AA5902C63A}" presName="thickLine" presStyleLbl="alignNode1" presStyleIdx="3" presStyleCnt="7"/>
      <dgm:spPr/>
    </dgm:pt>
    <dgm:pt modelId="{65E73F9B-7D6D-49CB-8A5D-BD6C894396CD}" type="pres">
      <dgm:prSet presAssocID="{FF966C8A-CD02-45BA-B3BD-37AA5902C63A}" presName="horz1" presStyleCnt="0"/>
      <dgm:spPr/>
    </dgm:pt>
    <dgm:pt modelId="{18FBEDF9-7761-4C9C-B446-510481E8160C}" type="pres">
      <dgm:prSet presAssocID="{FF966C8A-CD02-45BA-B3BD-37AA5902C63A}" presName="tx1" presStyleLbl="revTx" presStyleIdx="3" presStyleCnt="7"/>
      <dgm:spPr/>
    </dgm:pt>
    <dgm:pt modelId="{AD54CDA1-AD4A-49DB-8748-BB4E3B660E47}" type="pres">
      <dgm:prSet presAssocID="{FF966C8A-CD02-45BA-B3BD-37AA5902C63A}" presName="vert1" presStyleCnt="0"/>
      <dgm:spPr/>
    </dgm:pt>
    <dgm:pt modelId="{0E640DD5-AC90-4CF1-9081-B1CF813389D9}" type="pres">
      <dgm:prSet presAssocID="{222D17FE-8C85-4250-B623-D7B2A26EE696}" presName="thickLine" presStyleLbl="alignNode1" presStyleIdx="4" presStyleCnt="7"/>
      <dgm:spPr/>
    </dgm:pt>
    <dgm:pt modelId="{071D2912-D0AC-46D2-AA09-CD34ED522440}" type="pres">
      <dgm:prSet presAssocID="{222D17FE-8C85-4250-B623-D7B2A26EE696}" presName="horz1" presStyleCnt="0"/>
      <dgm:spPr/>
    </dgm:pt>
    <dgm:pt modelId="{0C16BEC2-7D54-494E-92A2-D5DE5D9B6ED2}" type="pres">
      <dgm:prSet presAssocID="{222D17FE-8C85-4250-B623-D7B2A26EE696}" presName="tx1" presStyleLbl="revTx" presStyleIdx="4" presStyleCnt="7"/>
      <dgm:spPr/>
    </dgm:pt>
    <dgm:pt modelId="{DA409D05-E824-444C-BB92-05640EAED9D4}" type="pres">
      <dgm:prSet presAssocID="{222D17FE-8C85-4250-B623-D7B2A26EE696}" presName="vert1" presStyleCnt="0"/>
      <dgm:spPr/>
    </dgm:pt>
    <dgm:pt modelId="{37EA537C-9AAD-4B7B-8DCF-E1531EFD030F}" type="pres">
      <dgm:prSet presAssocID="{08EA80EB-1F68-4BE1-9FAC-09174A83960E}" presName="thickLine" presStyleLbl="alignNode1" presStyleIdx="5" presStyleCnt="7"/>
      <dgm:spPr/>
    </dgm:pt>
    <dgm:pt modelId="{DE20741B-FACB-44C2-A7DE-994F391D7B30}" type="pres">
      <dgm:prSet presAssocID="{08EA80EB-1F68-4BE1-9FAC-09174A83960E}" presName="horz1" presStyleCnt="0"/>
      <dgm:spPr/>
    </dgm:pt>
    <dgm:pt modelId="{64FE35D5-5F25-409D-B84B-2BEF261C0B08}" type="pres">
      <dgm:prSet presAssocID="{08EA80EB-1F68-4BE1-9FAC-09174A83960E}" presName="tx1" presStyleLbl="revTx" presStyleIdx="5" presStyleCnt="7"/>
      <dgm:spPr/>
    </dgm:pt>
    <dgm:pt modelId="{87E16C4C-961F-4153-8A39-99FB367EFFFE}" type="pres">
      <dgm:prSet presAssocID="{08EA80EB-1F68-4BE1-9FAC-09174A83960E}" presName="vert1" presStyleCnt="0"/>
      <dgm:spPr/>
    </dgm:pt>
    <dgm:pt modelId="{75BE834B-ADDE-4B75-B6FF-318597D0414A}" type="pres">
      <dgm:prSet presAssocID="{A3D2D81B-BAE4-49E5-825D-BE056EAA6903}" presName="thickLine" presStyleLbl="alignNode1" presStyleIdx="6" presStyleCnt="7"/>
      <dgm:spPr/>
    </dgm:pt>
    <dgm:pt modelId="{A9439409-F80C-4D02-89BF-7C40C09D2EED}" type="pres">
      <dgm:prSet presAssocID="{A3D2D81B-BAE4-49E5-825D-BE056EAA6903}" presName="horz1" presStyleCnt="0"/>
      <dgm:spPr/>
    </dgm:pt>
    <dgm:pt modelId="{98FB0ECD-F5D3-49AD-BC63-36361E38010A}" type="pres">
      <dgm:prSet presAssocID="{A3D2D81B-BAE4-49E5-825D-BE056EAA6903}" presName="tx1" presStyleLbl="revTx" presStyleIdx="6" presStyleCnt="7"/>
      <dgm:spPr/>
    </dgm:pt>
    <dgm:pt modelId="{F209272A-2460-4BE5-9663-46F8B4E9876B}" type="pres">
      <dgm:prSet presAssocID="{A3D2D81B-BAE4-49E5-825D-BE056EAA6903}" presName="vert1" presStyleCnt="0"/>
      <dgm:spPr/>
    </dgm:pt>
  </dgm:ptLst>
  <dgm:cxnLst>
    <dgm:cxn modelId="{F2922302-3B97-4387-8A45-7BC55C30E7C6}" srcId="{F1054572-CFFA-4C47-9B6A-62D30A73FA56}" destId="{A3D2D81B-BAE4-49E5-825D-BE056EAA6903}" srcOrd="6" destOrd="0" parTransId="{040E5EF6-3F25-469A-A7DD-B5CDF062D9C5}" sibTransId="{E0AE4F2F-DF6D-4733-A753-5198803CD7E3}"/>
    <dgm:cxn modelId="{9BD15E16-DF19-427B-92B4-0B20BBA16ECA}" srcId="{F1054572-CFFA-4C47-9B6A-62D30A73FA56}" destId="{222D17FE-8C85-4250-B623-D7B2A26EE696}" srcOrd="4" destOrd="0" parTransId="{F504E5C4-13FC-4705-95D2-97FF156A78DF}" sibTransId="{7FE63BAD-4D90-4D68-A889-41F313936F33}"/>
    <dgm:cxn modelId="{8E505A1D-39EE-4876-B2C7-FEA47703C124}" type="presOf" srcId="{F1054572-CFFA-4C47-9B6A-62D30A73FA56}" destId="{9B9FC53A-54B5-4A99-BD0B-0B83384F4FE0}" srcOrd="0" destOrd="0" presId="urn:microsoft.com/office/officeart/2008/layout/LinedList"/>
    <dgm:cxn modelId="{CBF33523-7279-4A4F-A6FC-70087B70575B}" srcId="{F1054572-CFFA-4C47-9B6A-62D30A73FA56}" destId="{D7D44C53-A6C3-42B6-A0E4-244E6E14392E}" srcOrd="1" destOrd="0" parTransId="{C9E83EB4-1978-450C-B65B-3B86D85FF096}" sibTransId="{DD656C41-0B8D-4357-8570-D210A943C39D}"/>
    <dgm:cxn modelId="{6C19263B-42BE-4C62-8C17-D05EDFC2BAFE}" type="presOf" srcId="{A3D2D81B-BAE4-49E5-825D-BE056EAA6903}" destId="{98FB0ECD-F5D3-49AD-BC63-36361E38010A}" srcOrd="0" destOrd="0" presId="urn:microsoft.com/office/officeart/2008/layout/LinedList"/>
    <dgm:cxn modelId="{ED0F5E3B-05DA-4296-A2B8-EEBF5730AFDB}" srcId="{F1054572-CFFA-4C47-9B6A-62D30A73FA56}" destId="{FF966C8A-CD02-45BA-B3BD-37AA5902C63A}" srcOrd="3" destOrd="0" parTransId="{B3103E7F-A65A-4173-A742-CE0555C63837}" sibTransId="{715B6D38-881A-4AE7-81E3-C6F3D62401C6}"/>
    <dgm:cxn modelId="{65664C4D-857B-4AD4-8F25-EC1F62635E14}" type="presOf" srcId="{222D17FE-8C85-4250-B623-D7B2A26EE696}" destId="{0C16BEC2-7D54-494E-92A2-D5DE5D9B6ED2}" srcOrd="0" destOrd="0" presId="urn:microsoft.com/office/officeart/2008/layout/LinedList"/>
    <dgm:cxn modelId="{2EA47677-1AFB-48CA-A535-B94687FB5E18}" type="presOf" srcId="{08EA80EB-1F68-4BE1-9FAC-09174A83960E}" destId="{64FE35D5-5F25-409D-B84B-2BEF261C0B08}" srcOrd="0" destOrd="0" presId="urn:microsoft.com/office/officeart/2008/layout/LinedList"/>
    <dgm:cxn modelId="{3204D284-2F23-48A3-A9EB-122AAD2D7102}" srcId="{F1054572-CFFA-4C47-9B6A-62D30A73FA56}" destId="{08EA80EB-1F68-4BE1-9FAC-09174A83960E}" srcOrd="5" destOrd="0" parTransId="{A9DA68C9-A842-49A8-BC37-0B889BC0DF27}" sibTransId="{13BE0A8F-FE09-4066-9C88-EE543B61A82D}"/>
    <dgm:cxn modelId="{CF8C609A-30D0-47E2-8AC4-B5C1C8780FC5}" srcId="{F1054572-CFFA-4C47-9B6A-62D30A73FA56}" destId="{FF49DE00-6F60-4478-81C6-1A8158D155D2}" srcOrd="2" destOrd="0" parTransId="{BB2C9682-8D73-4B41-9C6C-DFB0544639FA}" sibTransId="{DF29F471-FCD8-4678-A587-7C16991AEC32}"/>
    <dgm:cxn modelId="{E69DDC9F-2023-4C5C-9BF2-8AE708E9796D}" type="presOf" srcId="{FF966C8A-CD02-45BA-B3BD-37AA5902C63A}" destId="{18FBEDF9-7761-4C9C-B446-510481E8160C}" srcOrd="0" destOrd="0" presId="urn:microsoft.com/office/officeart/2008/layout/LinedList"/>
    <dgm:cxn modelId="{78343FA2-2EAB-488E-B0BC-561E49D54F5F}" srcId="{F1054572-CFFA-4C47-9B6A-62D30A73FA56}" destId="{E023F1F2-7C0A-46AB-B035-067BC68CFC5E}" srcOrd="0" destOrd="0" parTransId="{E2AAB1B1-5760-4819-8E31-1C5376429CE4}" sibTransId="{E1F220EC-C13B-40EE-BCEA-656CD2750873}"/>
    <dgm:cxn modelId="{6193EBAA-D32D-4FDA-880A-92E5A5ACFDCF}" type="presOf" srcId="{D7D44C53-A6C3-42B6-A0E4-244E6E14392E}" destId="{8C460168-1E96-4DA3-995A-20472FF8985E}" srcOrd="0" destOrd="0" presId="urn:microsoft.com/office/officeart/2008/layout/LinedList"/>
    <dgm:cxn modelId="{64934AAF-8FFE-4B4E-8954-7A893B95670D}" type="presOf" srcId="{E023F1F2-7C0A-46AB-B035-067BC68CFC5E}" destId="{88B34DDC-0887-42A1-A7D9-0EE2FDDF8239}" srcOrd="0" destOrd="0" presId="urn:microsoft.com/office/officeart/2008/layout/LinedList"/>
    <dgm:cxn modelId="{BF2D8DCB-5138-4522-A26B-76F38840FFB7}" type="presOf" srcId="{FF49DE00-6F60-4478-81C6-1A8158D155D2}" destId="{6AC2E359-D2EF-487B-BCB2-C3B0D5E46115}" srcOrd="0" destOrd="0" presId="urn:microsoft.com/office/officeart/2008/layout/LinedList"/>
    <dgm:cxn modelId="{CD068662-9C3D-41C3-9103-34E3D6A6CB2B}" type="presParOf" srcId="{9B9FC53A-54B5-4A99-BD0B-0B83384F4FE0}" destId="{E7D7B6FD-0A11-499F-BD57-1432EBB6A956}" srcOrd="0" destOrd="0" presId="urn:microsoft.com/office/officeart/2008/layout/LinedList"/>
    <dgm:cxn modelId="{6AFFB987-0008-4A65-9AFE-A9AFF090F532}" type="presParOf" srcId="{9B9FC53A-54B5-4A99-BD0B-0B83384F4FE0}" destId="{66BF590D-19B1-46C7-9DCD-3F739D915D39}" srcOrd="1" destOrd="0" presId="urn:microsoft.com/office/officeart/2008/layout/LinedList"/>
    <dgm:cxn modelId="{2520D0E3-2668-4B67-B732-4E5C0ADCA6DD}" type="presParOf" srcId="{66BF590D-19B1-46C7-9DCD-3F739D915D39}" destId="{88B34DDC-0887-42A1-A7D9-0EE2FDDF8239}" srcOrd="0" destOrd="0" presId="urn:microsoft.com/office/officeart/2008/layout/LinedList"/>
    <dgm:cxn modelId="{5EAD2822-867A-48B5-BEF7-CF8FF522A8D1}" type="presParOf" srcId="{66BF590D-19B1-46C7-9DCD-3F739D915D39}" destId="{DA7BAE59-B9AD-4DCD-B068-BA4280AC3D87}" srcOrd="1" destOrd="0" presId="urn:microsoft.com/office/officeart/2008/layout/LinedList"/>
    <dgm:cxn modelId="{068FBD47-C868-4718-BB5F-5A6CB57F6017}" type="presParOf" srcId="{9B9FC53A-54B5-4A99-BD0B-0B83384F4FE0}" destId="{78E36661-5271-4FA3-B979-BCDB8C3A2024}" srcOrd="2" destOrd="0" presId="urn:microsoft.com/office/officeart/2008/layout/LinedList"/>
    <dgm:cxn modelId="{511D7640-2606-4737-9388-679A61C2E08C}" type="presParOf" srcId="{9B9FC53A-54B5-4A99-BD0B-0B83384F4FE0}" destId="{0EA049DC-4910-4191-8ECB-43B002C33642}" srcOrd="3" destOrd="0" presId="urn:microsoft.com/office/officeart/2008/layout/LinedList"/>
    <dgm:cxn modelId="{387BB31B-0ECF-486B-9739-E17883E46C56}" type="presParOf" srcId="{0EA049DC-4910-4191-8ECB-43B002C33642}" destId="{8C460168-1E96-4DA3-995A-20472FF8985E}" srcOrd="0" destOrd="0" presId="urn:microsoft.com/office/officeart/2008/layout/LinedList"/>
    <dgm:cxn modelId="{7A1EC396-C490-4873-8674-3A9236D5EE3E}" type="presParOf" srcId="{0EA049DC-4910-4191-8ECB-43B002C33642}" destId="{D4C8DE8B-D390-4725-B3C0-C51E5420F5D6}" srcOrd="1" destOrd="0" presId="urn:microsoft.com/office/officeart/2008/layout/LinedList"/>
    <dgm:cxn modelId="{C48FF163-A263-427F-B390-2B1871423706}" type="presParOf" srcId="{9B9FC53A-54B5-4A99-BD0B-0B83384F4FE0}" destId="{0F595019-434B-4950-BE79-B7B4E2F678D5}" srcOrd="4" destOrd="0" presId="urn:microsoft.com/office/officeart/2008/layout/LinedList"/>
    <dgm:cxn modelId="{8D7ECE30-FC38-4590-887B-DD2A1AD3A004}" type="presParOf" srcId="{9B9FC53A-54B5-4A99-BD0B-0B83384F4FE0}" destId="{BF7FC4A1-A65A-430B-ACDF-9EE4E2B0E7A1}" srcOrd="5" destOrd="0" presId="urn:microsoft.com/office/officeart/2008/layout/LinedList"/>
    <dgm:cxn modelId="{6CA979BA-6DB9-4A62-808C-6A2579F0684A}" type="presParOf" srcId="{BF7FC4A1-A65A-430B-ACDF-9EE4E2B0E7A1}" destId="{6AC2E359-D2EF-487B-BCB2-C3B0D5E46115}" srcOrd="0" destOrd="0" presId="urn:microsoft.com/office/officeart/2008/layout/LinedList"/>
    <dgm:cxn modelId="{57E7D8CB-38A9-4BDC-9230-15CD30C832F8}" type="presParOf" srcId="{BF7FC4A1-A65A-430B-ACDF-9EE4E2B0E7A1}" destId="{39C8607E-1D1B-42FA-A454-0CDA846822B7}" srcOrd="1" destOrd="0" presId="urn:microsoft.com/office/officeart/2008/layout/LinedList"/>
    <dgm:cxn modelId="{E9FBD96C-29BB-417B-9A52-AAD0A303759C}" type="presParOf" srcId="{9B9FC53A-54B5-4A99-BD0B-0B83384F4FE0}" destId="{25A9B85C-C5AC-409D-A141-4AD323EBCDC1}" srcOrd="6" destOrd="0" presId="urn:microsoft.com/office/officeart/2008/layout/LinedList"/>
    <dgm:cxn modelId="{2596EC16-4C70-401B-B414-2E4BE032DEA9}" type="presParOf" srcId="{9B9FC53A-54B5-4A99-BD0B-0B83384F4FE0}" destId="{65E73F9B-7D6D-49CB-8A5D-BD6C894396CD}" srcOrd="7" destOrd="0" presId="urn:microsoft.com/office/officeart/2008/layout/LinedList"/>
    <dgm:cxn modelId="{0EAF42F4-E32D-43D2-9005-ABB1E7C6F835}" type="presParOf" srcId="{65E73F9B-7D6D-49CB-8A5D-BD6C894396CD}" destId="{18FBEDF9-7761-4C9C-B446-510481E8160C}" srcOrd="0" destOrd="0" presId="urn:microsoft.com/office/officeart/2008/layout/LinedList"/>
    <dgm:cxn modelId="{E1CCB998-AD35-44D1-8776-02DCA3DE7CF0}" type="presParOf" srcId="{65E73F9B-7D6D-49CB-8A5D-BD6C894396CD}" destId="{AD54CDA1-AD4A-49DB-8748-BB4E3B660E47}" srcOrd="1" destOrd="0" presId="urn:microsoft.com/office/officeart/2008/layout/LinedList"/>
    <dgm:cxn modelId="{942BC8E1-734B-4DF8-B713-37EA84267471}" type="presParOf" srcId="{9B9FC53A-54B5-4A99-BD0B-0B83384F4FE0}" destId="{0E640DD5-AC90-4CF1-9081-B1CF813389D9}" srcOrd="8" destOrd="0" presId="urn:microsoft.com/office/officeart/2008/layout/LinedList"/>
    <dgm:cxn modelId="{15E1CCED-D7CA-4E05-881C-92340A77722E}" type="presParOf" srcId="{9B9FC53A-54B5-4A99-BD0B-0B83384F4FE0}" destId="{071D2912-D0AC-46D2-AA09-CD34ED522440}" srcOrd="9" destOrd="0" presId="urn:microsoft.com/office/officeart/2008/layout/LinedList"/>
    <dgm:cxn modelId="{8C87F781-AC15-45E8-B430-0D2EC6DEA484}" type="presParOf" srcId="{071D2912-D0AC-46D2-AA09-CD34ED522440}" destId="{0C16BEC2-7D54-494E-92A2-D5DE5D9B6ED2}" srcOrd="0" destOrd="0" presId="urn:microsoft.com/office/officeart/2008/layout/LinedList"/>
    <dgm:cxn modelId="{B3FAF348-357F-4FB3-9BDF-0A7772DD5FCF}" type="presParOf" srcId="{071D2912-D0AC-46D2-AA09-CD34ED522440}" destId="{DA409D05-E824-444C-BB92-05640EAED9D4}" srcOrd="1" destOrd="0" presId="urn:microsoft.com/office/officeart/2008/layout/LinedList"/>
    <dgm:cxn modelId="{A2403E7D-2606-42AC-A170-AA50BB3D3C4F}" type="presParOf" srcId="{9B9FC53A-54B5-4A99-BD0B-0B83384F4FE0}" destId="{37EA537C-9AAD-4B7B-8DCF-E1531EFD030F}" srcOrd="10" destOrd="0" presId="urn:microsoft.com/office/officeart/2008/layout/LinedList"/>
    <dgm:cxn modelId="{71AC39E8-5BB6-416A-A084-185C76A83215}" type="presParOf" srcId="{9B9FC53A-54B5-4A99-BD0B-0B83384F4FE0}" destId="{DE20741B-FACB-44C2-A7DE-994F391D7B30}" srcOrd="11" destOrd="0" presId="urn:microsoft.com/office/officeart/2008/layout/LinedList"/>
    <dgm:cxn modelId="{3C553DC0-3CBA-4561-9E36-825B513B87B2}" type="presParOf" srcId="{DE20741B-FACB-44C2-A7DE-994F391D7B30}" destId="{64FE35D5-5F25-409D-B84B-2BEF261C0B08}" srcOrd="0" destOrd="0" presId="urn:microsoft.com/office/officeart/2008/layout/LinedList"/>
    <dgm:cxn modelId="{416EDB00-D065-4F90-83DC-F95044339B71}" type="presParOf" srcId="{DE20741B-FACB-44C2-A7DE-994F391D7B30}" destId="{87E16C4C-961F-4153-8A39-99FB367EFFFE}" srcOrd="1" destOrd="0" presId="urn:microsoft.com/office/officeart/2008/layout/LinedList"/>
    <dgm:cxn modelId="{CCA29D59-FDF3-48E7-806F-2DBE40632B3E}" type="presParOf" srcId="{9B9FC53A-54B5-4A99-BD0B-0B83384F4FE0}" destId="{75BE834B-ADDE-4B75-B6FF-318597D0414A}" srcOrd="12" destOrd="0" presId="urn:microsoft.com/office/officeart/2008/layout/LinedList"/>
    <dgm:cxn modelId="{7A2060E2-90A3-4F89-BC38-A68323C36AA8}" type="presParOf" srcId="{9B9FC53A-54B5-4A99-BD0B-0B83384F4FE0}" destId="{A9439409-F80C-4D02-89BF-7C40C09D2EED}" srcOrd="13" destOrd="0" presId="urn:microsoft.com/office/officeart/2008/layout/LinedList"/>
    <dgm:cxn modelId="{D2681302-209C-4C22-966B-F8C1F512E372}" type="presParOf" srcId="{A9439409-F80C-4D02-89BF-7C40C09D2EED}" destId="{98FB0ECD-F5D3-49AD-BC63-36361E38010A}" srcOrd="0" destOrd="0" presId="urn:microsoft.com/office/officeart/2008/layout/LinedList"/>
    <dgm:cxn modelId="{6894F8CE-C330-4F87-889F-3309020A0990}" type="presParOf" srcId="{A9439409-F80C-4D02-89BF-7C40C09D2EED}" destId="{F209272A-2460-4BE5-9663-46F8B4E987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78412F-4E37-42D6-A145-21677143FA5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FE325D-053F-491D-9EB5-6EC71AA56EDC}">
      <dgm:prSet/>
      <dgm:spPr/>
      <dgm:t>
        <a:bodyPr/>
        <a:lstStyle/>
        <a:p>
          <a:r>
            <a:rPr lang="es-ES"/>
            <a:t>Ejecución de pruebas</a:t>
          </a:r>
          <a:endParaRPr lang="en-US"/>
        </a:p>
      </dgm:t>
    </dgm:pt>
    <dgm:pt modelId="{B2396DDC-E428-414E-BF88-D26FC391C536}" type="parTrans" cxnId="{0DE7EA90-769B-43A9-A1DF-554B029A1BA2}">
      <dgm:prSet/>
      <dgm:spPr/>
      <dgm:t>
        <a:bodyPr/>
        <a:lstStyle/>
        <a:p>
          <a:endParaRPr lang="en-US"/>
        </a:p>
      </dgm:t>
    </dgm:pt>
    <dgm:pt modelId="{E28FB050-FC2A-4B6E-A92D-E4F90ECF159B}" type="sibTrans" cxnId="{0DE7EA90-769B-43A9-A1DF-554B029A1BA2}">
      <dgm:prSet/>
      <dgm:spPr/>
      <dgm:t>
        <a:bodyPr/>
        <a:lstStyle/>
        <a:p>
          <a:endParaRPr lang="en-US"/>
        </a:p>
      </dgm:t>
    </dgm:pt>
    <dgm:pt modelId="{A2DF6102-2978-4949-8FDB-EFD754E4013B}">
      <dgm:prSet/>
      <dgm:spPr/>
      <dgm:t>
        <a:bodyPr/>
        <a:lstStyle/>
        <a:p>
          <a:r>
            <a:rPr lang="es-ES"/>
            <a:t>Tiempo</a:t>
          </a:r>
          <a:endParaRPr lang="en-US"/>
        </a:p>
      </dgm:t>
    </dgm:pt>
    <dgm:pt modelId="{0F1D7D7D-4C24-4D00-8790-313EA5AF28B0}" type="parTrans" cxnId="{3311ED87-86B2-4258-A553-82762809DADE}">
      <dgm:prSet/>
      <dgm:spPr/>
      <dgm:t>
        <a:bodyPr/>
        <a:lstStyle/>
        <a:p>
          <a:endParaRPr lang="en-US"/>
        </a:p>
      </dgm:t>
    </dgm:pt>
    <dgm:pt modelId="{07AF9A3C-00C0-4404-8631-0126BFA5B5CE}" type="sibTrans" cxnId="{3311ED87-86B2-4258-A553-82762809DADE}">
      <dgm:prSet/>
      <dgm:spPr/>
      <dgm:t>
        <a:bodyPr/>
        <a:lstStyle/>
        <a:p>
          <a:endParaRPr lang="en-US"/>
        </a:p>
      </dgm:t>
    </dgm:pt>
    <dgm:pt modelId="{B57787E8-E3C7-470C-8210-55B44B83F864}">
      <dgm:prSet/>
      <dgm:spPr/>
      <dgm:t>
        <a:bodyPr/>
        <a:lstStyle/>
        <a:p>
          <a:r>
            <a:rPr lang="es-ES"/>
            <a:t>Recursos</a:t>
          </a:r>
          <a:endParaRPr lang="en-US"/>
        </a:p>
      </dgm:t>
    </dgm:pt>
    <dgm:pt modelId="{0A02AFFA-A276-43A3-976A-B7BF69162C21}" type="parTrans" cxnId="{D2B4E742-7FAE-438D-8BF7-E6FC85D63F21}">
      <dgm:prSet/>
      <dgm:spPr/>
      <dgm:t>
        <a:bodyPr/>
        <a:lstStyle/>
        <a:p>
          <a:endParaRPr lang="en-US"/>
        </a:p>
      </dgm:t>
    </dgm:pt>
    <dgm:pt modelId="{2619634F-641C-4551-8219-6B83B9C7D554}" type="sibTrans" cxnId="{D2B4E742-7FAE-438D-8BF7-E6FC85D63F21}">
      <dgm:prSet/>
      <dgm:spPr/>
      <dgm:t>
        <a:bodyPr/>
        <a:lstStyle/>
        <a:p>
          <a:endParaRPr lang="en-US"/>
        </a:p>
      </dgm:t>
    </dgm:pt>
    <dgm:pt modelId="{64F172E7-CD68-47B7-9BB9-56932C0A2FB5}">
      <dgm:prSet/>
      <dgm:spPr/>
      <dgm:t>
        <a:bodyPr/>
        <a:lstStyle/>
        <a:p>
          <a:r>
            <a:rPr lang="es-ES"/>
            <a:t>Alcance</a:t>
          </a:r>
          <a:endParaRPr lang="en-US"/>
        </a:p>
      </dgm:t>
    </dgm:pt>
    <dgm:pt modelId="{163982F2-BEE4-4B24-B57D-E5009585D087}" type="parTrans" cxnId="{0B78C658-F93A-44A9-8EB0-BB5722D1DC59}">
      <dgm:prSet/>
      <dgm:spPr/>
      <dgm:t>
        <a:bodyPr/>
        <a:lstStyle/>
        <a:p>
          <a:endParaRPr lang="en-US"/>
        </a:p>
      </dgm:t>
    </dgm:pt>
    <dgm:pt modelId="{429B48F1-368D-4053-A740-08C9CFDC8BA5}" type="sibTrans" cxnId="{0B78C658-F93A-44A9-8EB0-BB5722D1DC59}">
      <dgm:prSet/>
      <dgm:spPr/>
      <dgm:t>
        <a:bodyPr/>
        <a:lstStyle/>
        <a:p>
          <a:endParaRPr lang="en-US"/>
        </a:p>
      </dgm:t>
    </dgm:pt>
    <dgm:pt modelId="{DD7F1A2A-DD2F-4615-B8F6-705E792E5652}">
      <dgm:prSet/>
      <dgm:spPr/>
      <dgm:t>
        <a:bodyPr/>
        <a:lstStyle/>
        <a:p>
          <a:r>
            <a:rPr lang="es-ES"/>
            <a:t>Defectos</a:t>
          </a:r>
          <a:endParaRPr lang="en-US"/>
        </a:p>
      </dgm:t>
    </dgm:pt>
    <dgm:pt modelId="{4EBE3571-0352-4868-AAC6-4F5F6DD2C540}" type="parTrans" cxnId="{6B55B790-0F75-41A5-BC7F-582C92B4B3FF}">
      <dgm:prSet/>
      <dgm:spPr/>
      <dgm:t>
        <a:bodyPr/>
        <a:lstStyle/>
        <a:p>
          <a:endParaRPr lang="en-US"/>
        </a:p>
      </dgm:t>
    </dgm:pt>
    <dgm:pt modelId="{CC5968B7-E914-4091-8B68-291A52DC6CC5}" type="sibTrans" cxnId="{6B55B790-0F75-41A5-BC7F-582C92B4B3FF}">
      <dgm:prSet/>
      <dgm:spPr/>
      <dgm:t>
        <a:bodyPr/>
        <a:lstStyle/>
        <a:p>
          <a:endParaRPr lang="en-US"/>
        </a:p>
      </dgm:t>
    </dgm:pt>
    <dgm:pt modelId="{6C36B8DD-3615-4312-834A-2E52C7594811}">
      <dgm:prSet/>
      <dgm:spPr/>
      <dgm:t>
        <a:bodyPr/>
        <a:lstStyle/>
        <a:p>
          <a:r>
            <a:rPr lang="es-ES"/>
            <a:t>Test aceptados / fallidos</a:t>
          </a:r>
          <a:endParaRPr lang="en-US"/>
        </a:p>
      </dgm:t>
    </dgm:pt>
    <dgm:pt modelId="{5A02361E-EF2C-4A3B-B61F-F4DD8AAABD90}" type="parTrans" cxnId="{EC8AE396-1D3C-45F6-8D1B-7BE5F4CC3186}">
      <dgm:prSet/>
      <dgm:spPr/>
      <dgm:t>
        <a:bodyPr/>
        <a:lstStyle/>
        <a:p>
          <a:endParaRPr lang="en-US"/>
        </a:p>
      </dgm:t>
    </dgm:pt>
    <dgm:pt modelId="{B9EFAEF3-3995-4E48-8072-BF191B1E7A92}" type="sibTrans" cxnId="{EC8AE396-1D3C-45F6-8D1B-7BE5F4CC3186}">
      <dgm:prSet/>
      <dgm:spPr/>
      <dgm:t>
        <a:bodyPr/>
        <a:lstStyle/>
        <a:p>
          <a:endParaRPr lang="en-US"/>
        </a:p>
      </dgm:t>
    </dgm:pt>
    <dgm:pt modelId="{C439887E-92CD-4764-98C1-C257B31976C5}" type="pres">
      <dgm:prSet presAssocID="{8678412F-4E37-42D6-A145-21677143FA5D}" presName="linear" presStyleCnt="0">
        <dgm:presLayoutVars>
          <dgm:animLvl val="lvl"/>
          <dgm:resizeHandles val="exact"/>
        </dgm:presLayoutVars>
      </dgm:prSet>
      <dgm:spPr/>
    </dgm:pt>
    <dgm:pt modelId="{E8F42577-F30B-4B83-99A5-BD71BFBB600F}" type="pres">
      <dgm:prSet presAssocID="{0CFE325D-053F-491D-9EB5-6EC71AA56E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579EE1-03EC-41FF-89E8-A1F685E943F5}" type="pres">
      <dgm:prSet presAssocID="{0CFE325D-053F-491D-9EB5-6EC71AA56EDC}" presName="childText" presStyleLbl="revTx" presStyleIdx="0" presStyleCnt="2">
        <dgm:presLayoutVars>
          <dgm:bulletEnabled val="1"/>
        </dgm:presLayoutVars>
      </dgm:prSet>
      <dgm:spPr/>
    </dgm:pt>
    <dgm:pt modelId="{E808ACD9-8C46-440A-89EE-C5965A78A583}" type="pres">
      <dgm:prSet presAssocID="{DD7F1A2A-DD2F-4615-B8F6-705E792E5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D2BEA7-B3FC-4665-ADC5-73A0AD441F45}" type="pres">
      <dgm:prSet presAssocID="{DD7F1A2A-DD2F-4615-B8F6-705E792E565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58A001-3F79-4729-AF6C-D5958DE783BC}" type="presOf" srcId="{0CFE325D-053F-491D-9EB5-6EC71AA56EDC}" destId="{E8F42577-F30B-4B83-99A5-BD71BFBB600F}" srcOrd="0" destOrd="0" presId="urn:microsoft.com/office/officeart/2005/8/layout/vList2"/>
    <dgm:cxn modelId="{EFF66316-3C5D-4D04-9AAF-FC4A9F182FD1}" type="presOf" srcId="{B57787E8-E3C7-470C-8210-55B44B83F864}" destId="{F8579EE1-03EC-41FF-89E8-A1F685E943F5}" srcOrd="0" destOrd="1" presId="urn:microsoft.com/office/officeart/2005/8/layout/vList2"/>
    <dgm:cxn modelId="{0A463539-CA64-4E8D-8EB1-0EE725886FC4}" type="presOf" srcId="{A2DF6102-2978-4949-8FDB-EFD754E4013B}" destId="{F8579EE1-03EC-41FF-89E8-A1F685E943F5}" srcOrd="0" destOrd="0" presId="urn:microsoft.com/office/officeart/2005/8/layout/vList2"/>
    <dgm:cxn modelId="{D2B4E742-7FAE-438D-8BF7-E6FC85D63F21}" srcId="{0CFE325D-053F-491D-9EB5-6EC71AA56EDC}" destId="{B57787E8-E3C7-470C-8210-55B44B83F864}" srcOrd="1" destOrd="0" parTransId="{0A02AFFA-A276-43A3-976A-B7BF69162C21}" sibTransId="{2619634F-641C-4551-8219-6B83B9C7D554}"/>
    <dgm:cxn modelId="{0B78C658-F93A-44A9-8EB0-BB5722D1DC59}" srcId="{0CFE325D-053F-491D-9EB5-6EC71AA56EDC}" destId="{64F172E7-CD68-47B7-9BB9-56932C0A2FB5}" srcOrd="2" destOrd="0" parTransId="{163982F2-BEE4-4B24-B57D-E5009585D087}" sibTransId="{429B48F1-368D-4053-A740-08C9CFDC8BA5}"/>
    <dgm:cxn modelId="{3311ED87-86B2-4258-A553-82762809DADE}" srcId="{0CFE325D-053F-491D-9EB5-6EC71AA56EDC}" destId="{A2DF6102-2978-4949-8FDB-EFD754E4013B}" srcOrd="0" destOrd="0" parTransId="{0F1D7D7D-4C24-4D00-8790-313EA5AF28B0}" sibTransId="{07AF9A3C-00C0-4404-8631-0126BFA5B5CE}"/>
    <dgm:cxn modelId="{6B55B790-0F75-41A5-BC7F-582C92B4B3FF}" srcId="{8678412F-4E37-42D6-A145-21677143FA5D}" destId="{DD7F1A2A-DD2F-4615-B8F6-705E792E5652}" srcOrd="1" destOrd="0" parTransId="{4EBE3571-0352-4868-AAC6-4F5F6DD2C540}" sibTransId="{CC5968B7-E914-4091-8B68-291A52DC6CC5}"/>
    <dgm:cxn modelId="{0DE7EA90-769B-43A9-A1DF-554B029A1BA2}" srcId="{8678412F-4E37-42D6-A145-21677143FA5D}" destId="{0CFE325D-053F-491D-9EB5-6EC71AA56EDC}" srcOrd="0" destOrd="0" parTransId="{B2396DDC-E428-414E-BF88-D26FC391C536}" sibTransId="{E28FB050-FC2A-4B6E-A92D-E4F90ECF159B}"/>
    <dgm:cxn modelId="{EC8AE396-1D3C-45F6-8D1B-7BE5F4CC3186}" srcId="{DD7F1A2A-DD2F-4615-B8F6-705E792E5652}" destId="{6C36B8DD-3615-4312-834A-2E52C7594811}" srcOrd="0" destOrd="0" parTransId="{5A02361E-EF2C-4A3B-B61F-F4DD8AAABD90}" sibTransId="{B9EFAEF3-3995-4E48-8072-BF191B1E7A92}"/>
    <dgm:cxn modelId="{CF91EAC7-1551-4086-8992-36F86C7D6288}" type="presOf" srcId="{DD7F1A2A-DD2F-4615-B8F6-705E792E5652}" destId="{E808ACD9-8C46-440A-89EE-C5965A78A583}" srcOrd="0" destOrd="0" presId="urn:microsoft.com/office/officeart/2005/8/layout/vList2"/>
    <dgm:cxn modelId="{54DE4CCB-ECF9-49DE-ADEB-60CAD388905F}" type="presOf" srcId="{6C36B8DD-3615-4312-834A-2E52C7594811}" destId="{6BD2BEA7-B3FC-4665-ADC5-73A0AD441F45}" srcOrd="0" destOrd="0" presId="urn:microsoft.com/office/officeart/2005/8/layout/vList2"/>
    <dgm:cxn modelId="{C1F02FD0-438A-4330-BD00-7A57E9705BBD}" type="presOf" srcId="{64F172E7-CD68-47B7-9BB9-56932C0A2FB5}" destId="{F8579EE1-03EC-41FF-89E8-A1F685E943F5}" srcOrd="0" destOrd="2" presId="urn:microsoft.com/office/officeart/2005/8/layout/vList2"/>
    <dgm:cxn modelId="{D897CDFC-8977-4D6D-8C24-189C84A6C438}" type="presOf" srcId="{8678412F-4E37-42D6-A145-21677143FA5D}" destId="{C439887E-92CD-4764-98C1-C257B31976C5}" srcOrd="0" destOrd="0" presId="urn:microsoft.com/office/officeart/2005/8/layout/vList2"/>
    <dgm:cxn modelId="{9A304C81-5635-4918-81C0-6ED7040D1B64}" type="presParOf" srcId="{C439887E-92CD-4764-98C1-C257B31976C5}" destId="{E8F42577-F30B-4B83-99A5-BD71BFBB600F}" srcOrd="0" destOrd="0" presId="urn:microsoft.com/office/officeart/2005/8/layout/vList2"/>
    <dgm:cxn modelId="{A70F1383-C36C-4DB9-907F-566A63E09996}" type="presParOf" srcId="{C439887E-92CD-4764-98C1-C257B31976C5}" destId="{F8579EE1-03EC-41FF-89E8-A1F685E943F5}" srcOrd="1" destOrd="0" presId="urn:microsoft.com/office/officeart/2005/8/layout/vList2"/>
    <dgm:cxn modelId="{8B33749B-AE6A-454D-BB3E-85717CD2BAEE}" type="presParOf" srcId="{C439887E-92CD-4764-98C1-C257B31976C5}" destId="{E808ACD9-8C46-440A-89EE-C5965A78A583}" srcOrd="2" destOrd="0" presId="urn:microsoft.com/office/officeart/2005/8/layout/vList2"/>
    <dgm:cxn modelId="{69AA9E20-684E-4485-B648-282C0C55155B}" type="presParOf" srcId="{C439887E-92CD-4764-98C1-C257B31976C5}" destId="{6BD2BEA7-B3FC-4665-ADC5-73A0AD441F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921A1-2F99-4D8C-8E72-C71E5D4045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174B6E-B206-4814-B494-CED11D58735C}">
      <dgm:prSet/>
      <dgm:spPr/>
      <dgm:t>
        <a:bodyPr/>
        <a:lstStyle/>
        <a:p>
          <a:r>
            <a:rPr lang="es-ES"/>
            <a:t>Como reproducir la falla</a:t>
          </a:r>
          <a:endParaRPr lang="en-US"/>
        </a:p>
      </dgm:t>
    </dgm:pt>
    <dgm:pt modelId="{33018870-3450-4E76-83A4-44AF72A13292}" type="parTrans" cxnId="{A82DE943-0423-4CC5-A89B-10CA5CD80F52}">
      <dgm:prSet/>
      <dgm:spPr/>
      <dgm:t>
        <a:bodyPr/>
        <a:lstStyle/>
        <a:p>
          <a:endParaRPr lang="en-US"/>
        </a:p>
      </dgm:t>
    </dgm:pt>
    <dgm:pt modelId="{3BB78C9B-28FC-4502-B360-895D451D456D}" type="sibTrans" cxnId="{A82DE943-0423-4CC5-A89B-10CA5CD80F52}">
      <dgm:prSet/>
      <dgm:spPr/>
      <dgm:t>
        <a:bodyPr/>
        <a:lstStyle/>
        <a:p>
          <a:endParaRPr lang="en-US"/>
        </a:p>
      </dgm:t>
    </dgm:pt>
    <dgm:pt modelId="{819ACB54-73A8-419C-ABEE-551C24B7BE05}">
      <dgm:prSet/>
      <dgm:spPr/>
      <dgm:t>
        <a:bodyPr/>
        <a:lstStyle/>
        <a:p>
          <a:r>
            <a:rPr lang="es-ES"/>
            <a:t>Analizar y describir la falla</a:t>
          </a:r>
          <a:endParaRPr lang="en-US"/>
        </a:p>
      </dgm:t>
    </dgm:pt>
    <dgm:pt modelId="{9E1C3025-6205-4341-8707-58F8AFF14F61}" type="parTrans" cxnId="{7D658CE4-B553-41E1-9CA0-1ED29AC5076D}">
      <dgm:prSet/>
      <dgm:spPr/>
      <dgm:t>
        <a:bodyPr/>
        <a:lstStyle/>
        <a:p>
          <a:endParaRPr lang="en-US"/>
        </a:p>
      </dgm:t>
    </dgm:pt>
    <dgm:pt modelId="{87374968-6FF3-4C11-AC04-7ED2ED3849EF}" type="sibTrans" cxnId="{7D658CE4-B553-41E1-9CA0-1ED29AC5076D}">
      <dgm:prSet/>
      <dgm:spPr/>
      <dgm:t>
        <a:bodyPr/>
        <a:lstStyle/>
        <a:p>
          <a:endParaRPr lang="en-US"/>
        </a:p>
      </dgm:t>
    </dgm:pt>
    <dgm:pt modelId="{2F6598B5-4EAC-4890-8BED-08FBADB97733}">
      <dgm:prSet/>
      <dgm:spPr/>
      <dgm:t>
        <a:bodyPr/>
        <a:lstStyle/>
        <a:p>
          <a:r>
            <a:rPr lang="es-ES"/>
            <a:t>Salida obtenida, caso de prueba, entrada, salida esperada, ambiente de ejecución</a:t>
          </a:r>
          <a:endParaRPr lang="en-US"/>
        </a:p>
      </dgm:t>
    </dgm:pt>
    <dgm:pt modelId="{255DD841-244C-4C4D-A909-BE8B547EB646}" type="parTrans" cxnId="{17C9F481-FEF9-4CC9-9F00-4ABA661FA60D}">
      <dgm:prSet/>
      <dgm:spPr/>
      <dgm:t>
        <a:bodyPr/>
        <a:lstStyle/>
        <a:p>
          <a:endParaRPr lang="en-US"/>
        </a:p>
      </dgm:t>
    </dgm:pt>
    <dgm:pt modelId="{059469E5-E829-4DCF-93DC-34AE2AC22C82}" type="sibTrans" cxnId="{17C9F481-FEF9-4CC9-9F00-4ABA661FA60D}">
      <dgm:prSet/>
      <dgm:spPr/>
      <dgm:t>
        <a:bodyPr/>
        <a:lstStyle/>
        <a:p>
          <a:endParaRPr lang="en-US"/>
        </a:p>
      </dgm:t>
    </dgm:pt>
    <dgm:pt modelId="{F475461B-DF8F-47B5-83B0-DFF2FD470AD5}" type="pres">
      <dgm:prSet presAssocID="{DAC921A1-2F99-4D8C-8E72-C71E5D40459F}" presName="linear" presStyleCnt="0">
        <dgm:presLayoutVars>
          <dgm:animLvl val="lvl"/>
          <dgm:resizeHandles val="exact"/>
        </dgm:presLayoutVars>
      </dgm:prSet>
      <dgm:spPr/>
    </dgm:pt>
    <dgm:pt modelId="{F5A42301-CB41-4B10-8E2A-57B9AE977AC9}" type="pres">
      <dgm:prSet presAssocID="{59174B6E-B206-4814-B494-CED11D587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B5CB87-4ED8-4358-A8C2-E47F2746D114}" type="pres">
      <dgm:prSet presAssocID="{3BB78C9B-28FC-4502-B360-895D451D456D}" presName="spacer" presStyleCnt="0"/>
      <dgm:spPr/>
    </dgm:pt>
    <dgm:pt modelId="{544D7DD3-D10F-4C3B-92E2-97F45201D0F0}" type="pres">
      <dgm:prSet presAssocID="{819ACB54-73A8-419C-ABEE-551C24B7BE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C1954D-AE52-47D5-9E1F-858E0D254CDB}" type="pres">
      <dgm:prSet presAssocID="{87374968-6FF3-4C11-AC04-7ED2ED3849EF}" presName="spacer" presStyleCnt="0"/>
      <dgm:spPr/>
    </dgm:pt>
    <dgm:pt modelId="{546611A4-2CCA-4859-A14A-8E9351F08730}" type="pres">
      <dgm:prSet presAssocID="{2F6598B5-4EAC-4890-8BED-08FBADB977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E82736-745D-4793-B280-FCAA09F9AFCC}" type="presOf" srcId="{DAC921A1-2F99-4D8C-8E72-C71E5D40459F}" destId="{F475461B-DF8F-47B5-83B0-DFF2FD470AD5}" srcOrd="0" destOrd="0" presId="urn:microsoft.com/office/officeart/2005/8/layout/vList2"/>
    <dgm:cxn modelId="{A82DE943-0423-4CC5-A89B-10CA5CD80F52}" srcId="{DAC921A1-2F99-4D8C-8E72-C71E5D40459F}" destId="{59174B6E-B206-4814-B494-CED11D58735C}" srcOrd="0" destOrd="0" parTransId="{33018870-3450-4E76-83A4-44AF72A13292}" sibTransId="{3BB78C9B-28FC-4502-B360-895D451D456D}"/>
    <dgm:cxn modelId="{17C9F481-FEF9-4CC9-9F00-4ABA661FA60D}" srcId="{DAC921A1-2F99-4D8C-8E72-C71E5D40459F}" destId="{2F6598B5-4EAC-4890-8BED-08FBADB97733}" srcOrd="2" destOrd="0" parTransId="{255DD841-244C-4C4D-A909-BE8B547EB646}" sibTransId="{059469E5-E829-4DCF-93DC-34AE2AC22C82}"/>
    <dgm:cxn modelId="{10BF6FA3-5C56-4DD1-B2A0-757C825B25AE}" type="presOf" srcId="{2F6598B5-4EAC-4890-8BED-08FBADB97733}" destId="{546611A4-2CCA-4859-A14A-8E9351F08730}" srcOrd="0" destOrd="0" presId="urn:microsoft.com/office/officeart/2005/8/layout/vList2"/>
    <dgm:cxn modelId="{F4269AA6-2A31-4CE8-8830-B686849D0B29}" type="presOf" srcId="{819ACB54-73A8-419C-ABEE-551C24B7BE05}" destId="{544D7DD3-D10F-4C3B-92E2-97F45201D0F0}" srcOrd="0" destOrd="0" presId="urn:microsoft.com/office/officeart/2005/8/layout/vList2"/>
    <dgm:cxn modelId="{520074B1-9596-41D9-A3EF-195319063FFA}" type="presOf" srcId="{59174B6E-B206-4814-B494-CED11D58735C}" destId="{F5A42301-CB41-4B10-8E2A-57B9AE977AC9}" srcOrd="0" destOrd="0" presId="urn:microsoft.com/office/officeart/2005/8/layout/vList2"/>
    <dgm:cxn modelId="{7D658CE4-B553-41E1-9CA0-1ED29AC5076D}" srcId="{DAC921A1-2F99-4D8C-8E72-C71E5D40459F}" destId="{819ACB54-73A8-419C-ABEE-551C24B7BE05}" srcOrd="1" destOrd="0" parTransId="{9E1C3025-6205-4341-8707-58F8AFF14F61}" sibTransId="{87374968-6FF3-4C11-AC04-7ED2ED3849EF}"/>
    <dgm:cxn modelId="{D6485D27-1B09-45AA-AEDB-92047320F494}" type="presParOf" srcId="{F475461B-DF8F-47B5-83B0-DFF2FD470AD5}" destId="{F5A42301-CB41-4B10-8E2A-57B9AE977AC9}" srcOrd="0" destOrd="0" presId="urn:microsoft.com/office/officeart/2005/8/layout/vList2"/>
    <dgm:cxn modelId="{0FD68758-8C85-4EC6-8681-27D6BFAE12FF}" type="presParOf" srcId="{F475461B-DF8F-47B5-83B0-DFF2FD470AD5}" destId="{64B5CB87-4ED8-4358-A8C2-E47F2746D114}" srcOrd="1" destOrd="0" presId="urn:microsoft.com/office/officeart/2005/8/layout/vList2"/>
    <dgm:cxn modelId="{064D972A-DE6B-4B68-BB3A-088BF203E841}" type="presParOf" srcId="{F475461B-DF8F-47B5-83B0-DFF2FD470AD5}" destId="{544D7DD3-D10F-4C3B-92E2-97F45201D0F0}" srcOrd="2" destOrd="0" presId="urn:microsoft.com/office/officeart/2005/8/layout/vList2"/>
    <dgm:cxn modelId="{CA628DF1-8B47-4443-8BA3-8727DD45C608}" type="presParOf" srcId="{F475461B-DF8F-47B5-83B0-DFF2FD470AD5}" destId="{8FC1954D-AE52-47D5-9E1F-858E0D254CDB}" srcOrd="3" destOrd="0" presId="urn:microsoft.com/office/officeart/2005/8/layout/vList2"/>
    <dgm:cxn modelId="{BFD9C2EA-405F-47EC-A79C-58459C863719}" type="presParOf" srcId="{F475461B-DF8F-47B5-83B0-DFF2FD470AD5}" destId="{546611A4-2CCA-4859-A14A-8E9351F087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C5DAB-7E80-4467-87FC-024A0AE73F7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3AA54-09D7-46F9-8995-CC066B8EF00E}">
      <dgm:prSet/>
      <dgm:spPr/>
      <dgm:t>
        <a:bodyPr/>
        <a:lstStyle/>
        <a:p>
          <a:r>
            <a:rPr lang="es-ES"/>
            <a:t>Requerimientos</a:t>
          </a:r>
          <a:r>
            <a:rPr lang="es-MX"/>
            <a:t> y especificaciones funcionales</a:t>
          </a:r>
          <a:endParaRPr lang="en-US"/>
        </a:p>
      </dgm:t>
    </dgm:pt>
    <dgm:pt modelId="{25AC8D2A-9D02-4D14-A936-D3E5AD294140}" type="parTrans" cxnId="{B9846969-6840-4440-8434-55BF73D387F7}">
      <dgm:prSet/>
      <dgm:spPr/>
      <dgm:t>
        <a:bodyPr/>
        <a:lstStyle/>
        <a:p>
          <a:endParaRPr lang="en-US"/>
        </a:p>
      </dgm:t>
    </dgm:pt>
    <dgm:pt modelId="{C05434B0-0A36-45B1-98DA-C2F3A063D039}" type="sibTrans" cxnId="{B9846969-6840-4440-8434-55BF73D387F7}">
      <dgm:prSet/>
      <dgm:spPr/>
      <dgm:t>
        <a:bodyPr/>
        <a:lstStyle/>
        <a:p>
          <a:endParaRPr lang="en-US"/>
        </a:p>
      </dgm:t>
    </dgm:pt>
    <dgm:pt modelId="{96C51DF3-E7BA-4CF6-AABB-34BF73A66B40}">
      <dgm:prSet/>
      <dgm:spPr/>
      <dgm:t>
        <a:bodyPr/>
        <a:lstStyle/>
        <a:p>
          <a:r>
            <a:rPr lang="es-MX" dirty="0"/>
            <a:t>Código</a:t>
          </a:r>
          <a:endParaRPr lang="en-US" dirty="0"/>
        </a:p>
      </dgm:t>
    </dgm:pt>
    <dgm:pt modelId="{8364242B-B9C0-4194-B599-C4993C210137}" type="parTrans" cxnId="{80179C50-A795-4839-A9CD-685BFACB6D07}">
      <dgm:prSet/>
      <dgm:spPr/>
      <dgm:t>
        <a:bodyPr/>
        <a:lstStyle/>
        <a:p>
          <a:endParaRPr lang="en-US"/>
        </a:p>
      </dgm:t>
    </dgm:pt>
    <dgm:pt modelId="{D5A8EB82-D5EF-45D1-86E8-B1813F43D134}" type="sibTrans" cxnId="{80179C50-A795-4839-A9CD-685BFACB6D07}">
      <dgm:prSet/>
      <dgm:spPr/>
      <dgm:t>
        <a:bodyPr/>
        <a:lstStyle/>
        <a:p>
          <a:endParaRPr lang="en-US"/>
        </a:p>
      </dgm:t>
    </dgm:pt>
    <dgm:pt modelId="{71A41DA3-565C-4469-A8A1-9A0462619E44}">
      <dgm:prSet/>
      <dgm:spPr/>
      <dgm:t>
        <a:bodyPr/>
        <a:lstStyle/>
        <a:p>
          <a:r>
            <a:rPr lang="es-MX"/>
            <a:t>Dominós de entrada y salida</a:t>
          </a:r>
          <a:endParaRPr lang="en-US"/>
        </a:p>
      </dgm:t>
    </dgm:pt>
    <dgm:pt modelId="{9CAC666B-E3B8-499F-A0A5-2E4874A9180E}" type="parTrans" cxnId="{2ABAAEC9-2CE3-4551-8462-4086A1874BAA}">
      <dgm:prSet/>
      <dgm:spPr/>
      <dgm:t>
        <a:bodyPr/>
        <a:lstStyle/>
        <a:p>
          <a:endParaRPr lang="en-US"/>
        </a:p>
      </dgm:t>
    </dgm:pt>
    <dgm:pt modelId="{772E889F-5ED9-41DA-874E-F9B0421A66E5}" type="sibTrans" cxnId="{2ABAAEC9-2CE3-4551-8462-4086A1874BAA}">
      <dgm:prSet/>
      <dgm:spPr/>
      <dgm:t>
        <a:bodyPr/>
        <a:lstStyle/>
        <a:p>
          <a:endParaRPr lang="en-US"/>
        </a:p>
      </dgm:t>
    </dgm:pt>
    <dgm:pt modelId="{6DA3B088-F203-4D1F-9407-659A30F10BB3}">
      <dgm:prSet/>
      <dgm:spPr/>
      <dgm:t>
        <a:bodyPr/>
        <a:lstStyle/>
        <a:p>
          <a:r>
            <a:rPr lang="es-MX"/>
            <a:t>Perfil operacional</a:t>
          </a:r>
          <a:endParaRPr lang="en-US"/>
        </a:p>
      </dgm:t>
    </dgm:pt>
    <dgm:pt modelId="{890B3A97-1194-4D6B-B087-8CA4C0ADA047}" type="parTrans" cxnId="{55636A38-D90A-4885-A11F-6A72D27228EC}">
      <dgm:prSet/>
      <dgm:spPr/>
      <dgm:t>
        <a:bodyPr/>
        <a:lstStyle/>
        <a:p>
          <a:endParaRPr lang="en-US"/>
        </a:p>
      </dgm:t>
    </dgm:pt>
    <dgm:pt modelId="{3C579A76-CD5D-410E-8EDF-7812CF19976F}" type="sibTrans" cxnId="{55636A38-D90A-4885-A11F-6A72D27228EC}">
      <dgm:prSet/>
      <dgm:spPr/>
      <dgm:t>
        <a:bodyPr/>
        <a:lstStyle/>
        <a:p>
          <a:endParaRPr lang="en-US"/>
        </a:p>
      </dgm:t>
    </dgm:pt>
    <dgm:pt modelId="{ECFEA8AA-BC78-4A14-A2FD-5A32B492D3BB}">
      <dgm:prSet/>
      <dgm:spPr/>
      <dgm:t>
        <a:bodyPr/>
        <a:lstStyle/>
        <a:p>
          <a:r>
            <a:rPr lang="es-MX"/>
            <a:t>Modelo de falla</a:t>
          </a:r>
          <a:endParaRPr lang="en-US"/>
        </a:p>
      </dgm:t>
    </dgm:pt>
    <dgm:pt modelId="{911280B1-13A6-4BB7-B3D9-E2E09EAAED9B}" type="parTrans" cxnId="{091FC563-503A-45A3-87F2-4E7E0ADAAC71}">
      <dgm:prSet/>
      <dgm:spPr/>
      <dgm:t>
        <a:bodyPr/>
        <a:lstStyle/>
        <a:p>
          <a:endParaRPr lang="en-US"/>
        </a:p>
      </dgm:t>
    </dgm:pt>
    <dgm:pt modelId="{4E7AB281-307F-475C-B6AE-2717A3B1FE7C}" type="sibTrans" cxnId="{091FC563-503A-45A3-87F2-4E7E0ADAAC71}">
      <dgm:prSet/>
      <dgm:spPr/>
      <dgm:t>
        <a:bodyPr/>
        <a:lstStyle/>
        <a:p>
          <a:endParaRPr lang="en-US"/>
        </a:p>
      </dgm:t>
    </dgm:pt>
    <dgm:pt modelId="{32D459E9-BB84-4C05-B8A2-D7BC746E7F0F}" type="pres">
      <dgm:prSet presAssocID="{3ACC5DAB-7E80-4467-87FC-024A0AE73F7B}" presName="diagram" presStyleCnt="0">
        <dgm:presLayoutVars>
          <dgm:dir/>
          <dgm:resizeHandles val="exact"/>
        </dgm:presLayoutVars>
      </dgm:prSet>
      <dgm:spPr/>
    </dgm:pt>
    <dgm:pt modelId="{FF1F1C9B-72FD-44F9-92BA-D3DB0DA41163}" type="pres">
      <dgm:prSet presAssocID="{4FA3AA54-09D7-46F9-8995-CC066B8EF00E}" presName="node" presStyleLbl="node1" presStyleIdx="0" presStyleCnt="5">
        <dgm:presLayoutVars>
          <dgm:bulletEnabled val="1"/>
        </dgm:presLayoutVars>
      </dgm:prSet>
      <dgm:spPr/>
    </dgm:pt>
    <dgm:pt modelId="{BB2E3816-776E-43B3-A0E3-DD49C6FF77CA}" type="pres">
      <dgm:prSet presAssocID="{C05434B0-0A36-45B1-98DA-C2F3A063D039}" presName="sibTrans" presStyleCnt="0"/>
      <dgm:spPr/>
    </dgm:pt>
    <dgm:pt modelId="{33A6893E-2EAE-465B-9B31-41290DC9BC4A}" type="pres">
      <dgm:prSet presAssocID="{96C51DF3-E7BA-4CF6-AABB-34BF73A66B40}" presName="node" presStyleLbl="node1" presStyleIdx="1" presStyleCnt="5">
        <dgm:presLayoutVars>
          <dgm:bulletEnabled val="1"/>
        </dgm:presLayoutVars>
      </dgm:prSet>
      <dgm:spPr/>
    </dgm:pt>
    <dgm:pt modelId="{C961FDF0-2386-415B-8A0B-EC41A6828991}" type="pres">
      <dgm:prSet presAssocID="{D5A8EB82-D5EF-45D1-86E8-B1813F43D134}" presName="sibTrans" presStyleCnt="0"/>
      <dgm:spPr/>
    </dgm:pt>
    <dgm:pt modelId="{0BA25940-D9C5-41D8-8DC0-B4C0A2298638}" type="pres">
      <dgm:prSet presAssocID="{71A41DA3-565C-4469-A8A1-9A0462619E44}" presName="node" presStyleLbl="node1" presStyleIdx="2" presStyleCnt="5">
        <dgm:presLayoutVars>
          <dgm:bulletEnabled val="1"/>
        </dgm:presLayoutVars>
      </dgm:prSet>
      <dgm:spPr/>
    </dgm:pt>
    <dgm:pt modelId="{25646026-834A-49CB-8042-01FA54295209}" type="pres">
      <dgm:prSet presAssocID="{772E889F-5ED9-41DA-874E-F9B0421A66E5}" presName="sibTrans" presStyleCnt="0"/>
      <dgm:spPr/>
    </dgm:pt>
    <dgm:pt modelId="{8C013A16-230C-4675-BD70-3F1609287EB4}" type="pres">
      <dgm:prSet presAssocID="{6DA3B088-F203-4D1F-9407-659A30F10BB3}" presName="node" presStyleLbl="node1" presStyleIdx="3" presStyleCnt="5">
        <dgm:presLayoutVars>
          <dgm:bulletEnabled val="1"/>
        </dgm:presLayoutVars>
      </dgm:prSet>
      <dgm:spPr/>
    </dgm:pt>
    <dgm:pt modelId="{4181E36E-E004-482A-AE35-C551F2FB8DBB}" type="pres">
      <dgm:prSet presAssocID="{3C579A76-CD5D-410E-8EDF-7812CF19976F}" presName="sibTrans" presStyleCnt="0"/>
      <dgm:spPr/>
    </dgm:pt>
    <dgm:pt modelId="{52B638A5-C2C2-4808-A9E3-0923A596027E}" type="pres">
      <dgm:prSet presAssocID="{ECFEA8AA-BC78-4A14-A2FD-5A32B492D3BB}" presName="node" presStyleLbl="node1" presStyleIdx="4" presStyleCnt="5">
        <dgm:presLayoutVars>
          <dgm:bulletEnabled val="1"/>
        </dgm:presLayoutVars>
      </dgm:prSet>
      <dgm:spPr/>
    </dgm:pt>
  </dgm:ptLst>
  <dgm:cxnLst>
    <dgm:cxn modelId="{55636A38-D90A-4885-A11F-6A72D27228EC}" srcId="{3ACC5DAB-7E80-4467-87FC-024A0AE73F7B}" destId="{6DA3B088-F203-4D1F-9407-659A30F10BB3}" srcOrd="3" destOrd="0" parTransId="{890B3A97-1194-4D6B-B087-8CA4C0ADA047}" sibTransId="{3C579A76-CD5D-410E-8EDF-7812CF19976F}"/>
    <dgm:cxn modelId="{26A42740-98BD-4F52-BCA8-FEC9926A1C70}" type="presOf" srcId="{71A41DA3-565C-4469-A8A1-9A0462619E44}" destId="{0BA25940-D9C5-41D8-8DC0-B4C0A2298638}" srcOrd="0" destOrd="0" presId="urn:microsoft.com/office/officeart/2005/8/layout/default"/>
    <dgm:cxn modelId="{A7EC355C-4D18-4F33-BA60-82A81CD635DD}" type="presOf" srcId="{96C51DF3-E7BA-4CF6-AABB-34BF73A66B40}" destId="{33A6893E-2EAE-465B-9B31-41290DC9BC4A}" srcOrd="0" destOrd="0" presId="urn:microsoft.com/office/officeart/2005/8/layout/default"/>
    <dgm:cxn modelId="{091FC563-503A-45A3-87F2-4E7E0ADAAC71}" srcId="{3ACC5DAB-7E80-4467-87FC-024A0AE73F7B}" destId="{ECFEA8AA-BC78-4A14-A2FD-5A32B492D3BB}" srcOrd="4" destOrd="0" parTransId="{911280B1-13A6-4BB7-B3D9-E2E09EAAED9B}" sibTransId="{4E7AB281-307F-475C-B6AE-2717A3B1FE7C}"/>
    <dgm:cxn modelId="{B9846969-6840-4440-8434-55BF73D387F7}" srcId="{3ACC5DAB-7E80-4467-87FC-024A0AE73F7B}" destId="{4FA3AA54-09D7-46F9-8995-CC066B8EF00E}" srcOrd="0" destOrd="0" parTransId="{25AC8D2A-9D02-4D14-A936-D3E5AD294140}" sibTransId="{C05434B0-0A36-45B1-98DA-C2F3A063D039}"/>
    <dgm:cxn modelId="{80179C50-A795-4839-A9CD-685BFACB6D07}" srcId="{3ACC5DAB-7E80-4467-87FC-024A0AE73F7B}" destId="{96C51DF3-E7BA-4CF6-AABB-34BF73A66B40}" srcOrd="1" destOrd="0" parTransId="{8364242B-B9C0-4194-B599-C4993C210137}" sibTransId="{D5A8EB82-D5EF-45D1-86E8-B1813F43D134}"/>
    <dgm:cxn modelId="{A3064086-F29A-4CCB-8188-DAF22330E1D8}" type="presOf" srcId="{ECFEA8AA-BC78-4A14-A2FD-5A32B492D3BB}" destId="{52B638A5-C2C2-4808-A9E3-0923A596027E}" srcOrd="0" destOrd="0" presId="urn:microsoft.com/office/officeart/2005/8/layout/default"/>
    <dgm:cxn modelId="{FABE5DB1-6234-4805-9CC5-3FB661CFDF0F}" type="presOf" srcId="{4FA3AA54-09D7-46F9-8995-CC066B8EF00E}" destId="{FF1F1C9B-72FD-44F9-92BA-D3DB0DA41163}" srcOrd="0" destOrd="0" presId="urn:microsoft.com/office/officeart/2005/8/layout/default"/>
    <dgm:cxn modelId="{2ABAAEC9-2CE3-4551-8462-4086A1874BAA}" srcId="{3ACC5DAB-7E80-4467-87FC-024A0AE73F7B}" destId="{71A41DA3-565C-4469-A8A1-9A0462619E44}" srcOrd="2" destOrd="0" parTransId="{9CAC666B-E3B8-499F-A0A5-2E4874A9180E}" sibTransId="{772E889F-5ED9-41DA-874E-F9B0421A66E5}"/>
    <dgm:cxn modelId="{2E805BF4-491C-42A0-8EBD-5E1C2E967B94}" type="presOf" srcId="{6DA3B088-F203-4D1F-9407-659A30F10BB3}" destId="{8C013A16-230C-4675-BD70-3F1609287EB4}" srcOrd="0" destOrd="0" presId="urn:microsoft.com/office/officeart/2005/8/layout/default"/>
    <dgm:cxn modelId="{729881F5-76AD-4ED7-B5B9-BE3BDF86BC4C}" type="presOf" srcId="{3ACC5DAB-7E80-4467-87FC-024A0AE73F7B}" destId="{32D459E9-BB84-4C05-B8A2-D7BC746E7F0F}" srcOrd="0" destOrd="0" presId="urn:microsoft.com/office/officeart/2005/8/layout/default"/>
    <dgm:cxn modelId="{273E3A84-D2E4-4396-BE66-DA5F71745DAE}" type="presParOf" srcId="{32D459E9-BB84-4C05-B8A2-D7BC746E7F0F}" destId="{FF1F1C9B-72FD-44F9-92BA-D3DB0DA41163}" srcOrd="0" destOrd="0" presId="urn:microsoft.com/office/officeart/2005/8/layout/default"/>
    <dgm:cxn modelId="{99AF1478-E031-4477-9117-E05EB3637F36}" type="presParOf" srcId="{32D459E9-BB84-4C05-B8A2-D7BC746E7F0F}" destId="{BB2E3816-776E-43B3-A0E3-DD49C6FF77CA}" srcOrd="1" destOrd="0" presId="urn:microsoft.com/office/officeart/2005/8/layout/default"/>
    <dgm:cxn modelId="{5ECBA122-A523-4F24-B14A-2771153817A2}" type="presParOf" srcId="{32D459E9-BB84-4C05-B8A2-D7BC746E7F0F}" destId="{33A6893E-2EAE-465B-9B31-41290DC9BC4A}" srcOrd="2" destOrd="0" presId="urn:microsoft.com/office/officeart/2005/8/layout/default"/>
    <dgm:cxn modelId="{A561285C-0FC5-4E6B-A19A-2260F87D4627}" type="presParOf" srcId="{32D459E9-BB84-4C05-B8A2-D7BC746E7F0F}" destId="{C961FDF0-2386-415B-8A0B-EC41A6828991}" srcOrd="3" destOrd="0" presId="urn:microsoft.com/office/officeart/2005/8/layout/default"/>
    <dgm:cxn modelId="{55794B84-666E-4EE3-AEF3-6CED9516DE0B}" type="presParOf" srcId="{32D459E9-BB84-4C05-B8A2-D7BC746E7F0F}" destId="{0BA25940-D9C5-41D8-8DC0-B4C0A2298638}" srcOrd="4" destOrd="0" presId="urn:microsoft.com/office/officeart/2005/8/layout/default"/>
    <dgm:cxn modelId="{9FC25A97-D060-40B9-AD69-437EDFC5E766}" type="presParOf" srcId="{32D459E9-BB84-4C05-B8A2-D7BC746E7F0F}" destId="{25646026-834A-49CB-8042-01FA54295209}" srcOrd="5" destOrd="0" presId="urn:microsoft.com/office/officeart/2005/8/layout/default"/>
    <dgm:cxn modelId="{BDF6DA20-59F1-444F-BFC8-AE8DA6E8EDE3}" type="presParOf" srcId="{32D459E9-BB84-4C05-B8A2-D7BC746E7F0F}" destId="{8C013A16-230C-4675-BD70-3F1609287EB4}" srcOrd="6" destOrd="0" presId="urn:microsoft.com/office/officeart/2005/8/layout/default"/>
    <dgm:cxn modelId="{854A69E9-8FC8-4AFB-8E0D-3164B28D9E2A}" type="presParOf" srcId="{32D459E9-BB84-4C05-B8A2-D7BC746E7F0F}" destId="{4181E36E-E004-482A-AE35-C551F2FB8DBB}" srcOrd="7" destOrd="0" presId="urn:microsoft.com/office/officeart/2005/8/layout/default"/>
    <dgm:cxn modelId="{41CACDF8-3312-46AC-9DA0-7C111E0A4114}" type="presParOf" srcId="{32D459E9-BB84-4C05-B8A2-D7BC746E7F0F}" destId="{52B638A5-C2C2-4808-A9E3-0923A59602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68E70-FE94-47DE-85A0-6114114919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E3438F-E904-4E0D-9922-16AB3F8CCF63}">
      <dgm:prSet/>
      <dgm:spPr/>
      <dgm:t>
        <a:bodyPr/>
        <a:lstStyle/>
        <a:p>
          <a:r>
            <a:rPr lang="es-ES"/>
            <a:t>Entender el usuario</a:t>
          </a:r>
          <a:endParaRPr lang="en-US"/>
        </a:p>
      </dgm:t>
    </dgm:pt>
    <dgm:pt modelId="{8ABA82C3-6D01-4A2C-A8DF-F832E5EA62A1}" type="parTrans" cxnId="{8791624C-988E-44FD-82CA-FFC14460900B}">
      <dgm:prSet/>
      <dgm:spPr/>
      <dgm:t>
        <a:bodyPr/>
        <a:lstStyle/>
        <a:p>
          <a:endParaRPr lang="en-US"/>
        </a:p>
      </dgm:t>
    </dgm:pt>
    <dgm:pt modelId="{15F791A3-BDF3-4210-822F-C5FC2EADFDB4}" type="sibTrans" cxnId="{8791624C-988E-44FD-82CA-FFC14460900B}">
      <dgm:prSet/>
      <dgm:spPr/>
      <dgm:t>
        <a:bodyPr/>
        <a:lstStyle/>
        <a:p>
          <a:endParaRPr lang="en-US"/>
        </a:p>
      </dgm:t>
    </dgm:pt>
    <dgm:pt modelId="{F3C0B91F-4513-4891-BE3A-C6E88DD884C0}">
      <dgm:prSet/>
      <dgm:spPr/>
      <dgm:t>
        <a:bodyPr/>
        <a:lstStyle/>
        <a:p>
          <a:r>
            <a:rPr lang="es-ES"/>
            <a:t>Distribución probabilística</a:t>
          </a:r>
          <a:endParaRPr lang="en-US"/>
        </a:p>
      </dgm:t>
    </dgm:pt>
    <dgm:pt modelId="{FD6195F7-9E1E-4BF9-8F5B-CAA517048950}" type="parTrans" cxnId="{94E5055D-2E25-48AA-9EFC-92E475DF1763}">
      <dgm:prSet/>
      <dgm:spPr/>
      <dgm:t>
        <a:bodyPr/>
        <a:lstStyle/>
        <a:p>
          <a:endParaRPr lang="en-US"/>
        </a:p>
      </dgm:t>
    </dgm:pt>
    <dgm:pt modelId="{706CC5C3-FF10-4893-A0CE-407772AA2598}" type="sibTrans" cxnId="{94E5055D-2E25-48AA-9EFC-92E475DF1763}">
      <dgm:prSet/>
      <dgm:spPr/>
      <dgm:t>
        <a:bodyPr/>
        <a:lstStyle/>
        <a:p>
          <a:endParaRPr lang="en-US"/>
        </a:p>
      </dgm:t>
    </dgm:pt>
    <dgm:pt modelId="{9892E65B-2E1C-4B7E-8DB3-291F205973FF}" type="pres">
      <dgm:prSet presAssocID="{CF368E70-FE94-47DE-85A0-61141149199B}" presName="vert0" presStyleCnt="0">
        <dgm:presLayoutVars>
          <dgm:dir/>
          <dgm:animOne val="branch"/>
          <dgm:animLvl val="lvl"/>
        </dgm:presLayoutVars>
      </dgm:prSet>
      <dgm:spPr/>
    </dgm:pt>
    <dgm:pt modelId="{9BAB551A-5743-402A-87BB-284302EB2A0B}" type="pres">
      <dgm:prSet presAssocID="{29E3438F-E904-4E0D-9922-16AB3F8CCF63}" presName="thickLine" presStyleLbl="alignNode1" presStyleIdx="0" presStyleCnt="2"/>
      <dgm:spPr/>
    </dgm:pt>
    <dgm:pt modelId="{46786D87-6AE2-4861-A5F6-D38B17B6A5BB}" type="pres">
      <dgm:prSet presAssocID="{29E3438F-E904-4E0D-9922-16AB3F8CCF63}" presName="horz1" presStyleCnt="0"/>
      <dgm:spPr/>
    </dgm:pt>
    <dgm:pt modelId="{120EC405-8E12-458E-A821-FD4B0CB038CD}" type="pres">
      <dgm:prSet presAssocID="{29E3438F-E904-4E0D-9922-16AB3F8CCF63}" presName="tx1" presStyleLbl="revTx" presStyleIdx="0" presStyleCnt="2"/>
      <dgm:spPr/>
    </dgm:pt>
    <dgm:pt modelId="{A74A9DA6-0EBE-447E-98AF-12B5249F110F}" type="pres">
      <dgm:prSet presAssocID="{29E3438F-E904-4E0D-9922-16AB3F8CCF63}" presName="vert1" presStyleCnt="0"/>
      <dgm:spPr/>
    </dgm:pt>
    <dgm:pt modelId="{573E8521-3BAD-4A09-9CE5-75BC825132F8}" type="pres">
      <dgm:prSet presAssocID="{F3C0B91F-4513-4891-BE3A-C6E88DD884C0}" presName="thickLine" presStyleLbl="alignNode1" presStyleIdx="1" presStyleCnt="2"/>
      <dgm:spPr/>
    </dgm:pt>
    <dgm:pt modelId="{391B8A2D-CF6D-4471-916A-D8DDBDF3AAA9}" type="pres">
      <dgm:prSet presAssocID="{F3C0B91F-4513-4891-BE3A-C6E88DD884C0}" presName="horz1" presStyleCnt="0"/>
      <dgm:spPr/>
    </dgm:pt>
    <dgm:pt modelId="{4AC0E6BD-C064-4688-B49C-E82CA4A4DCE2}" type="pres">
      <dgm:prSet presAssocID="{F3C0B91F-4513-4891-BE3A-C6E88DD884C0}" presName="tx1" presStyleLbl="revTx" presStyleIdx="1" presStyleCnt="2"/>
      <dgm:spPr/>
    </dgm:pt>
    <dgm:pt modelId="{3963FF08-EADA-4D1E-90E2-034C516473FA}" type="pres">
      <dgm:prSet presAssocID="{F3C0B91F-4513-4891-BE3A-C6E88DD884C0}" presName="vert1" presStyleCnt="0"/>
      <dgm:spPr/>
    </dgm:pt>
  </dgm:ptLst>
  <dgm:cxnLst>
    <dgm:cxn modelId="{9A2B2731-9D86-431A-B8D3-A27B6EB60015}" type="presOf" srcId="{F3C0B91F-4513-4891-BE3A-C6E88DD884C0}" destId="{4AC0E6BD-C064-4688-B49C-E82CA4A4DCE2}" srcOrd="0" destOrd="0" presId="urn:microsoft.com/office/officeart/2008/layout/LinedList"/>
    <dgm:cxn modelId="{94E5055D-2E25-48AA-9EFC-92E475DF1763}" srcId="{CF368E70-FE94-47DE-85A0-61141149199B}" destId="{F3C0B91F-4513-4891-BE3A-C6E88DD884C0}" srcOrd="1" destOrd="0" parTransId="{FD6195F7-9E1E-4BF9-8F5B-CAA517048950}" sibTransId="{706CC5C3-FF10-4893-A0CE-407772AA2598}"/>
    <dgm:cxn modelId="{8791624C-988E-44FD-82CA-FFC14460900B}" srcId="{CF368E70-FE94-47DE-85A0-61141149199B}" destId="{29E3438F-E904-4E0D-9922-16AB3F8CCF63}" srcOrd="0" destOrd="0" parTransId="{8ABA82C3-6D01-4A2C-A8DF-F832E5EA62A1}" sibTransId="{15F791A3-BDF3-4210-822F-C5FC2EADFDB4}"/>
    <dgm:cxn modelId="{A846CFC2-4A54-42BC-9A50-90739524BCA4}" type="presOf" srcId="{CF368E70-FE94-47DE-85A0-61141149199B}" destId="{9892E65B-2E1C-4B7E-8DB3-291F205973FF}" srcOrd="0" destOrd="0" presId="urn:microsoft.com/office/officeart/2008/layout/LinedList"/>
    <dgm:cxn modelId="{4A7072E7-F499-4641-B612-8749DCE8B7CC}" type="presOf" srcId="{29E3438F-E904-4E0D-9922-16AB3F8CCF63}" destId="{120EC405-8E12-458E-A821-FD4B0CB038CD}" srcOrd="0" destOrd="0" presId="urn:microsoft.com/office/officeart/2008/layout/LinedList"/>
    <dgm:cxn modelId="{CF98B065-AB01-42BD-BC31-68DD24A859E7}" type="presParOf" srcId="{9892E65B-2E1C-4B7E-8DB3-291F205973FF}" destId="{9BAB551A-5743-402A-87BB-284302EB2A0B}" srcOrd="0" destOrd="0" presId="urn:microsoft.com/office/officeart/2008/layout/LinedList"/>
    <dgm:cxn modelId="{A532D6A7-5C12-4D08-BAC1-8510517E30BE}" type="presParOf" srcId="{9892E65B-2E1C-4B7E-8DB3-291F205973FF}" destId="{46786D87-6AE2-4861-A5F6-D38B17B6A5BB}" srcOrd="1" destOrd="0" presId="urn:microsoft.com/office/officeart/2008/layout/LinedList"/>
    <dgm:cxn modelId="{31E4F0E0-C228-4E32-90CD-29EED32AF89B}" type="presParOf" srcId="{46786D87-6AE2-4861-A5F6-D38B17B6A5BB}" destId="{120EC405-8E12-458E-A821-FD4B0CB038CD}" srcOrd="0" destOrd="0" presId="urn:microsoft.com/office/officeart/2008/layout/LinedList"/>
    <dgm:cxn modelId="{233FAD60-02E4-44E3-96C6-6477468DDBCD}" type="presParOf" srcId="{46786D87-6AE2-4861-A5F6-D38B17B6A5BB}" destId="{A74A9DA6-0EBE-447E-98AF-12B5249F110F}" srcOrd="1" destOrd="0" presId="urn:microsoft.com/office/officeart/2008/layout/LinedList"/>
    <dgm:cxn modelId="{B7D09389-B1E5-46B9-BCAB-032D30EFCE89}" type="presParOf" srcId="{9892E65B-2E1C-4B7E-8DB3-291F205973FF}" destId="{573E8521-3BAD-4A09-9CE5-75BC825132F8}" srcOrd="2" destOrd="0" presId="urn:microsoft.com/office/officeart/2008/layout/LinedList"/>
    <dgm:cxn modelId="{E2E5AF08-B1A6-4901-8B38-6FA371CE0F73}" type="presParOf" srcId="{9892E65B-2E1C-4B7E-8DB3-291F205973FF}" destId="{391B8A2D-CF6D-4471-916A-D8DDBDF3AAA9}" srcOrd="3" destOrd="0" presId="urn:microsoft.com/office/officeart/2008/layout/LinedList"/>
    <dgm:cxn modelId="{80C8C5A0-BC56-45C6-8219-E3BBCB2722FA}" type="presParOf" srcId="{391B8A2D-CF6D-4471-916A-D8DDBDF3AAA9}" destId="{4AC0E6BD-C064-4688-B49C-E82CA4A4DCE2}" srcOrd="0" destOrd="0" presId="urn:microsoft.com/office/officeart/2008/layout/LinedList"/>
    <dgm:cxn modelId="{89CE4F20-CAAA-42F3-AEE3-D297F32FA33A}" type="presParOf" srcId="{391B8A2D-CF6D-4471-916A-D8DDBDF3AAA9}" destId="{3963FF08-EADA-4D1E-90E2-034C516473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CF970D-DEDF-4C02-80AD-41B2D7C37E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6358B7-2F70-4A4A-B908-A9B30ECFF51B}">
      <dgm:prSet/>
      <dgm:spPr/>
      <dgm:t>
        <a:bodyPr/>
        <a:lstStyle/>
        <a:p>
          <a:r>
            <a:rPr lang="es-ES"/>
            <a:t>Analizar la situación y adivinar que tipo de fallas pueden existir</a:t>
          </a:r>
          <a:endParaRPr lang="en-US"/>
        </a:p>
      </dgm:t>
    </dgm:pt>
    <dgm:pt modelId="{F649660A-3274-4A57-B7F2-0CE84760C732}" type="parTrans" cxnId="{95578DDC-7B33-4C97-AF69-077AC660C54D}">
      <dgm:prSet/>
      <dgm:spPr/>
      <dgm:t>
        <a:bodyPr/>
        <a:lstStyle/>
        <a:p>
          <a:endParaRPr lang="en-US"/>
        </a:p>
      </dgm:t>
    </dgm:pt>
    <dgm:pt modelId="{69046546-D517-43B9-9B26-9C7BB3CA5407}" type="sibTrans" cxnId="{95578DDC-7B33-4C97-AF69-077AC660C54D}">
      <dgm:prSet/>
      <dgm:spPr/>
      <dgm:t>
        <a:bodyPr/>
        <a:lstStyle/>
        <a:p>
          <a:endParaRPr lang="en-US"/>
        </a:p>
      </dgm:t>
    </dgm:pt>
    <dgm:pt modelId="{D7B91B8D-188F-48CE-89F4-D0E464A744E4}">
      <dgm:prSet/>
      <dgm:spPr/>
      <dgm:t>
        <a:bodyPr/>
        <a:lstStyle/>
        <a:p>
          <a:r>
            <a:rPr lang="es-ES"/>
            <a:t>Diseñar pruebas para sacar a la luz esas fallas</a:t>
          </a:r>
          <a:endParaRPr lang="en-US"/>
        </a:p>
      </dgm:t>
    </dgm:pt>
    <dgm:pt modelId="{9FE9F780-662C-4DBE-8AFE-68D376AC5AF4}" type="parTrans" cxnId="{23A82372-3283-4BE2-9E21-ED91EC953C22}">
      <dgm:prSet/>
      <dgm:spPr/>
      <dgm:t>
        <a:bodyPr/>
        <a:lstStyle/>
        <a:p>
          <a:endParaRPr lang="en-US"/>
        </a:p>
      </dgm:t>
    </dgm:pt>
    <dgm:pt modelId="{1F2DFECE-A246-4219-9522-624769036972}" type="sibTrans" cxnId="{23A82372-3283-4BE2-9E21-ED91EC953C22}">
      <dgm:prSet/>
      <dgm:spPr/>
      <dgm:t>
        <a:bodyPr/>
        <a:lstStyle/>
        <a:p>
          <a:endParaRPr lang="en-US"/>
        </a:p>
      </dgm:t>
    </dgm:pt>
    <dgm:pt modelId="{B75615B8-5C84-47A1-87B5-C5B8F9032761}" type="pres">
      <dgm:prSet presAssocID="{E7CF970D-DEDF-4C02-80AD-41B2D7C37E48}" presName="linear" presStyleCnt="0">
        <dgm:presLayoutVars>
          <dgm:animLvl val="lvl"/>
          <dgm:resizeHandles val="exact"/>
        </dgm:presLayoutVars>
      </dgm:prSet>
      <dgm:spPr/>
    </dgm:pt>
    <dgm:pt modelId="{E15140F8-A9F8-4105-9432-F36A912C129D}" type="pres">
      <dgm:prSet presAssocID="{516358B7-2F70-4A4A-B908-A9B30ECFF5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1B2C98-BFAD-42CC-BA3D-39BADD6DA55E}" type="pres">
      <dgm:prSet presAssocID="{69046546-D517-43B9-9B26-9C7BB3CA5407}" presName="spacer" presStyleCnt="0"/>
      <dgm:spPr/>
    </dgm:pt>
    <dgm:pt modelId="{1D9B9BD6-D4AD-44E8-B472-1EC0C044062A}" type="pres">
      <dgm:prSet presAssocID="{D7B91B8D-188F-48CE-89F4-D0E464A744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DA01724-79A7-4EDA-B6C3-531CC69E6B2D}" type="presOf" srcId="{D7B91B8D-188F-48CE-89F4-D0E464A744E4}" destId="{1D9B9BD6-D4AD-44E8-B472-1EC0C044062A}" srcOrd="0" destOrd="0" presId="urn:microsoft.com/office/officeart/2005/8/layout/vList2"/>
    <dgm:cxn modelId="{D19FE663-E251-405D-8026-E56E79051B21}" type="presOf" srcId="{E7CF970D-DEDF-4C02-80AD-41B2D7C37E48}" destId="{B75615B8-5C84-47A1-87B5-C5B8F9032761}" srcOrd="0" destOrd="0" presId="urn:microsoft.com/office/officeart/2005/8/layout/vList2"/>
    <dgm:cxn modelId="{23A82372-3283-4BE2-9E21-ED91EC953C22}" srcId="{E7CF970D-DEDF-4C02-80AD-41B2D7C37E48}" destId="{D7B91B8D-188F-48CE-89F4-D0E464A744E4}" srcOrd="1" destOrd="0" parTransId="{9FE9F780-662C-4DBE-8AFE-68D376AC5AF4}" sibTransId="{1F2DFECE-A246-4219-9522-624769036972}"/>
    <dgm:cxn modelId="{95578DDC-7B33-4C97-AF69-077AC660C54D}" srcId="{E7CF970D-DEDF-4C02-80AD-41B2D7C37E48}" destId="{516358B7-2F70-4A4A-B908-A9B30ECFF51B}" srcOrd="0" destOrd="0" parTransId="{F649660A-3274-4A57-B7F2-0CE84760C732}" sibTransId="{69046546-D517-43B9-9B26-9C7BB3CA5407}"/>
    <dgm:cxn modelId="{DF57BAEA-FA7C-46AA-8FB1-5217F38CDF21}" type="presOf" srcId="{516358B7-2F70-4A4A-B908-A9B30ECFF51B}" destId="{E15140F8-A9F8-4105-9432-F36A912C129D}" srcOrd="0" destOrd="0" presId="urn:microsoft.com/office/officeart/2005/8/layout/vList2"/>
    <dgm:cxn modelId="{5FB8805E-D04A-47C6-AC23-94774827D764}" type="presParOf" srcId="{B75615B8-5C84-47A1-87B5-C5B8F9032761}" destId="{E15140F8-A9F8-4105-9432-F36A912C129D}" srcOrd="0" destOrd="0" presId="urn:microsoft.com/office/officeart/2005/8/layout/vList2"/>
    <dgm:cxn modelId="{6ACCCD51-E1A6-4D99-B768-B753BD202555}" type="presParOf" srcId="{B75615B8-5C84-47A1-87B5-C5B8F9032761}" destId="{FF1B2C98-BFAD-42CC-BA3D-39BADD6DA55E}" srcOrd="1" destOrd="0" presId="urn:microsoft.com/office/officeart/2005/8/layout/vList2"/>
    <dgm:cxn modelId="{9059B362-E78A-4D46-A73E-A503B086B785}" type="presParOf" srcId="{B75615B8-5C84-47A1-87B5-C5B8F9032761}" destId="{1D9B9BD6-D4AD-44E8-B472-1EC0C044062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928A87-AC11-4B10-B647-D2F13D168A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A7F087-8DEC-4FF6-9E62-E209831ECEAA}">
      <dgm:prSet/>
      <dgm:spPr/>
      <dgm:t>
        <a:bodyPr/>
        <a:lstStyle/>
        <a:p>
          <a:r>
            <a:rPr lang="es-ES"/>
            <a:t>Insertar fallas</a:t>
          </a:r>
          <a:endParaRPr lang="en-US"/>
        </a:p>
      </dgm:t>
    </dgm:pt>
    <dgm:pt modelId="{1192DA97-9EA0-4CE6-8F3D-D4074EED5CBB}" type="parTrans" cxnId="{BB8C93EA-0DCB-48E8-A442-6DBB698AFC2A}">
      <dgm:prSet/>
      <dgm:spPr/>
      <dgm:t>
        <a:bodyPr/>
        <a:lstStyle/>
        <a:p>
          <a:endParaRPr lang="en-US"/>
        </a:p>
      </dgm:t>
    </dgm:pt>
    <dgm:pt modelId="{FDE10E34-6BE6-4AED-ACF5-83535F5B894B}" type="sibTrans" cxnId="{BB8C93EA-0DCB-48E8-A442-6DBB698AFC2A}">
      <dgm:prSet/>
      <dgm:spPr/>
      <dgm:t>
        <a:bodyPr/>
        <a:lstStyle/>
        <a:p>
          <a:endParaRPr lang="en-US"/>
        </a:p>
      </dgm:t>
    </dgm:pt>
    <dgm:pt modelId="{9BA80138-E604-4F1E-959B-E7DF2F3DABEC}">
      <dgm:prSet/>
      <dgm:spPr/>
      <dgm:t>
        <a:bodyPr/>
        <a:lstStyle/>
        <a:p>
          <a:r>
            <a:rPr lang="es-MX"/>
            <a:t>Probar la efectividad de pruebas</a:t>
          </a:r>
          <a:endParaRPr lang="en-US"/>
        </a:p>
      </dgm:t>
    </dgm:pt>
    <dgm:pt modelId="{E7055860-D44F-42F7-BD98-55B696BAAF20}" type="parTrans" cxnId="{37654806-19B6-4F1F-B857-4ACA1F333193}">
      <dgm:prSet/>
      <dgm:spPr/>
      <dgm:t>
        <a:bodyPr/>
        <a:lstStyle/>
        <a:p>
          <a:endParaRPr lang="en-US"/>
        </a:p>
      </dgm:t>
    </dgm:pt>
    <dgm:pt modelId="{963F1B24-51CD-4341-957B-587122A31866}" type="sibTrans" cxnId="{37654806-19B6-4F1F-B857-4ACA1F333193}">
      <dgm:prSet/>
      <dgm:spPr/>
      <dgm:t>
        <a:bodyPr/>
        <a:lstStyle/>
        <a:p>
          <a:endParaRPr lang="en-US"/>
        </a:p>
      </dgm:t>
    </dgm:pt>
    <dgm:pt modelId="{24E933D4-37DC-4F03-B1D1-B238F802A1E0}" type="pres">
      <dgm:prSet presAssocID="{5E928A87-AC11-4B10-B647-D2F13D168AED}" presName="root" presStyleCnt="0">
        <dgm:presLayoutVars>
          <dgm:dir/>
          <dgm:resizeHandles val="exact"/>
        </dgm:presLayoutVars>
      </dgm:prSet>
      <dgm:spPr/>
    </dgm:pt>
    <dgm:pt modelId="{A5619760-0A5F-448A-912E-F0F91A29DBBE}" type="pres">
      <dgm:prSet presAssocID="{48A7F087-8DEC-4FF6-9E62-E209831ECEAA}" presName="compNode" presStyleCnt="0"/>
      <dgm:spPr/>
    </dgm:pt>
    <dgm:pt modelId="{F4409A39-B4AD-44E5-B40E-32C5E99B132B}" type="pres">
      <dgm:prSet presAssocID="{48A7F087-8DEC-4FF6-9E62-E209831ECEAA}" presName="bgRect" presStyleLbl="bgShp" presStyleIdx="0" presStyleCnt="2"/>
      <dgm:spPr/>
    </dgm:pt>
    <dgm:pt modelId="{C264A03C-A2BD-424C-B33A-4F9FC49B983B}" type="pres">
      <dgm:prSet presAssocID="{48A7F087-8DEC-4FF6-9E62-E209831ECE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66336548-836D-47B8-B9E0-275EADEFAB55}" type="pres">
      <dgm:prSet presAssocID="{48A7F087-8DEC-4FF6-9E62-E209831ECEAA}" presName="spaceRect" presStyleCnt="0"/>
      <dgm:spPr/>
    </dgm:pt>
    <dgm:pt modelId="{F9E63A68-D214-465C-AF33-DF14C8438192}" type="pres">
      <dgm:prSet presAssocID="{48A7F087-8DEC-4FF6-9E62-E209831ECEAA}" presName="parTx" presStyleLbl="revTx" presStyleIdx="0" presStyleCnt="2">
        <dgm:presLayoutVars>
          <dgm:chMax val="0"/>
          <dgm:chPref val="0"/>
        </dgm:presLayoutVars>
      </dgm:prSet>
      <dgm:spPr/>
    </dgm:pt>
    <dgm:pt modelId="{AB3BF228-9C70-4B1E-9610-D561BB7E03D6}" type="pres">
      <dgm:prSet presAssocID="{FDE10E34-6BE6-4AED-ACF5-83535F5B894B}" presName="sibTrans" presStyleCnt="0"/>
      <dgm:spPr/>
    </dgm:pt>
    <dgm:pt modelId="{46F79E0B-04D5-4DAA-88A1-48ADEE8C4226}" type="pres">
      <dgm:prSet presAssocID="{9BA80138-E604-4F1E-959B-E7DF2F3DABEC}" presName="compNode" presStyleCnt="0"/>
      <dgm:spPr/>
    </dgm:pt>
    <dgm:pt modelId="{EF35604F-EE51-487C-A19F-D7D825427738}" type="pres">
      <dgm:prSet presAssocID="{9BA80138-E604-4F1E-959B-E7DF2F3DABEC}" presName="bgRect" presStyleLbl="bgShp" presStyleIdx="1" presStyleCnt="2"/>
      <dgm:spPr/>
    </dgm:pt>
    <dgm:pt modelId="{3F354AAB-8B5C-49C0-944C-19ED421175A7}" type="pres">
      <dgm:prSet presAssocID="{9BA80138-E604-4F1E-959B-E7DF2F3DAB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BB770B6-CB16-44D8-B050-DC39B2DBB114}" type="pres">
      <dgm:prSet presAssocID="{9BA80138-E604-4F1E-959B-E7DF2F3DABEC}" presName="spaceRect" presStyleCnt="0"/>
      <dgm:spPr/>
    </dgm:pt>
    <dgm:pt modelId="{D224F7EE-B7D2-49ED-A0F7-C100DBC563A0}" type="pres">
      <dgm:prSet presAssocID="{9BA80138-E604-4F1E-959B-E7DF2F3DAB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654806-19B6-4F1F-B857-4ACA1F333193}" srcId="{5E928A87-AC11-4B10-B647-D2F13D168AED}" destId="{9BA80138-E604-4F1E-959B-E7DF2F3DABEC}" srcOrd="1" destOrd="0" parTransId="{E7055860-D44F-42F7-BD98-55B696BAAF20}" sibTransId="{963F1B24-51CD-4341-957B-587122A31866}"/>
    <dgm:cxn modelId="{D5D28984-EF44-4270-B9C1-C7D61430E910}" type="presOf" srcId="{9BA80138-E604-4F1E-959B-E7DF2F3DABEC}" destId="{D224F7EE-B7D2-49ED-A0F7-C100DBC563A0}" srcOrd="0" destOrd="0" presId="urn:microsoft.com/office/officeart/2018/2/layout/IconVerticalSolidList"/>
    <dgm:cxn modelId="{7A03FF91-FC6E-49A7-BB98-AC8E30E6AA6B}" type="presOf" srcId="{5E928A87-AC11-4B10-B647-D2F13D168AED}" destId="{24E933D4-37DC-4F03-B1D1-B238F802A1E0}" srcOrd="0" destOrd="0" presId="urn:microsoft.com/office/officeart/2018/2/layout/IconVerticalSolidList"/>
    <dgm:cxn modelId="{A01A7AE2-91F3-4A3C-BCC9-C15EDD523EB8}" type="presOf" srcId="{48A7F087-8DEC-4FF6-9E62-E209831ECEAA}" destId="{F9E63A68-D214-465C-AF33-DF14C8438192}" srcOrd="0" destOrd="0" presId="urn:microsoft.com/office/officeart/2018/2/layout/IconVerticalSolidList"/>
    <dgm:cxn modelId="{BB8C93EA-0DCB-48E8-A442-6DBB698AFC2A}" srcId="{5E928A87-AC11-4B10-B647-D2F13D168AED}" destId="{48A7F087-8DEC-4FF6-9E62-E209831ECEAA}" srcOrd="0" destOrd="0" parTransId="{1192DA97-9EA0-4CE6-8F3D-D4074EED5CBB}" sibTransId="{FDE10E34-6BE6-4AED-ACF5-83535F5B894B}"/>
    <dgm:cxn modelId="{9D197AC5-8DB2-4AAF-8F09-B4D384E2DAC3}" type="presParOf" srcId="{24E933D4-37DC-4F03-B1D1-B238F802A1E0}" destId="{A5619760-0A5F-448A-912E-F0F91A29DBBE}" srcOrd="0" destOrd="0" presId="urn:microsoft.com/office/officeart/2018/2/layout/IconVerticalSolidList"/>
    <dgm:cxn modelId="{2DB8900F-C163-449C-93C2-9D227FFC3F3C}" type="presParOf" srcId="{A5619760-0A5F-448A-912E-F0F91A29DBBE}" destId="{F4409A39-B4AD-44E5-B40E-32C5E99B132B}" srcOrd="0" destOrd="0" presId="urn:microsoft.com/office/officeart/2018/2/layout/IconVerticalSolidList"/>
    <dgm:cxn modelId="{684009B7-B76D-43C7-BF46-FC01FFD904FE}" type="presParOf" srcId="{A5619760-0A5F-448A-912E-F0F91A29DBBE}" destId="{C264A03C-A2BD-424C-B33A-4F9FC49B983B}" srcOrd="1" destOrd="0" presId="urn:microsoft.com/office/officeart/2018/2/layout/IconVerticalSolidList"/>
    <dgm:cxn modelId="{9E0E8972-AAB6-4956-90F8-55C3AEAAA897}" type="presParOf" srcId="{A5619760-0A5F-448A-912E-F0F91A29DBBE}" destId="{66336548-836D-47B8-B9E0-275EADEFAB55}" srcOrd="2" destOrd="0" presId="urn:microsoft.com/office/officeart/2018/2/layout/IconVerticalSolidList"/>
    <dgm:cxn modelId="{4CC4B31D-A311-41C5-8E54-001F1AAE388B}" type="presParOf" srcId="{A5619760-0A5F-448A-912E-F0F91A29DBBE}" destId="{F9E63A68-D214-465C-AF33-DF14C8438192}" srcOrd="3" destOrd="0" presId="urn:microsoft.com/office/officeart/2018/2/layout/IconVerticalSolidList"/>
    <dgm:cxn modelId="{B7E034B1-9F32-4D0D-88E9-051012A2D676}" type="presParOf" srcId="{24E933D4-37DC-4F03-B1D1-B238F802A1E0}" destId="{AB3BF228-9C70-4B1E-9610-D561BB7E03D6}" srcOrd="1" destOrd="0" presId="urn:microsoft.com/office/officeart/2018/2/layout/IconVerticalSolidList"/>
    <dgm:cxn modelId="{42941680-ED4D-4C9A-B20C-5DFC4D40EDD0}" type="presParOf" srcId="{24E933D4-37DC-4F03-B1D1-B238F802A1E0}" destId="{46F79E0B-04D5-4DAA-88A1-48ADEE8C4226}" srcOrd="2" destOrd="0" presId="urn:microsoft.com/office/officeart/2018/2/layout/IconVerticalSolidList"/>
    <dgm:cxn modelId="{048D6EB7-9B29-4270-9435-BC5074174EE0}" type="presParOf" srcId="{46F79E0B-04D5-4DAA-88A1-48ADEE8C4226}" destId="{EF35604F-EE51-487C-A19F-D7D825427738}" srcOrd="0" destOrd="0" presId="urn:microsoft.com/office/officeart/2018/2/layout/IconVerticalSolidList"/>
    <dgm:cxn modelId="{C75AA8E0-53FD-476C-B4EA-CDAD059DF81F}" type="presParOf" srcId="{46F79E0B-04D5-4DAA-88A1-48ADEE8C4226}" destId="{3F354AAB-8B5C-49C0-944C-19ED421175A7}" srcOrd="1" destOrd="0" presId="urn:microsoft.com/office/officeart/2018/2/layout/IconVerticalSolidList"/>
    <dgm:cxn modelId="{9DCB66CA-0C8B-46A3-8137-4EEFECE0BB48}" type="presParOf" srcId="{46F79E0B-04D5-4DAA-88A1-48ADEE8C4226}" destId="{5BB770B6-CB16-44D8-B050-DC39B2DBB114}" srcOrd="2" destOrd="0" presId="urn:microsoft.com/office/officeart/2018/2/layout/IconVerticalSolidList"/>
    <dgm:cxn modelId="{9A43ACD8-F19A-4973-AEFE-FE35BD25A695}" type="presParOf" srcId="{46F79E0B-04D5-4DAA-88A1-48ADEE8C4226}" destId="{D224F7EE-B7D2-49ED-A0F7-C100DBC56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12A2D-E956-4CED-B37A-E0E5E9CEEA7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013EE5-EDAC-4F1E-BF42-DB60A4485088}">
      <dgm:prSet/>
      <dgm:spPr/>
      <dgm:t>
        <a:bodyPr/>
        <a:lstStyle/>
        <a:p>
          <a:r>
            <a:rPr lang="es-ES"/>
            <a:t>Estructural</a:t>
          </a:r>
          <a:endParaRPr lang="en-US"/>
        </a:p>
      </dgm:t>
    </dgm:pt>
    <dgm:pt modelId="{F1DCBF44-D77C-46AB-AFB9-81C8F0A8847F}" type="parTrans" cxnId="{60072AFC-1FF1-4311-8524-7BD84646A983}">
      <dgm:prSet/>
      <dgm:spPr/>
      <dgm:t>
        <a:bodyPr/>
        <a:lstStyle/>
        <a:p>
          <a:endParaRPr lang="en-US"/>
        </a:p>
      </dgm:t>
    </dgm:pt>
    <dgm:pt modelId="{A70FE34F-0F47-48CB-96C3-F14C53F935B9}" type="sibTrans" cxnId="{60072AFC-1FF1-4311-8524-7BD84646A983}">
      <dgm:prSet/>
      <dgm:spPr/>
      <dgm:t>
        <a:bodyPr/>
        <a:lstStyle/>
        <a:p>
          <a:endParaRPr lang="en-US"/>
        </a:p>
      </dgm:t>
    </dgm:pt>
    <dgm:pt modelId="{6D70E9BF-4D74-4007-9003-4AF25110230A}">
      <dgm:prSet/>
      <dgm:spPr/>
      <dgm:t>
        <a:bodyPr/>
        <a:lstStyle/>
        <a:p>
          <a:r>
            <a:rPr lang="es-ES"/>
            <a:t>Codigo: Flujo de control y datos</a:t>
          </a:r>
          <a:endParaRPr lang="en-US"/>
        </a:p>
      </dgm:t>
    </dgm:pt>
    <dgm:pt modelId="{105B1B02-9ACF-417D-A3B6-27E82C1F9D5A}" type="parTrans" cxnId="{8991F55F-E55A-4476-B991-889052A800A4}">
      <dgm:prSet/>
      <dgm:spPr/>
      <dgm:t>
        <a:bodyPr/>
        <a:lstStyle/>
        <a:p>
          <a:endParaRPr lang="en-US"/>
        </a:p>
      </dgm:t>
    </dgm:pt>
    <dgm:pt modelId="{61022AFA-A0D3-4920-B80D-DEC119339027}" type="sibTrans" cxnId="{8991F55F-E55A-4476-B991-889052A800A4}">
      <dgm:prSet/>
      <dgm:spPr/>
      <dgm:t>
        <a:bodyPr/>
        <a:lstStyle/>
        <a:p>
          <a:endParaRPr lang="en-US"/>
        </a:p>
      </dgm:t>
    </dgm:pt>
    <dgm:pt modelId="{F8DBC8F5-C26D-4CD0-92D9-12CAA9F12A1B}">
      <dgm:prSet/>
      <dgm:spPr/>
      <dgm:t>
        <a:bodyPr/>
        <a:lstStyle/>
        <a:p>
          <a:r>
            <a:rPr lang="es-ES"/>
            <a:t>Code Coverage</a:t>
          </a:r>
          <a:endParaRPr lang="en-US"/>
        </a:p>
      </dgm:t>
    </dgm:pt>
    <dgm:pt modelId="{860BF800-F221-4BFB-9335-6AF5E22B47F2}" type="parTrans" cxnId="{453D8F1C-B4CE-4668-8682-9A400389E6B1}">
      <dgm:prSet/>
      <dgm:spPr/>
      <dgm:t>
        <a:bodyPr/>
        <a:lstStyle/>
        <a:p>
          <a:endParaRPr lang="en-US"/>
        </a:p>
      </dgm:t>
    </dgm:pt>
    <dgm:pt modelId="{03D8373C-610A-4A29-BE6E-BB8990A61817}" type="sibTrans" cxnId="{453D8F1C-B4CE-4668-8682-9A400389E6B1}">
      <dgm:prSet/>
      <dgm:spPr/>
      <dgm:t>
        <a:bodyPr/>
        <a:lstStyle/>
        <a:p>
          <a:endParaRPr lang="en-US"/>
        </a:p>
      </dgm:t>
    </dgm:pt>
    <dgm:pt modelId="{CB794FFF-332E-4226-8C63-E6734814FB09}" type="pres">
      <dgm:prSet presAssocID="{B2C12A2D-E956-4CED-B37A-E0E5E9CEEA7B}" presName="diagram" presStyleCnt="0">
        <dgm:presLayoutVars>
          <dgm:dir/>
          <dgm:resizeHandles val="exact"/>
        </dgm:presLayoutVars>
      </dgm:prSet>
      <dgm:spPr/>
    </dgm:pt>
    <dgm:pt modelId="{F7E02D9B-FA99-4A51-9C3D-FE4A82E43D7B}" type="pres">
      <dgm:prSet presAssocID="{3A013EE5-EDAC-4F1E-BF42-DB60A4485088}" presName="node" presStyleLbl="node1" presStyleIdx="0" presStyleCnt="2">
        <dgm:presLayoutVars>
          <dgm:bulletEnabled val="1"/>
        </dgm:presLayoutVars>
      </dgm:prSet>
      <dgm:spPr/>
    </dgm:pt>
    <dgm:pt modelId="{F61B04E5-5109-4012-A6E8-D698E7847D4F}" type="pres">
      <dgm:prSet presAssocID="{A70FE34F-0F47-48CB-96C3-F14C53F935B9}" presName="sibTrans" presStyleCnt="0"/>
      <dgm:spPr/>
    </dgm:pt>
    <dgm:pt modelId="{CBE9E6FB-1E41-48A3-9FD6-81F15EEF92D7}" type="pres">
      <dgm:prSet presAssocID="{F8DBC8F5-C26D-4CD0-92D9-12CAA9F12A1B}" presName="node" presStyleLbl="node1" presStyleIdx="1" presStyleCnt="2">
        <dgm:presLayoutVars>
          <dgm:bulletEnabled val="1"/>
        </dgm:presLayoutVars>
      </dgm:prSet>
      <dgm:spPr/>
    </dgm:pt>
  </dgm:ptLst>
  <dgm:cxnLst>
    <dgm:cxn modelId="{453D8F1C-B4CE-4668-8682-9A400389E6B1}" srcId="{B2C12A2D-E956-4CED-B37A-E0E5E9CEEA7B}" destId="{F8DBC8F5-C26D-4CD0-92D9-12CAA9F12A1B}" srcOrd="1" destOrd="0" parTransId="{860BF800-F221-4BFB-9335-6AF5E22B47F2}" sibTransId="{03D8373C-610A-4A29-BE6E-BB8990A61817}"/>
    <dgm:cxn modelId="{8991F55F-E55A-4476-B991-889052A800A4}" srcId="{3A013EE5-EDAC-4F1E-BF42-DB60A4485088}" destId="{6D70E9BF-4D74-4007-9003-4AF25110230A}" srcOrd="0" destOrd="0" parTransId="{105B1B02-9ACF-417D-A3B6-27E82C1F9D5A}" sibTransId="{61022AFA-A0D3-4920-B80D-DEC119339027}"/>
    <dgm:cxn modelId="{5B17107B-D0E0-4FEE-8D98-C6156FD51C87}" type="presOf" srcId="{3A013EE5-EDAC-4F1E-BF42-DB60A4485088}" destId="{F7E02D9B-FA99-4A51-9C3D-FE4A82E43D7B}" srcOrd="0" destOrd="0" presId="urn:microsoft.com/office/officeart/2005/8/layout/default"/>
    <dgm:cxn modelId="{23451691-0A98-458D-80C3-0FBFC95497A0}" type="presOf" srcId="{6D70E9BF-4D74-4007-9003-4AF25110230A}" destId="{F7E02D9B-FA99-4A51-9C3D-FE4A82E43D7B}" srcOrd="0" destOrd="1" presId="urn:microsoft.com/office/officeart/2005/8/layout/default"/>
    <dgm:cxn modelId="{823DC9E2-AD80-4738-883E-CE340F74EC79}" type="presOf" srcId="{B2C12A2D-E956-4CED-B37A-E0E5E9CEEA7B}" destId="{CB794FFF-332E-4226-8C63-E6734814FB09}" srcOrd="0" destOrd="0" presId="urn:microsoft.com/office/officeart/2005/8/layout/default"/>
    <dgm:cxn modelId="{60072AFC-1FF1-4311-8524-7BD84646A983}" srcId="{B2C12A2D-E956-4CED-B37A-E0E5E9CEEA7B}" destId="{3A013EE5-EDAC-4F1E-BF42-DB60A4485088}" srcOrd="0" destOrd="0" parTransId="{F1DCBF44-D77C-46AB-AFB9-81C8F0A8847F}" sibTransId="{A70FE34F-0F47-48CB-96C3-F14C53F935B9}"/>
    <dgm:cxn modelId="{6A1BBCFE-18B7-46DB-829E-2F8798B106FD}" type="presOf" srcId="{F8DBC8F5-C26D-4CD0-92D9-12CAA9F12A1B}" destId="{CBE9E6FB-1E41-48A3-9FD6-81F15EEF92D7}" srcOrd="0" destOrd="0" presId="urn:microsoft.com/office/officeart/2005/8/layout/default"/>
    <dgm:cxn modelId="{DE9D300A-1F8E-4547-94E6-7FDF0EE78ADA}" type="presParOf" srcId="{CB794FFF-332E-4226-8C63-E6734814FB09}" destId="{F7E02D9B-FA99-4A51-9C3D-FE4A82E43D7B}" srcOrd="0" destOrd="0" presId="urn:microsoft.com/office/officeart/2005/8/layout/default"/>
    <dgm:cxn modelId="{C5B76910-4B5D-4A90-8B58-7EA44293A3DE}" type="presParOf" srcId="{CB794FFF-332E-4226-8C63-E6734814FB09}" destId="{F61B04E5-5109-4012-A6E8-D698E7847D4F}" srcOrd="1" destOrd="0" presId="urn:microsoft.com/office/officeart/2005/8/layout/default"/>
    <dgm:cxn modelId="{FBB72B89-A737-41FC-9E9A-F9516C8E001B}" type="presParOf" srcId="{CB794FFF-332E-4226-8C63-E6734814FB09}" destId="{CBE9E6FB-1E41-48A3-9FD6-81F15EEF92D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D65E20-D837-415B-8CAA-6FAD1947A6A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D764758-0903-4241-8A81-E55A83350E6B}">
      <dgm:prSet/>
      <dgm:spPr/>
      <dgm:t>
        <a:bodyPr/>
        <a:lstStyle/>
        <a:p>
          <a:r>
            <a:rPr lang="es-ES"/>
            <a:t>Funcional</a:t>
          </a:r>
          <a:endParaRPr lang="en-US"/>
        </a:p>
      </dgm:t>
    </dgm:pt>
    <dgm:pt modelId="{FC98E34D-4EE8-4615-A633-FE83010524BF}" type="parTrans" cxnId="{7FBE312C-EAC4-4E52-B5C2-A521D5AB6DC6}">
      <dgm:prSet/>
      <dgm:spPr/>
      <dgm:t>
        <a:bodyPr/>
        <a:lstStyle/>
        <a:p>
          <a:endParaRPr lang="en-US"/>
        </a:p>
      </dgm:t>
    </dgm:pt>
    <dgm:pt modelId="{D2F41A69-C555-47D5-9CA1-C74FD324CEDC}" type="sibTrans" cxnId="{7FBE312C-EAC4-4E52-B5C2-A521D5AB6DC6}">
      <dgm:prSet/>
      <dgm:spPr/>
      <dgm:t>
        <a:bodyPr/>
        <a:lstStyle/>
        <a:p>
          <a:endParaRPr lang="en-US"/>
        </a:p>
      </dgm:t>
    </dgm:pt>
    <dgm:pt modelId="{1572EEA8-CA33-4397-8333-CA2B3810169A}">
      <dgm:prSet/>
      <dgm:spPr/>
      <dgm:t>
        <a:bodyPr/>
        <a:lstStyle/>
        <a:p>
          <a:r>
            <a:rPr lang="es-ES"/>
            <a:t>Valores limite</a:t>
          </a:r>
          <a:endParaRPr lang="en-US"/>
        </a:p>
      </dgm:t>
    </dgm:pt>
    <dgm:pt modelId="{6F1E81EE-4DD1-4298-86AE-AFA8E0C24AF1}" type="parTrans" cxnId="{F7A1FBC4-60C8-410A-9FDF-E0F65A308749}">
      <dgm:prSet/>
      <dgm:spPr/>
      <dgm:t>
        <a:bodyPr/>
        <a:lstStyle/>
        <a:p>
          <a:endParaRPr lang="en-US"/>
        </a:p>
      </dgm:t>
    </dgm:pt>
    <dgm:pt modelId="{916AFC2C-9A2A-4524-8994-15849C90F2D1}" type="sibTrans" cxnId="{F7A1FBC4-60C8-410A-9FDF-E0F65A308749}">
      <dgm:prSet/>
      <dgm:spPr/>
      <dgm:t>
        <a:bodyPr/>
        <a:lstStyle/>
        <a:p>
          <a:endParaRPr lang="en-US"/>
        </a:p>
      </dgm:t>
    </dgm:pt>
    <dgm:pt modelId="{2C7AADB3-FD3E-489F-9789-0E9809B61C6A}">
      <dgm:prSet/>
      <dgm:spPr/>
      <dgm:t>
        <a:bodyPr/>
        <a:lstStyle/>
        <a:p>
          <a:r>
            <a:rPr lang="es-ES"/>
            <a:t>Tabla de decisiones</a:t>
          </a:r>
          <a:endParaRPr lang="en-US"/>
        </a:p>
      </dgm:t>
    </dgm:pt>
    <dgm:pt modelId="{08E42998-9493-45E9-895D-B26A4CABC8CE}" type="parTrans" cxnId="{C6177A7E-ED6D-42FA-83EB-2697AF881F6B}">
      <dgm:prSet/>
      <dgm:spPr/>
      <dgm:t>
        <a:bodyPr/>
        <a:lstStyle/>
        <a:p>
          <a:endParaRPr lang="en-US"/>
        </a:p>
      </dgm:t>
    </dgm:pt>
    <dgm:pt modelId="{D3E5E643-D93A-4976-BA30-05F2B5CE08EB}" type="sibTrans" cxnId="{C6177A7E-ED6D-42FA-83EB-2697AF881F6B}">
      <dgm:prSet/>
      <dgm:spPr/>
      <dgm:t>
        <a:bodyPr/>
        <a:lstStyle/>
        <a:p>
          <a:endParaRPr lang="en-US"/>
        </a:p>
      </dgm:t>
    </dgm:pt>
    <dgm:pt modelId="{D6B1C7FB-2B71-4662-AC55-6AFAA5D53E6B}">
      <dgm:prSet/>
      <dgm:spPr/>
      <dgm:t>
        <a:bodyPr/>
        <a:lstStyle/>
        <a:p>
          <a:r>
            <a:rPr lang="es-ES"/>
            <a:t>Transición de estados</a:t>
          </a:r>
          <a:endParaRPr lang="en-US"/>
        </a:p>
      </dgm:t>
    </dgm:pt>
    <dgm:pt modelId="{2F074ADF-BC38-4678-9A31-CDDBB71FE6FC}" type="parTrans" cxnId="{F9B147EA-FC05-41F6-841F-E0B9CFBF6411}">
      <dgm:prSet/>
      <dgm:spPr/>
      <dgm:t>
        <a:bodyPr/>
        <a:lstStyle/>
        <a:p>
          <a:endParaRPr lang="en-US"/>
        </a:p>
      </dgm:t>
    </dgm:pt>
    <dgm:pt modelId="{0A423A51-92CC-4E38-A946-A12E7175C1C1}" type="sibTrans" cxnId="{F9B147EA-FC05-41F6-841F-E0B9CFBF6411}">
      <dgm:prSet/>
      <dgm:spPr/>
      <dgm:t>
        <a:bodyPr/>
        <a:lstStyle/>
        <a:p>
          <a:endParaRPr lang="en-US"/>
        </a:p>
      </dgm:t>
    </dgm:pt>
    <dgm:pt modelId="{E3F4A9C3-6E00-4BF3-B80B-61ED87631CEE}">
      <dgm:prSet/>
      <dgm:spPr/>
      <dgm:t>
        <a:bodyPr/>
        <a:lstStyle/>
        <a:p>
          <a:r>
            <a:rPr lang="es-ES"/>
            <a:t>Casos de uso</a:t>
          </a:r>
          <a:endParaRPr lang="en-US"/>
        </a:p>
      </dgm:t>
    </dgm:pt>
    <dgm:pt modelId="{2DAE6376-497A-43CB-BE78-56CC88B7CCCD}" type="parTrans" cxnId="{E3A9CB6B-B02C-48C1-A3EE-1DDE6E75A3B4}">
      <dgm:prSet/>
      <dgm:spPr/>
      <dgm:t>
        <a:bodyPr/>
        <a:lstStyle/>
        <a:p>
          <a:endParaRPr lang="en-US"/>
        </a:p>
      </dgm:t>
    </dgm:pt>
    <dgm:pt modelId="{B0BD28ED-E70D-4290-9AD6-950A951A1ACD}" type="sibTrans" cxnId="{E3A9CB6B-B02C-48C1-A3EE-1DDE6E75A3B4}">
      <dgm:prSet/>
      <dgm:spPr/>
      <dgm:t>
        <a:bodyPr/>
        <a:lstStyle/>
        <a:p>
          <a:endParaRPr lang="en-US"/>
        </a:p>
      </dgm:t>
    </dgm:pt>
    <dgm:pt modelId="{6C463461-7E8A-4482-9823-675039431C55}" type="pres">
      <dgm:prSet presAssocID="{1DD65E20-D837-415B-8CAA-6FAD1947A6A0}" presName="vert0" presStyleCnt="0">
        <dgm:presLayoutVars>
          <dgm:dir/>
          <dgm:animOne val="branch"/>
          <dgm:animLvl val="lvl"/>
        </dgm:presLayoutVars>
      </dgm:prSet>
      <dgm:spPr/>
    </dgm:pt>
    <dgm:pt modelId="{CA9D575B-EB2E-4EAF-A9E1-71B72C2A6DC9}" type="pres">
      <dgm:prSet presAssocID="{4D764758-0903-4241-8A81-E55A83350E6B}" presName="thickLine" presStyleLbl="alignNode1" presStyleIdx="0" presStyleCnt="5"/>
      <dgm:spPr/>
    </dgm:pt>
    <dgm:pt modelId="{CE0BC9CD-3A1A-455D-A5C9-07D6C3BDEA5F}" type="pres">
      <dgm:prSet presAssocID="{4D764758-0903-4241-8A81-E55A83350E6B}" presName="horz1" presStyleCnt="0"/>
      <dgm:spPr/>
    </dgm:pt>
    <dgm:pt modelId="{79A00725-0E58-4AEC-B1B1-C9D09A1A4C00}" type="pres">
      <dgm:prSet presAssocID="{4D764758-0903-4241-8A81-E55A83350E6B}" presName="tx1" presStyleLbl="revTx" presStyleIdx="0" presStyleCnt="5"/>
      <dgm:spPr/>
    </dgm:pt>
    <dgm:pt modelId="{DE76D3C8-839A-4BAE-BB8C-48DD2401008F}" type="pres">
      <dgm:prSet presAssocID="{4D764758-0903-4241-8A81-E55A83350E6B}" presName="vert1" presStyleCnt="0"/>
      <dgm:spPr/>
    </dgm:pt>
    <dgm:pt modelId="{05CE0E0E-8FEF-49C0-AE38-C65F191120A4}" type="pres">
      <dgm:prSet presAssocID="{1572EEA8-CA33-4397-8333-CA2B3810169A}" presName="thickLine" presStyleLbl="alignNode1" presStyleIdx="1" presStyleCnt="5"/>
      <dgm:spPr/>
    </dgm:pt>
    <dgm:pt modelId="{234DA7AE-329E-43BE-B6B7-B590AD120B61}" type="pres">
      <dgm:prSet presAssocID="{1572EEA8-CA33-4397-8333-CA2B3810169A}" presName="horz1" presStyleCnt="0"/>
      <dgm:spPr/>
    </dgm:pt>
    <dgm:pt modelId="{4B3EDE13-95E8-40B7-A55D-CF8841C55739}" type="pres">
      <dgm:prSet presAssocID="{1572EEA8-CA33-4397-8333-CA2B3810169A}" presName="tx1" presStyleLbl="revTx" presStyleIdx="1" presStyleCnt="5"/>
      <dgm:spPr/>
    </dgm:pt>
    <dgm:pt modelId="{1F0F4BE9-202E-4B14-8564-3906EB9B45E1}" type="pres">
      <dgm:prSet presAssocID="{1572EEA8-CA33-4397-8333-CA2B3810169A}" presName="vert1" presStyleCnt="0"/>
      <dgm:spPr/>
    </dgm:pt>
    <dgm:pt modelId="{E7AE56B9-2908-41E4-AC97-CB340B896E13}" type="pres">
      <dgm:prSet presAssocID="{2C7AADB3-FD3E-489F-9789-0E9809B61C6A}" presName="thickLine" presStyleLbl="alignNode1" presStyleIdx="2" presStyleCnt="5"/>
      <dgm:spPr/>
    </dgm:pt>
    <dgm:pt modelId="{521C147B-A6E0-428B-B529-B8B21F8B525A}" type="pres">
      <dgm:prSet presAssocID="{2C7AADB3-FD3E-489F-9789-0E9809B61C6A}" presName="horz1" presStyleCnt="0"/>
      <dgm:spPr/>
    </dgm:pt>
    <dgm:pt modelId="{0FF867BC-A01D-4B78-A22B-E4AC70456144}" type="pres">
      <dgm:prSet presAssocID="{2C7AADB3-FD3E-489F-9789-0E9809B61C6A}" presName="tx1" presStyleLbl="revTx" presStyleIdx="2" presStyleCnt="5"/>
      <dgm:spPr/>
    </dgm:pt>
    <dgm:pt modelId="{AF7A2437-21D5-483B-89E3-BC8171CF95FA}" type="pres">
      <dgm:prSet presAssocID="{2C7AADB3-FD3E-489F-9789-0E9809B61C6A}" presName="vert1" presStyleCnt="0"/>
      <dgm:spPr/>
    </dgm:pt>
    <dgm:pt modelId="{151C0D6D-C6F1-41B8-AE66-44B47C931C92}" type="pres">
      <dgm:prSet presAssocID="{D6B1C7FB-2B71-4662-AC55-6AFAA5D53E6B}" presName="thickLine" presStyleLbl="alignNode1" presStyleIdx="3" presStyleCnt="5"/>
      <dgm:spPr/>
    </dgm:pt>
    <dgm:pt modelId="{79763897-9E6E-4B9D-A9DF-E0A363B3D542}" type="pres">
      <dgm:prSet presAssocID="{D6B1C7FB-2B71-4662-AC55-6AFAA5D53E6B}" presName="horz1" presStyleCnt="0"/>
      <dgm:spPr/>
    </dgm:pt>
    <dgm:pt modelId="{A017F556-6768-4B99-B8CB-68CDC3B375E3}" type="pres">
      <dgm:prSet presAssocID="{D6B1C7FB-2B71-4662-AC55-6AFAA5D53E6B}" presName="tx1" presStyleLbl="revTx" presStyleIdx="3" presStyleCnt="5"/>
      <dgm:spPr/>
    </dgm:pt>
    <dgm:pt modelId="{FC93FD3C-34DC-49C3-908E-37FAF5CF4444}" type="pres">
      <dgm:prSet presAssocID="{D6B1C7FB-2B71-4662-AC55-6AFAA5D53E6B}" presName="vert1" presStyleCnt="0"/>
      <dgm:spPr/>
    </dgm:pt>
    <dgm:pt modelId="{C5E41B77-A326-40C7-B579-DD9D0E1B9860}" type="pres">
      <dgm:prSet presAssocID="{E3F4A9C3-6E00-4BF3-B80B-61ED87631CEE}" presName="thickLine" presStyleLbl="alignNode1" presStyleIdx="4" presStyleCnt="5"/>
      <dgm:spPr/>
    </dgm:pt>
    <dgm:pt modelId="{E8A39565-4503-44C9-941C-C4050642FDAB}" type="pres">
      <dgm:prSet presAssocID="{E3F4A9C3-6E00-4BF3-B80B-61ED87631CEE}" presName="horz1" presStyleCnt="0"/>
      <dgm:spPr/>
    </dgm:pt>
    <dgm:pt modelId="{60991130-71FB-4022-BECE-C64AC2EFE73E}" type="pres">
      <dgm:prSet presAssocID="{E3F4A9C3-6E00-4BF3-B80B-61ED87631CEE}" presName="tx1" presStyleLbl="revTx" presStyleIdx="4" presStyleCnt="5"/>
      <dgm:spPr/>
    </dgm:pt>
    <dgm:pt modelId="{079E48E4-E958-45E1-AA02-987BC0F77182}" type="pres">
      <dgm:prSet presAssocID="{E3F4A9C3-6E00-4BF3-B80B-61ED87631CEE}" presName="vert1" presStyleCnt="0"/>
      <dgm:spPr/>
    </dgm:pt>
  </dgm:ptLst>
  <dgm:cxnLst>
    <dgm:cxn modelId="{F34B4B26-D3B9-4F6A-A2CF-5626DB55F58F}" type="presOf" srcId="{1DD65E20-D837-415B-8CAA-6FAD1947A6A0}" destId="{6C463461-7E8A-4482-9823-675039431C55}" srcOrd="0" destOrd="0" presId="urn:microsoft.com/office/officeart/2008/layout/LinedList"/>
    <dgm:cxn modelId="{FEC14B2B-5AB3-4A9F-9D9C-5A599863FE6D}" type="presOf" srcId="{2C7AADB3-FD3E-489F-9789-0E9809B61C6A}" destId="{0FF867BC-A01D-4B78-A22B-E4AC70456144}" srcOrd="0" destOrd="0" presId="urn:microsoft.com/office/officeart/2008/layout/LinedList"/>
    <dgm:cxn modelId="{7FBE312C-EAC4-4E52-B5C2-A521D5AB6DC6}" srcId="{1DD65E20-D837-415B-8CAA-6FAD1947A6A0}" destId="{4D764758-0903-4241-8A81-E55A83350E6B}" srcOrd="0" destOrd="0" parTransId="{FC98E34D-4EE8-4615-A633-FE83010524BF}" sibTransId="{D2F41A69-C555-47D5-9CA1-C74FD324CEDC}"/>
    <dgm:cxn modelId="{8294E13E-5C12-44E2-BE4E-18CAFC7151A9}" type="presOf" srcId="{1572EEA8-CA33-4397-8333-CA2B3810169A}" destId="{4B3EDE13-95E8-40B7-A55D-CF8841C55739}" srcOrd="0" destOrd="0" presId="urn:microsoft.com/office/officeart/2008/layout/LinedList"/>
    <dgm:cxn modelId="{E3A9CB6B-B02C-48C1-A3EE-1DDE6E75A3B4}" srcId="{1DD65E20-D837-415B-8CAA-6FAD1947A6A0}" destId="{E3F4A9C3-6E00-4BF3-B80B-61ED87631CEE}" srcOrd="4" destOrd="0" parTransId="{2DAE6376-497A-43CB-BE78-56CC88B7CCCD}" sibTransId="{B0BD28ED-E70D-4290-9AD6-950A951A1ACD}"/>
    <dgm:cxn modelId="{EC238352-7070-459E-BED1-C0773638AB99}" type="presOf" srcId="{E3F4A9C3-6E00-4BF3-B80B-61ED87631CEE}" destId="{60991130-71FB-4022-BECE-C64AC2EFE73E}" srcOrd="0" destOrd="0" presId="urn:microsoft.com/office/officeart/2008/layout/LinedList"/>
    <dgm:cxn modelId="{C6177A7E-ED6D-42FA-83EB-2697AF881F6B}" srcId="{1DD65E20-D837-415B-8CAA-6FAD1947A6A0}" destId="{2C7AADB3-FD3E-489F-9789-0E9809B61C6A}" srcOrd="2" destOrd="0" parTransId="{08E42998-9493-45E9-895D-B26A4CABC8CE}" sibTransId="{D3E5E643-D93A-4976-BA30-05F2B5CE08EB}"/>
    <dgm:cxn modelId="{D0A2038F-497D-4D30-AA48-13DF00257478}" type="presOf" srcId="{4D764758-0903-4241-8A81-E55A83350E6B}" destId="{79A00725-0E58-4AEC-B1B1-C9D09A1A4C00}" srcOrd="0" destOrd="0" presId="urn:microsoft.com/office/officeart/2008/layout/LinedList"/>
    <dgm:cxn modelId="{F7A1FBC4-60C8-410A-9FDF-E0F65A308749}" srcId="{1DD65E20-D837-415B-8CAA-6FAD1947A6A0}" destId="{1572EEA8-CA33-4397-8333-CA2B3810169A}" srcOrd="1" destOrd="0" parTransId="{6F1E81EE-4DD1-4298-86AE-AFA8E0C24AF1}" sibTransId="{916AFC2C-9A2A-4524-8994-15849C90F2D1}"/>
    <dgm:cxn modelId="{F9B147EA-FC05-41F6-841F-E0B9CFBF6411}" srcId="{1DD65E20-D837-415B-8CAA-6FAD1947A6A0}" destId="{D6B1C7FB-2B71-4662-AC55-6AFAA5D53E6B}" srcOrd="3" destOrd="0" parTransId="{2F074ADF-BC38-4678-9A31-CDDBB71FE6FC}" sibTransId="{0A423A51-92CC-4E38-A946-A12E7175C1C1}"/>
    <dgm:cxn modelId="{705E4CF6-56D5-41EF-BD2F-662CCC54728E}" type="presOf" srcId="{D6B1C7FB-2B71-4662-AC55-6AFAA5D53E6B}" destId="{A017F556-6768-4B99-B8CB-68CDC3B375E3}" srcOrd="0" destOrd="0" presId="urn:microsoft.com/office/officeart/2008/layout/LinedList"/>
    <dgm:cxn modelId="{F848C70E-4E1D-479F-83A8-B67B952D98FE}" type="presParOf" srcId="{6C463461-7E8A-4482-9823-675039431C55}" destId="{CA9D575B-EB2E-4EAF-A9E1-71B72C2A6DC9}" srcOrd="0" destOrd="0" presId="urn:microsoft.com/office/officeart/2008/layout/LinedList"/>
    <dgm:cxn modelId="{08FE8115-E25A-41C3-8AF0-92A8D1EFE970}" type="presParOf" srcId="{6C463461-7E8A-4482-9823-675039431C55}" destId="{CE0BC9CD-3A1A-455D-A5C9-07D6C3BDEA5F}" srcOrd="1" destOrd="0" presId="urn:microsoft.com/office/officeart/2008/layout/LinedList"/>
    <dgm:cxn modelId="{F3A96FB8-31AE-42AC-9153-43461E4194BA}" type="presParOf" srcId="{CE0BC9CD-3A1A-455D-A5C9-07D6C3BDEA5F}" destId="{79A00725-0E58-4AEC-B1B1-C9D09A1A4C00}" srcOrd="0" destOrd="0" presId="urn:microsoft.com/office/officeart/2008/layout/LinedList"/>
    <dgm:cxn modelId="{D5578DEA-98FD-438B-8F0F-BCD59384E08A}" type="presParOf" srcId="{CE0BC9CD-3A1A-455D-A5C9-07D6C3BDEA5F}" destId="{DE76D3C8-839A-4BAE-BB8C-48DD2401008F}" srcOrd="1" destOrd="0" presId="urn:microsoft.com/office/officeart/2008/layout/LinedList"/>
    <dgm:cxn modelId="{A5995C0B-2336-430E-A6E4-374EE1EEFC81}" type="presParOf" srcId="{6C463461-7E8A-4482-9823-675039431C55}" destId="{05CE0E0E-8FEF-49C0-AE38-C65F191120A4}" srcOrd="2" destOrd="0" presId="urn:microsoft.com/office/officeart/2008/layout/LinedList"/>
    <dgm:cxn modelId="{BE23E6FF-5D7C-443D-BC7A-F5F4A830B9DB}" type="presParOf" srcId="{6C463461-7E8A-4482-9823-675039431C55}" destId="{234DA7AE-329E-43BE-B6B7-B590AD120B61}" srcOrd="3" destOrd="0" presId="urn:microsoft.com/office/officeart/2008/layout/LinedList"/>
    <dgm:cxn modelId="{AA49F5F9-679C-4BCA-9442-00736FC3E5AA}" type="presParOf" srcId="{234DA7AE-329E-43BE-B6B7-B590AD120B61}" destId="{4B3EDE13-95E8-40B7-A55D-CF8841C55739}" srcOrd="0" destOrd="0" presId="urn:microsoft.com/office/officeart/2008/layout/LinedList"/>
    <dgm:cxn modelId="{B0F77A02-3247-4B7B-830F-6D72A2624843}" type="presParOf" srcId="{234DA7AE-329E-43BE-B6B7-B590AD120B61}" destId="{1F0F4BE9-202E-4B14-8564-3906EB9B45E1}" srcOrd="1" destOrd="0" presId="urn:microsoft.com/office/officeart/2008/layout/LinedList"/>
    <dgm:cxn modelId="{77FD7B0F-FD9A-4B43-B414-F57217FA972B}" type="presParOf" srcId="{6C463461-7E8A-4482-9823-675039431C55}" destId="{E7AE56B9-2908-41E4-AC97-CB340B896E13}" srcOrd="4" destOrd="0" presId="urn:microsoft.com/office/officeart/2008/layout/LinedList"/>
    <dgm:cxn modelId="{F9061311-04C6-451E-8CAE-153E0F82391A}" type="presParOf" srcId="{6C463461-7E8A-4482-9823-675039431C55}" destId="{521C147B-A6E0-428B-B529-B8B21F8B525A}" srcOrd="5" destOrd="0" presId="urn:microsoft.com/office/officeart/2008/layout/LinedList"/>
    <dgm:cxn modelId="{6337EE1D-9EF0-43EE-A9AF-C006C12BAD9F}" type="presParOf" srcId="{521C147B-A6E0-428B-B529-B8B21F8B525A}" destId="{0FF867BC-A01D-4B78-A22B-E4AC70456144}" srcOrd="0" destOrd="0" presId="urn:microsoft.com/office/officeart/2008/layout/LinedList"/>
    <dgm:cxn modelId="{697EB011-06C3-40DF-8957-5D01193C359D}" type="presParOf" srcId="{521C147B-A6E0-428B-B529-B8B21F8B525A}" destId="{AF7A2437-21D5-483B-89E3-BC8171CF95FA}" srcOrd="1" destOrd="0" presId="urn:microsoft.com/office/officeart/2008/layout/LinedList"/>
    <dgm:cxn modelId="{59720664-47CD-4534-AC4C-04C995352554}" type="presParOf" srcId="{6C463461-7E8A-4482-9823-675039431C55}" destId="{151C0D6D-C6F1-41B8-AE66-44B47C931C92}" srcOrd="6" destOrd="0" presId="urn:microsoft.com/office/officeart/2008/layout/LinedList"/>
    <dgm:cxn modelId="{67AC0908-CE70-4EE8-B955-DDF853A7C2C0}" type="presParOf" srcId="{6C463461-7E8A-4482-9823-675039431C55}" destId="{79763897-9E6E-4B9D-A9DF-E0A363B3D542}" srcOrd="7" destOrd="0" presId="urn:microsoft.com/office/officeart/2008/layout/LinedList"/>
    <dgm:cxn modelId="{A6FFF9EB-49CF-4584-9EBC-0DC06F79CA72}" type="presParOf" srcId="{79763897-9E6E-4B9D-A9DF-E0A363B3D542}" destId="{A017F556-6768-4B99-B8CB-68CDC3B375E3}" srcOrd="0" destOrd="0" presId="urn:microsoft.com/office/officeart/2008/layout/LinedList"/>
    <dgm:cxn modelId="{771AA295-C9EF-4C44-9635-9A3019178CC1}" type="presParOf" srcId="{79763897-9E6E-4B9D-A9DF-E0A363B3D542}" destId="{FC93FD3C-34DC-49C3-908E-37FAF5CF4444}" srcOrd="1" destOrd="0" presId="urn:microsoft.com/office/officeart/2008/layout/LinedList"/>
    <dgm:cxn modelId="{31A1E97B-9AB8-4539-8C9C-A65CBF31B1C9}" type="presParOf" srcId="{6C463461-7E8A-4482-9823-675039431C55}" destId="{C5E41B77-A326-40C7-B579-DD9D0E1B9860}" srcOrd="8" destOrd="0" presId="urn:microsoft.com/office/officeart/2008/layout/LinedList"/>
    <dgm:cxn modelId="{0B7B9A3B-AA28-48F7-A29A-09A3B9FB6BA5}" type="presParOf" srcId="{6C463461-7E8A-4482-9823-675039431C55}" destId="{E8A39565-4503-44C9-941C-C4050642FDAB}" srcOrd="9" destOrd="0" presId="urn:microsoft.com/office/officeart/2008/layout/LinedList"/>
    <dgm:cxn modelId="{0898369F-C137-436F-9485-967665AB78E5}" type="presParOf" srcId="{E8A39565-4503-44C9-941C-C4050642FDAB}" destId="{60991130-71FB-4022-BECE-C64AC2EFE73E}" srcOrd="0" destOrd="0" presId="urn:microsoft.com/office/officeart/2008/layout/LinedList"/>
    <dgm:cxn modelId="{0F11D4B8-D5EB-4CC3-A39B-6A0491CB94BC}" type="presParOf" srcId="{E8A39565-4503-44C9-941C-C4050642FDAB}" destId="{079E48E4-E958-45E1-AA02-987BC0F771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1E058D-5579-494A-87D2-322C896994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0FB5D6-198C-48B8-B937-47BF875F1730}">
      <dgm:prSet/>
      <dgm:spPr/>
      <dgm:t>
        <a:bodyPr/>
        <a:lstStyle/>
        <a:p>
          <a:r>
            <a:rPr lang="es-ES"/>
            <a:t>Casos de negocio</a:t>
          </a:r>
          <a:endParaRPr lang="en-US"/>
        </a:p>
      </dgm:t>
    </dgm:pt>
    <dgm:pt modelId="{9FCF18A0-54CB-4389-9D3A-B8036CEE7FB1}" type="parTrans" cxnId="{8CE2B954-DDF9-4F12-9403-B94938C50487}">
      <dgm:prSet/>
      <dgm:spPr/>
      <dgm:t>
        <a:bodyPr/>
        <a:lstStyle/>
        <a:p>
          <a:endParaRPr lang="en-US"/>
        </a:p>
      </dgm:t>
    </dgm:pt>
    <dgm:pt modelId="{96467224-C91E-4382-BAC6-758C7382618A}" type="sibTrans" cxnId="{8CE2B954-DDF9-4F12-9403-B94938C50487}">
      <dgm:prSet/>
      <dgm:spPr/>
      <dgm:t>
        <a:bodyPr/>
        <a:lstStyle/>
        <a:p>
          <a:endParaRPr lang="en-US"/>
        </a:p>
      </dgm:t>
    </dgm:pt>
    <dgm:pt modelId="{93DCCEE1-D406-445D-B727-93589C18D57F}">
      <dgm:prSet/>
      <dgm:spPr/>
      <dgm:t>
        <a:bodyPr/>
        <a:lstStyle/>
        <a:p>
          <a:r>
            <a:rPr lang="es-ES"/>
            <a:t>Pruebas end to end</a:t>
          </a:r>
          <a:endParaRPr lang="en-US"/>
        </a:p>
      </dgm:t>
    </dgm:pt>
    <dgm:pt modelId="{5945ED6E-7D69-4716-8707-C258851ECB7D}" type="parTrans" cxnId="{D5E07805-CD2D-44DF-9B06-CD6A7D37F875}">
      <dgm:prSet/>
      <dgm:spPr/>
      <dgm:t>
        <a:bodyPr/>
        <a:lstStyle/>
        <a:p>
          <a:endParaRPr lang="en-US"/>
        </a:p>
      </dgm:t>
    </dgm:pt>
    <dgm:pt modelId="{14ACF303-BD3E-40EA-ADA5-71D22E03CBCD}" type="sibTrans" cxnId="{D5E07805-CD2D-44DF-9B06-CD6A7D37F875}">
      <dgm:prSet/>
      <dgm:spPr/>
      <dgm:t>
        <a:bodyPr/>
        <a:lstStyle/>
        <a:p>
          <a:endParaRPr lang="en-US"/>
        </a:p>
      </dgm:t>
    </dgm:pt>
    <dgm:pt modelId="{9FF03846-B6E0-44ED-A161-79F6E76B62A2}">
      <dgm:prSet/>
      <dgm:spPr/>
      <dgm:t>
        <a:bodyPr/>
        <a:lstStyle/>
        <a:p>
          <a:r>
            <a:rPr lang="es-ES"/>
            <a:t>Integración</a:t>
          </a:r>
          <a:endParaRPr lang="en-US"/>
        </a:p>
      </dgm:t>
    </dgm:pt>
    <dgm:pt modelId="{F43F9CA2-2C31-4597-AD50-5350679CF8C6}" type="parTrans" cxnId="{DEB424A1-6516-4283-9FE1-332AC9107552}">
      <dgm:prSet/>
      <dgm:spPr/>
      <dgm:t>
        <a:bodyPr/>
        <a:lstStyle/>
        <a:p>
          <a:endParaRPr lang="en-US"/>
        </a:p>
      </dgm:t>
    </dgm:pt>
    <dgm:pt modelId="{78E7575C-43E3-42E8-8B53-E224D559D035}" type="sibTrans" cxnId="{DEB424A1-6516-4283-9FE1-332AC9107552}">
      <dgm:prSet/>
      <dgm:spPr/>
      <dgm:t>
        <a:bodyPr/>
        <a:lstStyle/>
        <a:p>
          <a:endParaRPr lang="en-US"/>
        </a:p>
      </dgm:t>
    </dgm:pt>
    <dgm:pt modelId="{6C5676CE-5CFD-44AD-B7D9-0BDC0F9E9808}" type="pres">
      <dgm:prSet presAssocID="{831E058D-5579-494A-87D2-322C896994ED}" presName="linear" presStyleCnt="0">
        <dgm:presLayoutVars>
          <dgm:animLvl val="lvl"/>
          <dgm:resizeHandles val="exact"/>
        </dgm:presLayoutVars>
      </dgm:prSet>
      <dgm:spPr/>
    </dgm:pt>
    <dgm:pt modelId="{04E605A0-BC3A-423A-94D3-8EFE2A8CE0B4}" type="pres">
      <dgm:prSet presAssocID="{5A0FB5D6-198C-48B8-B937-47BF875F17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8A71B3-7256-4A04-A232-FBE2C700B185}" type="pres">
      <dgm:prSet presAssocID="{96467224-C91E-4382-BAC6-758C7382618A}" presName="spacer" presStyleCnt="0"/>
      <dgm:spPr/>
    </dgm:pt>
    <dgm:pt modelId="{02C4903D-9824-4AB3-9498-C2D6875B12C8}" type="pres">
      <dgm:prSet presAssocID="{93DCCEE1-D406-445D-B727-93589C18D5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2F61EA-F724-4849-8C49-69FF11D7BCC4}" type="pres">
      <dgm:prSet presAssocID="{14ACF303-BD3E-40EA-ADA5-71D22E03CBCD}" presName="spacer" presStyleCnt="0"/>
      <dgm:spPr/>
    </dgm:pt>
    <dgm:pt modelId="{D932235A-8BFD-41B4-9D49-5F617A0BFD1E}" type="pres">
      <dgm:prSet presAssocID="{9FF03846-B6E0-44ED-A161-79F6E76B62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E07805-CD2D-44DF-9B06-CD6A7D37F875}" srcId="{831E058D-5579-494A-87D2-322C896994ED}" destId="{93DCCEE1-D406-445D-B727-93589C18D57F}" srcOrd="1" destOrd="0" parTransId="{5945ED6E-7D69-4716-8707-C258851ECB7D}" sibTransId="{14ACF303-BD3E-40EA-ADA5-71D22E03CBCD}"/>
    <dgm:cxn modelId="{E6595E17-1F3E-483B-88AD-C75EA1512B8E}" type="presOf" srcId="{93DCCEE1-D406-445D-B727-93589C18D57F}" destId="{02C4903D-9824-4AB3-9498-C2D6875B12C8}" srcOrd="0" destOrd="0" presId="urn:microsoft.com/office/officeart/2005/8/layout/vList2"/>
    <dgm:cxn modelId="{23660133-8BAB-4067-B918-2154BE212BDE}" type="presOf" srcId="{5A0FB5D6-198C-48B8-B937-47BF875F1730}" destId="{04E605A0-BC3A-423A-94D3-8EFE2A8CE0B4}" srcOrd="0" destOrd="0" presId="urn:microsoft.com/office/officeart/2005/8/layout/vList2"/>
    <dgm:cxn modelId="{9361FF3D-1CD3-4655-9E3A-6488777A3CF1}" type="presOf" srcId="{831E058D-5579-494A-87D2-322C896994ED}" destId="{6C5676CE-5CFD-44AD-B7D9-0BDC0F9E9808}" srcOrd="0" destOrd="0" presId="urn:microsoft.com/office/officeart/2005/8/layout/vList2"/>
    <dgm:cxn modelId="{8CE2B954-DDF9-4F12-9403-B94938C50487}" srcId="{831E058D-5579-494A-87D2-322C896994ED}" destId="{5A0FB5D6-198C-48B8-B937-47BF875F1730}" srcOrd="0" destOrd="0" parTransId="{9FCF18A0-54CB-4389-9D3A-B8036CEE7FB1}" sibTransId="{96467224-C91E-4382-BAC6-758C7382618A}"/>
    <dgm:cxn modelId="{26FB5B8C-EF50-404F-A1DB-F417AD0159F6}" type="presOf" srcId="{9FF03846-B6E0-44ED-A161-79F6E76B62A2}" destId="{D932235A-8BFD-41B4-9D49-5F617A0BFD1E}" srcOrd="0" destOrd="0" presId="urn:microsoft.com/office/officeart/2005/8/layout/vList2"/>
    <dgm:cxn modelId="{DEB424A1-6516-4283-9FE1-332AC9107552}" srcId="{831E058D-5579-494A-87D2-322C896994ED}" destId="{9FF03846-B6E0-44ED-A161-79F6E76B62A2}" srcOrd="2" destOrd="0" parTransId="{F43F9CA2-2C31-4597-AD50-5350679CF8C6}" sibTransId="{78E7575C-43E3-42E8-8B53-E224D559D035}"/>
    <dgm:cxn modelId="{21899755-1DBF-45ED-AE64-E920F7B52EBB}" type="presParOf" srcId="{6C5676CE-5CFD-44AD-B7D9-0BDC0F9E9808}" destId="{04E605A0-BC3A-423A-94D3-8EFE2A8CE0B4}" srcOrd="0" destOrd="0" presId="urn:microsoft.com/office/officeart/2005/8/layout/vList2"/>
    <dgm:cxn modelId="{B9658472-20E1-4B76-B379-97D2BB6B407A}" type="presParOf" srcId="{6C5676CE-5CFD-44AD-B7D9-0BDC0F9E9808}" destId="{588A71B3-7256-4A04-A232-FBE2C700B185}" srcOrd="1" destOrd="0" presId="urn:microsoft.com/office/officeart/2005/8/layout/vList2"/>
    <dgm:cxn modelId="{7AC7A8CF-80FB-492F-8794-30EF30BBF7B3}" type="presParOf" srcId="{6C5676CE-5CFD-44AD-B7D9-0BDC0F9E9808}" destId="{02C4903D-9824-4AB3-9498-C2D6875B12C8}" srcOrd="2" destOrd="0" presId="urn:microsoft.com/office/officeart/2005/8/layout/vList2"/>
    <dgm:cxn modelId="{4962CE6D-FF27-4EFB-9BBD-8CC3F52710B9}" type="presParOf" srcId="{6C5676CE-5CFD-44AD-B7D9-0BDC0F9E9808}" destId="{742F61EA-F724-4849-8C49-69FF11D7BCC4}" srcOrd="3" destOrd="0" presId="urn:microsoft.com/office/officeart/2005/8/layout/vList2"/>
    <dgm:cxn modelId="{CCB9E52B-88F6-4792-8B55-8ABCC1946E07}" type="presParOf" srcId="{6C5676CE-5CFD-44AD-B7D9-0BDC0F9E9808}" destId="{D932235A-8BFD-41B4-9D49-5F617A0BFD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9C72-D542-4A09-B4A0-7DA1F7BB4342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ADC2E-138C-4417-8799-FE8AF618CA8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71B6-71D3-4606-B18B-ACC61B15885D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Valores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7F32539C-0BF8-4374-8B56-A435F52FF84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978F7-CDF6-4A2C-92D5-062BEA9BB0A9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7E0F6-F6A3-40E5-8776-625D3349324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Cambios de estado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0C78A00A-5D03-4D06-93FF-0164C19BA4A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52ADC-B22F-4B71-85B0-ED84C2822D0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8381C-75C1-4F9C-83C5-4F490109DBDB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Secuencia de valores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B6FD-0A11-499F-BD57-1432EBB6A956}">
      <dsp:nvSpPr>
        <dsp:cNvPr id="0" name=""/>
        <dsp:cNvSpPr/>
      </dsp:nvSpPr>
      <dsp:spPr>
        <a:xfrm>
          <a:off x="0" y="64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4DDC-0887-42A1-A7D9-0EE2FDDF8239}">
      <dsp:nvSpPr>
        <dsp:cNvPr id="0" name=""/>
        <dsp:cNvSpPr/>
      </dsp:nvSpPr>
      <dsp:spPr>
        <a:xfrm>
          <a:off x="0" y="64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Marco de trabajo</a:t>
          </a:r>
          <a:endParaRPr lang="en-US" sz="3400" kern="1200"/>
        </a:p>
      </dsp:txBody>
      <dsp:txXfrm>
        <a:off x="0" y="641"/>
        <a:ext cx="6489509" cy="750182"/>
      </dsp:txXfrm>
    </dsp:sp>
    <dsp:sp modelId="{78E36661-5271-4FA3-B979-BCDB8C3A2024}">
      <dsp:nvSpPr>
        <dsp:cNvPr id="0" name=""/>
        <dsp:cNvSpPr/>
      </dsp:nvSpPr>
      <dsp:spPr>
        <a:xfrm>
          <a:off x="0" y="750823"/>
          <a:ext cx="6489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0168-1E96-4DA3-995A-20472FF8985E}">
      <dsp:nvSpPr>
        <dsp:cNvPr id="0" name=""/>
        <dsp:cNvSpPr/>
      </dsp:nvSpPr>
      <dsp:spPr>
        <a:xfrm>
          <a:off x="0" y="750823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Alcance</a:t>
          </a:r>
          <a:endParaRPr lang="en-US" sz="3400" kern="1200"/>
        </a:p>
      </dsp:txBody>
      <dsp:txXfrm>
        <a:off x="0" y="750823"/>
        <a:ext cx="6489509" cy="750182"/>
      </dsp:txXfrm>
    </dsp:sp>
    <dsp:sp modelId="{0F595019-434B-4950-BE79-B7B4E2F678D5}">
      <dsp:nvSpPr>
        <dsp:cNvPr id="0" name=""/>
        <dsp:cNvSpPr/>
      </dsp:nvSpPr>
      <dsp:spPr>
        <a:xfrm>
          <a:off x="0" y="1501006"/>
          <a:ext cx="64895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E359-D2EF-487B-BCB2-C3B0D5E46115}">
      <dsp:nvSpPr>
        <dsp:cNvPr id="0" name=""/>
        <dsp:cNvSpPr/>
      </dsp:nvSpPr>
      <dsp:spPr>
        <a:xfrm>
          <a:off x="0" y="1501006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Recursos</a:t>
          </a:r>
          <a:endParaRPr lang="en-US" sz="3400" kern="1200"/>
        </a:p>
      </dsp:txBody>
      <dsp:txXfrm>
        <a:off x="0" y="1501006"/>
        <a:ext cx="6489509" cy="750182"/>
      </dsp:txXfrm>
    </dsp:sp>
    <dsp:sp modelId="{25A9B85C-C5AC-409D-A141-4AD323EBCDC1}">
      <dsp:nvSpPr>
        <dsp:cNvPr id="0" name=""/>
        <dsp:cNvSpPr/>
      </dsp:nvSpPr>
      <dsp:spPr>
        <a:xfrm>
          <a:off x="0" y="2251189"/>
          <a:ext cx="64895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BEDF9-7761-4C9C-B446-510481E8160C}">
      <dsp:nvSpPr>
        <dsp:cNvPr id="0" name=""/>
        <dsp:cNvSpPr/>
      </dsp:nvSpPr>
      <dsp:spPr>
        <a:xfrm>
          <a:off x="0" y="2251189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Esfuerzo</a:t>
          </a:r>
          <a:endParaRPr lang="en-US" sz="3400" kern="1200"/>
        </a:p>
      </dsp:txBody>
      <dsp:txXfrm>
        <a:off x="0" y="2251189"/>
        <a:ext cx="6489509" cy="750182"/>
      </dsp:txXfrm>
    </dsp:sp>
    <dsp:sp modelId="{0E640DD5-AC90-4CF1-9081-B1CF813389D9}">
      <dsp:nvSpPr>
        <dsp:cNvPr id="0" name=""/>
        <dsp:cNvSpPr/>
      </dsp:nvSpPr>
      <dsp:spPr>
        <a:xfrm>
          <a:off x="0" y="3001371"/>
          <a:ext cx="64895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BEC2-7D54-494E-92A2-D5DE5D9B6ED2}">
      <dsp:nvSpPr>
        <dsp:cNvPr id="0" name=""/>
        <dsp:cNvSpPr/>
      </dsp:nvSpPr>
      <dsp:spPr>
        <a:xfrm>
          <a:off x="0" y="300137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Actividades</a:t>
          </a:r>
          <a:endParaRPr lang="en-US" sz="3400" kern="1200"/>
        </a:p>
      </dsp:txBody>
      <dsp:txXfrm>
        <a:off x="0" y="3001371"/>
        <a:ext cx="6489509" cy="750182"/>
      </dsp:txXfrm>
    </dsp:sp>
    <dsp:sp modelId="{37EA537C-9AAD-4B7B-8DCF-E1531EFD030F}">
      <dsp:nvSpPr>
        <dsp:cNvPr id="0" name=""/>
        <dsp:cNvSpPr/>
      </dsp:nvSpPr>
      <dsp:spPr>
        <a:xfrm>
          <a:off x="0" y="3751554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35D5-5F25-409D-B84B-2BEF261C0B08}">
      <dsp:nvSpPr>
        <dsp:cNvPr id="0" name=""/>
        <dsp:cNvSpPr/>
      </dsp:nvSpPr>
      <dsp:spPr>
        <a:xfrm>
          <a:off x="0" y="3751554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Presupuesto</a:t>
          </a:r>
          <a:endParaRPr lang="en-US" sz="3400" kern="1200"/>
        </a:p>
      </dsp:txBody>
      <dsp:txXfrm>
        <a:off x="0" y="3751554"/>
        <a:ext cx="6489509" cy="750182"/>
      </dsp:txXfrm>
    </dsp:sp>
    <dsp:sp modelId="{75BE834B-ADDE-4B75-B6FF-318597D0414A}">
      <dsp:nvSpPr>
        <dsp:cNvPr id="0" name=""/>
        <dsp:cNvSpPr/>
      </dsp:nvSpPr>
      <dsp:spPr>
        <a:xfrm>
          <a:off x="0" y="4501737"/>
          <a:ext cx="6489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B0ECD-F5D3-49AD-BC63-36361E38010A}">
      <dsp:nvSpPr>
        <dsp:cNvPr id="0" name=""/>
        <dsp:cNvSpPr/>
      </dsp:nvSpPr>
      <dsp:spPr>
        <a:xfrm>
          <a:off x="0" y="4501737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Propósito</a:t>
          </a:r>
          <a:endParaRPr lang="en-US" sz="3400" kern="1200"/>
        </a:p>
      </dsp:txBody>
      <dsp:txXfrm>
        <a:off x="0" y="4501737"/>
        <a:ext cx="6489509" cy="7501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42577-F30B-4B83-99A5-BD71BFBB600F}">
      <dsp:nvSpPr>
        <dsp:cNvPr id="0" name=""/>
        <dsp:cNvSpPr/>
      </dsp:nvSpPr>
      <dsp:spPr>
        <a:xfrm>
          <a:off x="0" y="3905"/>
          <a:ext cx="6489509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Ejecución de pruebas</a:t>
          </a:r>
          <a:endParaRPr lang="en-US" sz="5000" kern="1200"/>
        </a:p>
      </dsp:txBody>
      <dsp:txXfrm>
        <a:off x="58543" y="62448"/>
        <a:ext cx="6372423" cy="1082164"/>
      </dsp:txXfrm>
    </dsp:sp>
    <dsp:sp modelId="{F8579EE1-03EC-41FF-89E8-A1F685E943F5}">
      <dsp:nvSpPr>
        <dsp:cNvPr id="0" name=""/>
        <dsp:cNvSpPr/>
      </dsp:nvSpPr>
      <dsp:spPr>
        <a:xfrm>
          <a:off x="0" y="1203155"/>
          <a:ext cx="6489509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Tiempo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Recursos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Alcance</a:t>
          </a:r>
          <a:endParaRPr lang="en-US" sz="3900" kern="1200"/>
        </a:p>
      </dsp:txBody>
      <dsp:txXfrm>
        <a:off x="0" y="1203155"/>
        <a:ext cx="6489509" cy="2018250"/>
      </dsp:txXfrm>
    </dsp:sp>
    <dsp:sp modelId="{E808ACD9-8C46-440A-89EE-C5965A78A583}">
      <dsp:nvSpPr>
        <dsp:cNvPr id="0" name=""/>
        <dsp:cNvSpPr/>
      </dsp:nvSpPr>
      <dsp:spPr>
        <a:xfrm>
          <a:off x="0" y="3221405"/>
          <a:ext cx="6489509" cy="1199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Defectos</a:t>
          </a:r>
          <a:endParaRPr lang="en-US" sz="5000" kern="1200"/>
        </a:p>
      </dsp:txBody>
      <dsp:txXfrm>
        <a:off x="58543" y="3279948"/>
        <a:ext cx="6372423" cy="1082164"/>
      </dsp:txXfrm>
    </dsp:sp>
    <dsp:sp modelId="{6BD2BEA7-B3FC-4665-ADC5-73A0AD441F45}">
      <dsp:nvSpPr>
        <dsp:cNvPr id="0" name=""/>
        <dsp:cNvSpPr/>
      </dsp:nvSpPr>
      <dsp:spPr>
        <a:xfrm>
          <a:off x="0" y="4420655"/>
          <a:ext cx="6489509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Test aceptados / fallidos</a:t>
          </a:r>
          <a:endParaRPr lang="en-US" sz="3900" kern="1200"/>
        </a:p>
      </dsp:txBody>
      <dsp:txXfrm>
        <a:off x="0" y="4420655"/>
        <a:ext cx="6489509" cy="8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42301-CB41-4B10-8E2A-57B9AE977AC9}">
      <dsp:nvSpPr>
        <dsp:cNvPr id="0" name=""/>
        <dsp:cNvSpPr/>
      </dsp:nvSpPr>
      <dsp:spPr>
        <a:xfrm>
          <a:off x="0" y="83926"/>
          <a:ext cx="6263640" cy="1719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Como reproducir la falla</a:t>
          </a:r>
          <a:endParaRPr lang="en-US" sz="3100" kern="1200"/>
        </a:p>
      </dsp:txBody>
      <dsp:txXfrm>
        <a:off x="83935" y="167861"/>
        <a:ext cx="6095770" cy="1551554"/>
      </dsp:txXfrm>
    </dsp:sp>
    <dsp:sp modelId="{544D7DD3-D10F-4C3B-92E2-97F45201D0F0}">
      <dsp:nvSpPr>
        <dsp:cNvPr id="0" name=""/>
        <dsp:cNvSpPr/>
      </dsp:nvSpPr>
      <dsp:spPr>
        <a:xfrm>
          <a:off x="0" y="1892631"/>
          <a:ext cx="6263640" cy="171942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Analizar y describir la falla</a:t>
          </a:r>
          <a:endParaRPr lang="en-US" sz="3100" kern="1200"/>
        </a:p>
      </dsp:txBody>
      <dsp:txXfrm>
        <a:off x="83935" y="1976566"/>
        <a:ext cx="6095770" cy="1551554"/>
      </dsp:txXfrm>
    </dsp:sp>
    <dsp:sp modelId="{546611A4-2CCA-4859-A14A-8E9351F08730}">
      <dsp:nvSpPr>
        <dsp:cNvPr id="0" name=""/>
        <dsp:cNvSpPr/>
      </dsp:nvSpPr>
      <dsp:spPr>
        <a:xfrm>
          <a:off x="0" y="3701336"/>
          <a:ext cx="6263640" cy="171942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Salida obtenida, caso de prueba, entrada, salida esperada, ambiente de ejecución</a:t>
          </a:r>
          <a:endParaRPr lang="en-US" sz="3100" kern="1200"/>
        </a:p>
      </dsp:txBody>
      <dsp:txXfrm>
        <a:off x="83935" y="3785271"/>
        <a:ext cx="6095770" cy="1551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F1C9B-72FD-44F9-92BA-D3DB0DA41163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Requerimientos</a:t>
          </a:r>
          <a:r>
            <a:rPr lang="es-MX" sz="2800" kern="1200"/>
            <a:t> y especificaciones funcionales</a:t>
          </a:r>
          <a:endParaRPr lang="en-US" sz="2800" kern="1200"/>
        </a:p>
      </dsp:txBody>
      <dsp:txXfrm>
        <a:off x="209682" y="503"/>
        <a:ext cx="2785558" cy="1671335"/>
      </dsp:txXfrm>
    </dsp:sp>
    <dsp:sp modelId="{33A6893E-2EAE-465B-9B31-41290DC9BC4A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Código</a:t>
          </a:r>
          <a:endParaRPr lang="en-US" sz="2800" kern="1200" dirty="0"/>
        </a:p>
      </dsp:txBody>
      <dsp:txXfrm>
        <a:off x="3273796" y="503"/>
        <a:ext cx="2785558" cy="1671335"/>
      </dsp:txXfrm>
    </dsp:sp>
    <dsp:sp modelId="{0BA25940-D9C5-41D8-8DC0-B4C0A2298638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Dominós de entrada y salida</a:t>
          </a:r>
          <a:endParaRPr lang="en-US" sz="2800" kern="1200"/>
        </a:p>
      </dsp:txBody>
      <dsp:txXfrm>
        <a:off x="209682" y="1950394"/>
        <a:ext cx="2785558" cy="1671335"/>
      </dsp:txXfrm>
    </dsp:sp>
    <dsp:sp modelId="{8C013A16-230C-4675-BD70-3F1609287EB4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Perfil operacional</a:t>
          </a:r>
          <a:endParaRPr lang="en-US" sz="2800" kern="1200"/>
        </a:p>
      </dsp:txBody>
      <dsp:txXfrm>
        <a:off x="3273796" y="1950394"/>
        <a:ext cx="2785558" cy="1671335"/>
      </dsp:txXfrm>
    </dsp:sp>
    <dsp:sp modelId="{52B638A5-C2C2-4808-A9E3-0923A596027E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Modelo de falla</a:t>
          </a:r>
          <a:endParaRPr lang="en-US" sz="2800" kern="1200"/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551A-5743-402A-87BB-284302EB2A0B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EC405-8E12-458E-A821-FD4B0CB038CD}">
      <dsp:nvSpPr>
        <dsp:cNvPr id="0" name=""/>
        <dsp:cNvSpPr/>
      </dsp:nvSpPr>
      <dsp:spPr>
        <a:xfrm>
          <a:off x="0" y="0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Entender el usuario</a:t>
          </a:r>
          <a:endParaRPr lang="en-US" sz="6500" kern="1200"/>
        </a:p>
      </dsp:txBody>
      <dsp:txXfrm>
        <a:off x="0" y="0"/>
        <a:ext cx="6263640" cy="2752343"/>
      </dsp:txXfrm>
    </dsp:sp>
    <dsp:sp modelId="{573E8521-3BAD-4A09-9CE5-75BC825132F8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0E6BD-C064-4688-B49C-E82CA4A4DCE2}">
      <dsp:nvSpPr>
        <dsp:cNvPr id="0" name=""/>
        <dsp:cNvSpPr/>
      </dsp:nvSpPr>
      <dsp:spPr>
        <a:xfrm>
          <a:off x="0" y="2752343"/>
          <a:ext cx="626364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Distribución probabilística</a:t>
          </a:r>
          <a:endParaRPr lang="en-US" sz="6500" kern="1200"/>
        </a:p>
      </dsp:txBody>
      <dsp:txXfrm>
        <a:off x="0" y="2752343"/>
        <a:ext cx="6263640" cy="2752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140F8-A9F8-4105-9432-F36A912C129D}">
      <dsp:nvSpPr>
        <dsp:cNvPr id="0" name=""/>
        <dsp:cNvSpPr/>
      </dsp:nvSpPr>
      <dsp:spPr>
        <a:xfrm>
          <a:off x="0" y="43703"/>
          <a:ext cx="6263640" cy="2639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Analizar la situación y adivinar que tipo de fallas pueden existir</a:t>
          </a:r>
          <a:endParaRPr lang="en-US" sz="4800" kern="1200"/>
        </a:p>
      </dsp:txBody>
      <dsp:txXfrm>
        <a:off x="128851" y="172554"/>
        <a:ext cx="6005938" cy="2381817"/>
      </dsp:txXfrm>
    </dsp:sp>
    <dsp:sp modelId="{1D9B9BD6-D4AD-44E8-B472-1EC0C044062A}">
      <dsp:nvSpPr>
        <dsp:cNvPr id="0" name=""/>
        <dsp:cNvSpPr/>
      </dsp:nvSpPr>
      <dsp:spPr>
        <a:xfrm>
          <a:off x="0" y="2821464"/>
          <a:ext cx="6263640" cy="26395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Diseñar pruebas para sacar a la luz esas fallas</a:t>
          </a:r>
          <a:endParaRPr lang="en-US" sz="4800" kern="1200"/>
        </a:p>
      </dsp:txBody>
      <dsp:txXfrm>
        <a:off x="128851" y="2950315"/>
        <a:ext cx="6005938" cy="2381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09A39-B4AD-44E5-B40E-32C5E99B132B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4A03C-A2BD-424C-B33A-4F9FC49B983B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3A68-D214-465C-AF33-DF14C843819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Insertar fallas</a:t>
          </a:r>
          <a:endParaRPr lang="en-US" sz="2500" kern="1200"/>
        </a:p>
      </dsp:txBody>
      <dsp:txXfrm>
        <a:off x="1930741" y="905470"/>
        <a:ext cx="4338296" cy="1671637"/>
      </dsp:txXfrm>
    </dsp:sp>
    <dsp:sp modelId="{EF35604F-EE51-487C-A19F-D7D825427738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54AAB-8B5C-49C0-944C-19ED421175A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4F7EE-B7D2-49ED-A0F7-C100DBC563A0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Probar la efectividad de pruebas</a:t>
          </a:r>
          <a:endParaRPr lang="en-US" sz="2500" kern="1200"/>
        </a:p>
      </dsp:txBody>
      <dsp:txXfrm>
        <a:off x="1930741" y="2995017"/>
        <a:ext cx="4338296" cy="1671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02D9B-FA99-4A51-9C3D-FE4A82E43D7B}">
      <dsp:nvSpPr>
        <dsp:cNvPr id="0" name=""/>
        <dsp:cNvSpPr/>
      </dsp:nvSpPr>
      <dsp:spPr>
        <a:xfrm>
          <a:off x="991781" y="503"/>
          <a:ext cx="4285475" cy="2571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Estructural</a:t>
          </a:r>
          <a:endParaRPr lang="en-US" sz="52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4100" kern="1200"/>
            <a:t>Codigo: Flujo de control y datos</a:t>
          </a:r>
          <a:endParaRPr lang="en-US" sz="4100" kern="1200"/>
        </a:p>
      </dsp:txBody>
      <dsp:txXfrm>
        <a:off x="991781" y="503"/>
        <a:ext cx="4285475" cy="2571285"/>
      </dsp:txXfrm>
    </dsp:sp>
    <dsp:sp modelId="{CBE9E6FB-1E41-48A3-9FD6-81F15EEF92D7}">
      <dsp:nvSpPr>
        <dsp:cNvPr id="0" name=""/>
        <dsp:cNvSpPr/>
      </dsp:nvSpPr>
      <dsp:spPr>
        <a:xfrm>
          <a:off x="991781" y="3000336"/>
          <a:ext cx="4285475" cy="2571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200" kern="1200"/>
            <a:t>Code Coverage</a:t>
          </a:r>
          <a:endParaRPr lang="en-US" sz="5200" kern="1200"/>
        </a:p>
      </dsp:txBody>
      <dsp:txXfrm>
        <a:off x="991781" y="3000336"/>
        <a:ext cx="4285475" cy="2571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575B-EB2E-4EAF-A9E1-71B72C2A6DC9}">
      <dsp:nvSpPr>
        <dsp:cNvPr id="0" name=""/>
        <dsp:cNvSpPr/>
      </dsp:nvSpPr>
      <dsp:spPr>
        <a:xfrm>
          <a:off x="0" y="64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0725-0E58-4AEC-B1B1-C9D09A1A4C00}">
      <dsp:nvSpPr>
        <dsp:cNvPr id="0" name=""/>
        <dsp:cNvSpPr/>
      </dsp:nvSpPr>
      <dsp:spPr>
        <a:xfrm>
          <a:off x="0" y="641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Funcional</a:t>
          </a:r>
          <a:endParaRPr lang="en-US" sz="4800" kern="1200"/>
        </a:p>
      </dsp:txBody>
      <dsp:txXfrm>
        <a:off x="0" y="641"/>
        <a:ext cx="6489509" cy="1050255"/>
      </dsp:txXfrm>
    </dsp:sp>
    <dsp:sp modelId="{05CE0E0E-8FEF-49C0-AE38-C65F191120A4}">
      <dsp:nvSpPr>
        <dsp:cNvPr id="0" name=""/>
        <dsp:cNvSpPr/>
      </dsp:nvSpPr>
      <dsp:spPr>
        <a:xfrm>
          <a:off x="0" y="1050896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DE13-95E8-40B7-A55D-CF8841C55739}">
      <dsp:nvSpPr>
        <dsp:cNvPr id="0" name=""/>
        <dsp:cNvSpPr/>
      </dsp:nvSpPr>
      <dsp:spPr>
        <a:xfrm>
          <a:off x="0" y="1050896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Valores limite</a:t>
          </a:r>
          <a:endParaRPr lang="en-US" sz="4800" kern="1200"/>
        </a:p>
      </dsp:txBody>
      <dsp:txXfrm>
        <a:off x="0" y="1050896"/>
        <a:ext cx="6489509" cy="1050255"/>
      </dsp:txXfrm>
    </dsp:sp>
    <dsp:sp modelId="{E7AE56B9-2908-41E4-AC97-CB340B896E13}">
      <dsp:nvSpPr>
        <dsp:cNvPr id="0" name=""/>
        <dsp:cNvSpPr/>
      </dsp:nvSpPr>
      <dsp:spPr>
        <a:xfrm>
          <a:off x="0" y="2101152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67BC-A01D-4B78-A22B-E4AC70456144}">
      <dsp:nvSpPr>
        <dsp:cNvPr id="0" name=""/>
        <dsp:cNvSpPr/>
      </dsp:nvSpPr>
      <dsp:spPr>
        <a:xfrm>
          <a:off x="0" y="2101152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Tabla de decisiones</a:t>
          </a:r>
          <a:endParaRPr lang="en-US" sz="4800" kern="1200"/>
        </a:p>
      </dsp:txBody>
      <dsp:txXfrm>
        <a:off x="0" y="2101152"/>
        <a:ext cx="6489509" cy="1050255"/>
      </dsp:txXfrm>
    </dsp:sp>
    <dsp:sp modelId="{151C0D6D-C6F1-41B8-AE66-44B47C931C92}">
      <dsp:nvSpPr>
        <dsp:cNvPr id="0" name=""/>
        <dsp:cNvSpPr/>
      </dsp:nvSpPr>
      <dsp:spPr>
        <a:xfrm>
          <a:off x="0" y="3151408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F556-6768-4B99-B8CB-68CDC3B375E3}">
      <dsp:nvSpPr>
        <dsp:cNvPr id="0" name=""/>
        <dsp:cNvSpPr/>
      </dsp:nvSpPr>
      <dsp:spPr>
        <a:xfrm>
          <a:off x="0" y="3151408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Transición de estados</a:t>
          </a:r>
          <a:endParaRPr lang="en-US" sz="4800" kern="1200"/>
        </a:p>
      </dsp:txBody>
      <dsp:txXfrm>
        <a:off x="0" y="3151408"/>
        <a:ext cx="6489509" cy="1050255"/>
      </dsp:txXfrm>
    </dsp:sp>
    <dsp:sp modelId="{C5E41B77-A326-40C7-B579-DD9D0E1B9860}">
      <dsp:nvSpPr>
        <dsp:cNvPr id="0" name=""/>
        <dsp:cNvSpPr/>
      </dsp:nvSpPr>
      <dsp:spPr>
        <a:xfrm>
          <a:off x="0" y="4201664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1130-71FB-4022-BECE-C64AC2EFE73E}">
      <dsp:nvSpPr>
        <dsp:cNvPr id="0" name=""/>
        <dsp:cNvSpPr/>
      </dsp:nvSpPr>
      <dsp:spPr>
        <a:xfrm>
          <a:off x="0" y="4201664"/>
          <a:ext cx="6489509" cy="1050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Casos de uso</a:t>
          </a:r>
          <a:endParaRPr lang="en-US" sz="4800" kern="1200"/>
        </a:p>
      </dsp:txBody>
      <dsp:txXfrm>
        <a:off x="0" y="4201664"/>
        <a:ext cx="6489509" cy="10502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605A0-BC3A-423A-94D3-8EFE2A8CE0B4}">
      <dsp:nvSpPr>
        <dsp:cNvPr id="0" name=""/>
        <dsp:cNvSpPr/>
      </dsp:nvSpPr>
      <dsp:spPr>
        <a:xfrm>
          <a:off x="0" y="372545"/>
          <a:ext cx="6489509" cy="1391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Casos de negocio</a:t>
          </a:r>
          <a:endParaRPr lang="en-US" sz="5800" kern="1200"/>
        </a:p>
      </dsp:txBody>
      <dsp:txXfrm>
        <a:off x="67909" y="440454"/>
        <a:ext cx="6353691" cy="1255312"/>
      </dsp:txXfrm>
    </dsp:sp>
    <dsp:sp modelId="{02C4903D-9824-4AB3-9498-C2D6875B12C8}">
      <dsp:nvSpPr>
        <dsp:cNvPr id="0" name=""/>
        <dsp:cNvSpPr/>
      </dsp:nvSpPr>
      <dsp:spPr>
        <a:xfrm>
          <a:off x="0" y="1930715"/>
          <a:ext cx="6489509" cy="13911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Pruebas end to end</a:t>
          </a:r>
          <a:endParaRPr lang="en-US" sz="5800" kern="1200"/>
        </a:p>
      </dsp:txBody>
      <dsp:txXfrm>
        <a:off x="67909" y="1998624"/>
        <a:ext cx="6353691" cy="1255312"/>
      </dsp:txXfrm>
    </dsp:sp>
    <dsp:sp modelId="{D932235A-8BFD-41B4-9D49-5F617A0BFD1E}">
      <dsp:nvSpPr>
        <dsp:cNvPr id="0" name=""/>
        <dsp:cNvSpPr/>
      </dsp:nvSpPr>
      <dsp:spPr>
        <a:xfrm>
          <a:off x="0" y="3488885"/>
          <a:ext cx="6489509" cy="1391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/>
            <a:t>Integración</a:t>
          </a:r>
          <a:endParaRPr lang="en-US" sz="5800" kern="1200"/>
        </a:p>
      </dsp:txBody>
      <dsp:txXfrm>
        <a:off x="67909" y="3556794"/>
        <a:ext cx="6353691" cy="125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D1E4E-1988-4477-BE73-78E6776C7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D93C7-37E9-4A88-828C-F636329B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92AB-582B-40E7-8113-B1252452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E34EE-850F-40D8-B4E6-1C2E90E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3E93B-9AB7-4261-AC59-7C911986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4C2F-18E6-4332-A23F-795A69DD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B089A1-A3F7-4249-AFAC-2BF3D40E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36774-3F4C-4733-B882-28E5CB79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79D0-3A53-4D24-9FFB-3EE9FA0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8E91F-7FA6-434B-92D8-5AE0342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1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0DB150-F714-4291-8075-897B58226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3AFD6-4592-42CA-8DD5-5D9B1E55C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566CD-5CE4-4506-A52A-3567A44B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F7178-FEE6-4AC0-8B29-F9CB2323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D3A33-D7EC-40DA-BEBC-DCA20A03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0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FCC8F-03B5-4857-AC55-A10C5117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5ACB6-EB67-4C4F-ACE2-7F24DCE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86B3C-8A18-4123-9E6E-324D5631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3577D-302B-4194-B69C-96FCBA13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8CC51-8A3A-4EBA-B811-DC17F00C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3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5C88-2BBB-48E4-B68C-DBCC421B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E4166-8A5D-4168-8FD1-FECD2BC0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49A93-7942-434C-B96C-6677FD04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68BBE-2F02-467D-B47C-E03F9F6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37DD-CCB3-48B8-820D-572A10F2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88EF-45A2-46ED-BC15-EDB49D55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093C5-0999-4792-8579-5CEDF1C6A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45BBD-AC8C-4B08-A750-E408036B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9DED4-7D7F-47E2-AC24-A0D786C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A55387-1046-49D4-BAE3-18BB7CE2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6BDB4-7C24-4ED3-8732-F5588077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34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5629F-D9EC-41AC-B784-047A74D2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75A8C-2789-410C-8036-629DD78E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E5251-9CAA-447F-814D-5730F9EDE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DD9C48-52E9-4D32-8A67-AB2A2875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8ECA59-531D-4834-BC0A-7DDC2E40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556A77-D403-4A88-BB76-288A4C30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1B0EA1-2800-49F3-B245-6EC2D6A7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6C19A-AE60-47FF-B611-AF909D01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8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995F-374D-44BF-A18F-212143A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2CC536-EB77-4490-92F4-1DB8AD6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1CE82-D396-48A4-B823-A58C2A5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DD1636-CA40-4CC2-B70B-B51D958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6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7C249-B210-4747-96BA-D45F0E27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549B7B-A4B5-49BB-9E07-50E48ACE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6744-647B-41FF-9D45-BCEEEDB1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1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6B306-09A8-49C9-8479-D2235E50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50B9E-C325-4CF4-B656-B3D9B6AF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C0E2B0-613A-4176-9F58-4BE60D41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8C6F3-6930-4408-A5D9-27AAE8AD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B975BF-CDD5-4C6F-85DF-50B0B34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F08E66-6A4C-42BE-9877-6CD11093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09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BCFA8-C3C6-45CD-BF46-9C9C7D4E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AEA8C2-B61C-4C7E-8D9D-D7561C1C8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1800CF-F270-4892-9669-781557B2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2FC0A1-4FA1-4B9B-8409-A7518E53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1351C-6CF8-4F34-BFB6-CC1F99C7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D9915-07E0-44E5-AF9C-312FEF4A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7FBDB9-38AE-4B7B-885E-79EEF8A7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FAF406-E20F-4E00-A320-5C003384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A937C-2D47-43CB-93CF-35A1EFF1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3A13-FDB0-4AB9-B68D-9F4F48815699}" type="datetimeFigureOut">
              <a:rPr lang="es-MX" smtClean="0"/>
              <a:t>24/08/2022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0D038-018B-48F8-B815-D83CB9075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52042-8803-40F1-B53E-766B7EA31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CD40-44E3-40D8-A8B5-6C81914650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75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Droplet of water">
            <a:extLst>
              <a:ext uri="{FF2B5EF4-FFF2-40B4-BE49-F238E27FC236}">
                <a16:creationId xmlns:a16="http://schemas.microsoft.com/office/drawing/2014/main" id="{DC4AA3F3-4875-45F6-8C06-E55ED42B2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58" b="51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68E2B-126E-414E-BE2C-107B776A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sz="16600" dirty="0" err="1">
                <a:solidFill>
                  <a:srgbClr val="FFFFFF"/>
                </a:solidFill>
              </a:rPr>
              <a:t>Testing</a:t>
            </a:r>
            <a:endParaRPr lang="es-MX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2ADC7-E7F3-4162-85FD-02DEBE3B2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2645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3200" dirty="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3200" dirty="0">
                <a:solidFill>
                  <a:srgbClr val="FFFFFF"/>
                </a:solidFill>
              </a:rPr>
              <a:t>Calidad y Pruebas de Software</a:t>
            </a:r>
          </a:p>
          <a:p>
            <a:endParaRPr lang="es-ES" sz="3200" dirty="0">
              <a:solidFill>
                <a:srgbClr val="FFFFFF"/>
              </a:solidFill>
            </a:endParaRPr>
          </a:p>
          <a:p>
            <a:r>
              <a:rPr lang="es-ES" sz="3200" dirty="0">
                <a:solidFill>
                  <a:srgbClr val="FFFFFF"/>
                </a:solidFill>
              </a:rPr>
              <a:t>Carlos Nassif Trejo García</a:t>
            </a:r>
            <a:endParaRPr lang="es-MX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03E2-B127-4D0F-A770-302CBD87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regresión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96C3C-42FA-4AFF-9AB0-6EB29CCB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49" y="2233311"/>
            <a:ext cx="9534466" cy="31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9698B-4CBC-47DB-AAAC-2BE135AB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Diseñar casos de prueba</a:t>
            </a:r>
            <a:br>
              <a:rPr lang="es-ES" dirty="0">
                <a:solidFill>
                  <a:srgbClr val="FFFFFF"/>
                </a:solidFill>
              </a:rPr>
            </a:br>
            <a:br>
              <a:rPr lang="es-ES" dirty="0">
                <a:solidFill>
                  <a:srgbClr val="FFFFFF"/>
                </a:solidFill>
              </a:rPr>
            </a:br>
            <a:r>
              <a:rPr lang="es-ES" sz="3600" dirty="0">
                <a:solidFill>
                  <a:srgbClr val="FFFFFF"/>
                </a:solidFill>
              </a:rPr>
              <a:t>Fuentes de información</a:t>
            </a:r>
            <a:endParaRPr lang="es-MX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D40421F-C971-4655-A692-918C852B9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28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47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D1293-E731-45B2-8DE8-9DB4C6B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Dominios de entrada y salida</a:t>
            </a:r>
            <a:endParaRPr lang="es-MX" sz="48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4F9B31E-C246-4FE3-B47E-A044FEB6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534453"/>
            <a:ext cx="4849488" cy="10911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CF407-A133-4732-95B3-61358B64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Valores especiales</a:t>
            </a:r>
          </a:p>
          <a:p>
            <a:r>
              <a:rPr lang="es-ES" sz="2000">
                <a:solidFill>
                  <a:schemeClr val="bg1"/>
                </a:solidFill>
              </a:rPr>
              <a:t>Valores frontera</a:t>
            </a:r>
          </a:p>
          <a:p>
            <a:endParaRPr lang="es-MX" sz="200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AB063C-6540-45A9-8E51-3E89808C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30" y="4462490"/>
            <a:ext cx="6742305" cy="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A98CF-50D9-4D5C-8EE8-F6C34DB6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Perfil operacional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E6D599-EA09-4A63-B390-EB6223A64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1893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9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FB82-A2EA-46FC-8968-8395FE1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fallas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E3E68-5277-440A-A134-1323EE22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Fallas</a:t>
            </a:r>
          </a:p>
          <a:p>
            <a:r>
              <a:rPr lang="es-ES" dirty="0"/>
              <a:t>Inicialización</a:t>
            </a:r>
          </a:p>
          <a:p>
            <a:r>
              <a:rPr lang="es-ES" dirty="0"/>
              <a:t>Lógica</a:t>
            </a:r>
          </a:p>
          <a:p>
            <a:r>
              <a:rPr lang="es-ES" dirty="0"/>
              <a:t>Interfaces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Pruebas:</a:t>
            </a:r>
          </a:p>
          <a:p>
            <a:r>
              <a:rPr lang="es-ES" dirty="0"/>
              <a:t>Error </a:t>
            </a:r>
            <a:r>
              <a:rPr lang="es-ES" dirty="0" err="1"/>
              <a:t>guessing</a:t>
            </a:r>
            <a:endParaRPr lang="es-ES" dirty="0"/>
          </a:p>
          <a:p>
            <a:r>
              <a:rPr lang="es-ES" dirty="0" err="1"/>
              <a:t>Fault</a:t>
            </a:r>
            <a:r>
              <a:rPr lang="es-ES" dirty="0"/>
              <a:t> </a:t>
            </a:r>
            <a:r>
              <a:rPr lang="es-ES" dirty="0" err="1"/>
              <a:t>seeding</a:t>
            </a:r>
            <a:endParaRPr lang="es-ES" dirty="0"/>
          </a:p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755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B173A-F0B5-4097-A16F-A4CCEC13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Error guessing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1A8ACA1-34DA-4E59-AF34-7183FD50B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8611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1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60D0A8-813D-422F-ABC5-3D127DF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Fault seeding</a:t>
            </a:r>
            <a:endParaRPr lang="es-MX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753146A-720E-481E-84A2-AAA6FA86C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92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00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4A5C54-C74D-403B-A23E-C6129065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841664"/>
            <a:ext cx="4874661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Mutation analysis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C66E5-E43A-453D-BD8A-79315386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Probar la capacidad de detectar errores</a:t>
            </a:r>
          </a:p>
        </p:txBody>
      </p:sp>
    </p:spTree>
    <p:extLst>
      <p:ext uri="{BB962C8B-B14F-4D97-AF65-F5344CB8AC3E}">
        <p14:creationId xmlns:p14="http://schemas.microsoft.com/office/powerpoint/2010/main" val="80846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E932E-3DD5-4114-8C3A-A62D767B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C7591-C57E-4D72-853E-5E29163F1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0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8CE9F-BFD2-4458-B58F-368D98484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3314" y="5205665"/>
            <a:ext cx="5268686" cy="1652335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FCD887-31EB-4CE5-8424-3208B14E2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2"/>
          </a:xfrm>
          <a:custGeom>
            <a:avLst/>
            <a:gdLst>
              <a:gd name="connsiteX0" fmla="*/ 5244354 w 12192000"/>
              <a:gd name="connsiteY0" fmla="*/ 0 h 6858002"/>
              <a:gd name="connsiteX1" fmla="*/ 5308362 w 12192000"/>
              <a:gd name="connsiteY1" fmla="*/ 0 h 6858002"/>
              <a:gd name="connsiteX2" fmla="*/ 5308362 w 12192000"/>
              <a:gd name="connsiteY2" fmla="*/ 1592826 h 6858002"/>
              <a:gd name="connsiteX3" fmla="*/ 12192000 w 12192000"/>
              <a:gd name="connsiteY3" fmla="*/ 1592826 h 6858002"/>
              <a:gd name="connsiteX4" fmla="*/ 12192000 w 12192000"/>
              <a:gd name="connsiteY4" fmla="*/ 1656834 h 6858002"/>
              <a:gd name="connsiteX5" fmla="*/ 11204090 w 12192000"/>
              <a:gd name="connsiteY5" fmla="*/ 1656834 h 6858002"/>
              <a:gd name="connsiteX6" fmla="*/ 11204090 w 12192000"/>
              <a:gd name="connsiteY6" fmla="*/ 5196250 h 6858002"/>
              <a:gd name="connsiteX7" fmla="*/ 12192000 w 12192000"/>
              <a:gd name="connsiteY7" fmla="*/ 5196250 h 6858002"/>
              <a:gd name="connsiteX8" fmla="*/ 12192000 w 12192000"/>
              <a:gd name="connsiteY8" fmla="*/ 5260258 h 6858002"/>
              <a:gd name="connsiteX9" fmla="*/ 11204090 w 12192000"/>
              <a:gd name="connsiteY9" fmla="*/ 5260258 h 6858002"/>
              <a:gd name="connsiteX10" fmla="*/ 5308362 w 12192000"/>
              <a:gd name="connsiteY10" fmla="*/ 5260258 h 6858002"/>
              <a:gd name="connsiteX11" fmla="*/ 5308362 w 12192000"/>
              <a:gd name="connsiteY11" fmla="*/ 6858002 h 6858002"/>
              <a:gd name="connsiteX12" fmla="*/ 5244354 w 12192000"/>
              <a:gd name="connsiteY12" fmla="*/ 6858002 h 6858002"/>
              <a:gd name="connsiteX13" fmla="*/ 5244354 w 12192000"/>
              <a:gd name="connsiteY13" fmla="*/ 5260258 h 6858002"/>
              <a:gd name="connsiteX14" fmla="*/ 1 w 12192000"/>
              <a:gd name="connsiteY14" fmla="*/ 5260258 h 6858002"/>
              <a:gd name="connsiteX15" fmla="*/ 1 w 12192000"/>
              <a:gd name="connsiteY15" fmla="*/ 5196250 h 6858002"/>
              <a:gd name="connsiteX16" fmla="*/ 5244354 w 12192000"/>
              <a:gd name="connsiteY16" fmla="*/ 5196250 h 6858002"/>
              <a:gd name="connsiteX17" fmla="*/ 5244354 w 12192000"/>
              <a:gd name="connsiteY17" fmla="*/ 1656834 h 6858002"/>
              <a:gd name="connsiteX18" fmla="*/ 0 w 12192000"/>
              <a:gd name="connsiteY18" fmla="*/ 1656834 h 6858002"/>
              <a:gd name="connsiteX19" fmla="*/ 0 w 12192000"/>
              <a:gd name="connsiteY19" fmla="*/ 1592826 h 6858002"/>
              <a:gd name="connsiteX20" fmla="*/ 5244354 w 12192000"/>
              <a:gd name="connsiteY20" fmla="*/ 159282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6858002">
                <a:moveTo>
                  <a:pt x="5244354" y="0"/>
                </a:moveTo>
                <a:lnTo>
                  <a:pt x="5308362" y="0"/>
                </a:lnTo>
                <a:lnTo>
                  <a:pt x="5308362" y="1592826"/>
                </a:lnTo>
                <a:lnTo>
                  <a:pt x="12192000" y="1592826"/>
                </a:lnTo>
                <a:lnTo>
                  <a:pt x="12192000" y="1656834"/>
                </a:lnTo>
                <a:lnTo>
                  <a:pt x="11204090" y="1656834"/>
                </a:lnTo>
                <a:lnTo>
                  <a:pt x="11204090" y="5196250"/>
                </a:lnTo>
                <a:lnTo>
                  <a:pt x="12192000" y="5196250"/>
                </a:lnTo>
                <a:lnTo>
                  <a:pt x="12192000" y="5260258"/>
                </a:lnTo>
                <a:lnTo>
                  <a:pt x="11204090" y="5260258"/>
                </a:lnTo>
                <a:lnTo>
                  <a:pt x="5308362" y="5260258"/>
                </a:lnTo>
                <a:lnTo>
                  <a:pt x="5308362" y="6858002"/>
                </a:lnTo>
                <a:lnTo>
                  <a:pt x="5244354" y="6858002"/>
                </a:lnTo>
                <a:lnTo>
                  <a:pt x="5244354" y="5260258"/>
                </a:lnTo>
                <a:lnTo>
                  <a:pt x="1" y="5260258"/>
                </a:lnTo>
                <a:lnTo>
                  <a:pt x="1" y="5196250"/>
                </a:lnTo>
                <a:lnTo>
                  <a:pt x="5244354" y="5196250"/>
                </a:lnTo>
                <a:lnTo>
                  <a:pt x="5244354" y="1656834"/>
                </a:lnTo>
                <a:lnTo>
                  <a:pt x="0" y="1656834"/>
                </a:lnTo>
                <a:lnTo>
                  <a:pt x="0" y="1592826"/>
                </a:lnTo>
                <a:lnTo>
                  <a:pt x="5244354" y="159282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299AE-541F-4F49-B25F-3C168F1F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49" y="2313986"/>
            <a:ext cx="4576119" cy="1392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White box y Black box</a:t>
            </a:r>
          </a:p>
        </p:txBody>
      </p:sp>
    </p:spTree>
    <p:extLst>
      <p:ext uri="{BB962C8B-B14F-4D97-AF65-F5344CB8AC3E}">
        <p14:creationId xmlns:p14="http://schemas.microsoft.com/office/powerpoint/2010/main" val="179917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224740-8DF4-454D-87C0-A518ADA9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White box</a:t>
            </a:r>
            <a:endParaRPr lang="es-MX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81135E-D147-4204-A067-9C8A078A3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1357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2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Mano con lápiz sombreando círculos en una hoja">
            <a:extLst>
              <a:ext uri="{FF2B5EF4-FFF2-40B4-BE49-F238E27FC236}">
                <a16:creationId xmlns:a16="http://schemas.microsoft.com/office/drawing/2014/main" id="{9AF38E32-34E8-4F06-B52F-3AB9A90C7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" b="256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95330-D02F-4E7D-B4C6-1F86D33A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¿Qué es un caso de prueba?</a:t>
            </a:r>
          </a:p>
        </p:txBody>
      </p:sp>
    </p:spTree>
    <p:extLst>
      <p:ext uri="{BB962C8B-B14F-4D97-AF65-F5344CB8AC3E}">
        <p14:creationId xmlns:p14="http://schemas.microsoft.com/office/powerpoint/2010/main" val="134375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340A7-5B05-4675-8F75-D4991058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Black Box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2B2DEC05-A707-48E9-A8FC-8097D234B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31176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65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97B092-E11D-4CE7-BB46-5CAE523A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Gray-Box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F8EA2AA-C4E1-4730-B69B-414A9AA64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914242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14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693AD-3B61-4317-BD26-0B48F65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Test Planning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B2B27C-1C98-46C6-8CA9-5DAD8EF71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27430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39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DB0C9-EADB-44D9-972B-5A73DE4A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Monitoreo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22E120-6E16-4422-8267-83A98F09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67386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6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404B5F-F809-4A73-9319-8F608429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6" y="1070623"/>
            <a:ext cx="5027566" cy="2482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B52D44-9592-4467-A2B1-394BD958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58" y="4318782"/>
            <a:ext cx="8742265" cy="16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C0FB4-A464-4736-BBA0-25ECC1DA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Salidas esperadas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31A8C973-A377-4D03-952F-C613479A1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3136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75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C0CD-61A2-4037-97E4-E658F1F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Oráculo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B733-63DD-490C-9BF2-30FB180C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que define la salida esperada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0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A9E59-A495-410F-95F3-4AB36B8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Complete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9F9C9-64D1-403C-8FE5-92BF40F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6243" cy="2106295"/>
          </a:xfrm>
        </p:spPr>
        <p:txBody>
          <a:bodyPr/>
          <a:lstStyle/>
          <a:p>
            <a:r>
              <a:rPr lang="es-ES" dirty="0"/>
              <a:t>Dominio de las entradas</a:t>
            </a:r>
          </a:p>
          <a:p>
            <a:r>
              <a:rPr lang="es-ES" dirty="0"/>
              <a:t>Muy complejo</a:t>
            </a:r>
          </a:p>
          <a:p>
            <a:r>
              <a:rPr lang="es-ES" dirty="0"/>
              <a:t>Entornos de ejecución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B34FB9-EE25-49B1-A815-FEF9712E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8" y="3429000"/>
            <a:ext cx="9386214" cy="2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40C5-FB71-42A2-9810-576C966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 en el </a:t>
            </a:r>
            <a:r>
              <a:rPr lang="es-ES" dirty="0" err="1"/>
              <a:t>testing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5CB78-4903-4C19-8529-7553E7E9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38" y="1274396"/>
            <a:ext cx="9020324" cy="50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8C3E22-B06A-452E-B228-E31B82C8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Test report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8A8360-DC30-4F2D-8BDD-AA3294B8D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928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9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F5AECA-74F5-4E08-9677-7B7FA724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4" y="453300"/>
            <a:ext cx="8389747" cy="59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5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242</Words>
  <Application>Microsoft Office PowerPoint</Application>
  <PresentationFormat>Panorámica</PresentationFormat>
  <Paragraphs>83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Testing</vt:lpstr>
      <vt:lpstr>¿Qué es un caso de prueba?</vt:lpstr>
      <vt:lpstr>Presentación de PowerPoint</vt:lpstr>
      <vt:lpstr>Salidas esperadas</vt:lpstr>
      <vt:lpstr>Oráculo</vt:lpstr>
      <vt:lpstr>Complete Testing</vt:lpstr>
      <vt:lpstr>Actividades en el testing</vt:lpstr>
      <vt:lpstr>Test report</vt:lpstr>
      <vt:lpstr>Presentación de PowerPoint</vt:lpstr>
      <vt:lpstr>Pruebas de regresión</vt:lpstr>
      <vt:lpstr>Diseñar casos de prueba  Fuentes de información</vt:lpstr>
      <vt:lpstr>Dominios de entrada y salida</vt:lpstr>
      <vt:lpstr>Perfil operacional</vt:lpstr>
      <vt:lpstr>Modelo de fallas</vt:lpstr>
      <vt:lpstr>Error guessing</vt:lpstr>
      <vt:lpstr>Fault seeding</vt:lpstr>
      <vt:lpstr>Mutation analysis </vt:lpstr>
      <vt:lpstr>White box y Black box</vt:lpstr>
      <vt:lpstr>White box</vt:lpstr>
      <vt:lpstr>Black Box</vt:lpstr>
      <vt:lpstr>Gray-Box</vt:lpstr>
      <vt:lpstr>Test Planning</vt:lpstr>
      <vt:lpstr>Monitoreo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Carlos Trejo</dc:creator>
  <cp:lastModifiedBy>Carlos Trejo</cp:lastModifiedBy>
  <cp:revision>1</cp:revision>
  <dcterms:created xsi:type="dcterms:W3CDTF">2022-01-31T22:42:55Z</dcterms:created>
  <dcterms:modified xsi:type="dcterms:W3CDTF">2022-08-24T21:43:50Z</dcterms:modified>
</cp:coreProperties>
</file>