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3043-B825-4E17-8EC9-07D0AE977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41D4-08BE-4351-A836-93CE84C32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D1A073-4C68-4098-86E8-64755E58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0755B-F25E-4C77-A7F0-A4ABD909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FAFDC-D087-46B5-8042-3A63AFF2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2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D7FD5-E733-4DD4-84B2-83063C7B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FC3040-775D-49EF-BFE8-F907F08D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5A0F7-3A7E-440A-9294-E8EDA973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39168-B28F-46FA-8F71-BC15C7EB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BC72D-A724-45BF-9FD6-5DEA8C30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F0333-AE4D-496F-BDC6-96C500CA7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95C8A-294B-4108-8647-CE4A7EC2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25515-EF3E-4181-85E9-C4584D24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AE5AA-0FD2-4A22-B603-CD5A10A6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FF20D-BA19-4843-B506-108B5361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1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84A84-4765-4D67-B422-754AA995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E57C2-67D3-4FDA-B93E-C012D815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47A7B-5E59-4ABF-A82C-76186D07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E2A35C-8573-4993-AD30-83C7696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7838B-2BC1-4EC3-B8C5-B6453EE5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9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372A7-3CF9-440C-8D0F-C0955FB3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85494-C7FD-41A1-B735-BE746149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81388-BFE2-452D-A599-95660A78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2F79B-157B-4559-913B-8C68BFE6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6B02A-D19A-45F6-B278-7D5678EA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6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9FFB1-2B70-4330-A962-5F50D224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F6C67-8A0B-4335-ACFB-7F4A75724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15CF31-A748-4223-830E-6A038646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38E27F-E7DF-4709-ABC7-0C4EEE63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2DD60C-BAFF-4661-B4CF-1729CABE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C83AC-09C3-4DC1-B641-28ABC4AB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3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C5DDC-0D43-4458-9525-BB1EC631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58639-65CB-41C9-B53C-23F8987C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90A0C-C721-49F4-8153-81F240093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FC8F3D-47C6-4DA1-927B-B02B05DEF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FA24BF-7C13-4768-B487-806755F65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3E5FC9-325E-4202-ABEF-2976F705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3A2B79-E429-4AD6-BD7E-E77B4810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3F2772-81BC-46E5-959E-AC1DC6F4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68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66539-6BD1-41D8-AD53-21C60398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867BDD-913A-4ED6-A73D-145EE30A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FD68CA-CF2D-455C-B753-3690664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CEE284-1560-4962-B1CB-9DC8373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4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E5270D-13EB-4308-AC74-8F6DF648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75BA59-7B93-4256-92BE-25B9B044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6E5C30-286E-4DAE-96E3-755D0F63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01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2251C-D812-4846-A9F7-13985377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3F3EE-6538-453A-A73D-1E094862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E4EF2-1EFC-44A2-B78B-A2E620DE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C114EC-9DAE-4456-A8B8-D57D1C56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25573-1F9C-46B0-92CC-B1CA9172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DF28FF-E81E-45F4-AD51-6FE3A339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92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F7B22-47BE-41E8-B530-AA257A80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82006B-2DE3-4833-9024-D86832044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7950E5-83C7-48FE-A3CA-D4F96854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30435-2108-4B07-AB00-2BBD8775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F55A81-774F-410F-BF5B-90722BC8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705121-5599-4F78-99EB-BD0062C0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9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D6CDB3-9391-4D7D-946E-64E5F967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9C7317-B316-4F22-9404-3782E038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F263D-02DD-49A5-BB86-B32F10972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D618-60F1-4383-AF1E-694547BDCFF8}" type="datetimeFigureOut">
              <a:rPr lang="es-MX" smtClean="0"/>
              <a:t>02/03/2021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F4713-4EA7-4288-98DA-6D151B26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A0319-47B4-4B29-B45B-948F52CB5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FDBA-8386-434E-AA03-67F241B2B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7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B3BDE7-F3F0-4272-8810-70A82DCC32B9}"/>
              </a:ext>
            </a:extLst>
          </p:cNvPr>
          <p:cNvSpPr/>
          <p:nvPr/>
        </p:nvSpPr>
        <p:spPr>
          <a:xfrm>
            <a:off x="939752" y="698526"/>
            <a:ext cx="1695635" cy="37656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Restaurante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D32634-2D93-444E-8149-F28940995A9B}"/>
              </a:ext>
            </a:extLst>
          </p:cNvPr>
          <p:cNvSpPr/>
          <p:nvPr/>
        </p:nvSpPr>
        <p:spPr>
          <a:xfrm>
            <a:off x="939753" y="1075095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</a:rPr>
              <a:t>IDRestaurante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1B86CD-A9B3-4DA0-8116-C1FE75087B61}"/>
              </a:ext>
            </a:extLst>
          </p:cNvPr>
          <p:cNvSpPr/>
          <p:nvPr/>
        </p:nvSpPr>
        <p:spPr>
          <a:xfrm>
            <a:off x="939753" y="1825914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Ubicacion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76EAF8-E6BD-4CE6-8EFC-077C00609EA4}"/>
              </a:ext>
            </a:extLst>
          </p:cNvPr>
          <p:cNvSpPr/>
          <p:nvPr/>
        </p:nvSpPr>
        <p:spPr>
          <a:xfrm>
            <a:off x="939752" y="2156441"/>
            <a:ext cx="1695635" cy="487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Teléfono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46A274E-0827-48C4-9A97-443D08C6FCA9}"/>
              </a:ext>
            </a:extLst>
          </p:cNvPr>
          <p:cNvSpPr/>
          <p:nvPr/>
        </p:nvSpPr>
        <p:spPr>
          <a:xfrm>
            <a:off x="939753" y="1451664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Nombre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19" name="Rombo 118">
            <a:extLst>
              <a:ext uri="{FF2B5EF4-FFF2-40B4-BE49-F238E27FC236}">
                <a16:creationId xmlns:a16="http://schemas.microsoft.com/office/drawing/2014/main" id="{14BBB7F6-03CB-484A-B150-A49BD6249A5A}"/>
              </a:ext>
            </a:extLst>
          </p:cNvPr>
          <p:cNvSpPr/>
          <p:nvPr/>
        </p:nvSpPr>
        <p:spPr>
          <a:xfrm>
            <a:off x="3207186" y="1513121"/>
            <a:ext cx="2385720" cy="754604"/>
          </a:xfrm>
          <a:prstGeom prst="diamond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>
                <a:solidFill>
                  <a:schemeClr val="tx1"/>
                </a:solidFill>
              </a:rPr>
              <a:t>Consume</a:t>
            </a:r>
            <a:endParaRPr lang="es-MX" sz="1500" b="1" dirty="0">
              <a:solidFill>
                <a:schemeClr val="tx1"/>
              </a:solidFill>
            </a:endParaRP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A33B6372-2706-4D49-9709-9A92A9DAFCD2}"/>
              </a:ext>
            </a:extLst>
          </p:cNvPr>
          <p:cNvSpPr/>
          <p:nvPr/>
        </p:nvSpPr>
        <p:spPr>
          <a:xfrm>
            <a:off x="6133903" y="2518816"/>
            <a:ext cx="1695635" cy="37656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9050">
            <a:noFill/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Cliente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8BFCB2A1-0A60-4CCF-9899-773C26F91BAF}"/>
              </a:ext>
            </a:extLst>
          </p:cNvPr>
          <p:cNvSpPr/>
          <p:nvPr/>
        </p:nvSpPr>
        <p:spPr>
          <a:xfrm>
            <a:off x="6133901" y="2895385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</a:rPr>
              <a:t>IDCliente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FFFDDD38-F62E-463F-9F78-A6D34315514E}"/>
              </a:ext>
            </a:extLst>
          </p:cNvPr>
          <p:cNvSpPr/>
          <p:nvPr/>
        </p:nvSpPr>
        <p:spPr>
          <a:xfrm>
            <a:off x="6133901" y="3646204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err="1">
                <a:solidFill>
                  <a:schemeClr val="tx1"/>
                </a:solidFill>
              </a:rPr>
              <a:t>Ubicacion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980DBB6E-64A4-4308-9C07-EADA25063115}"/>
              </a:ext>
            </a:extLst>
          </p:cNvPr>
          <p:cNvSpPr/>
          <p:nvPr/>
        </p:nvSpPr>
        <p:spPr>
          <a:xfrm>
            <a:off x="6133901" y="3271954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Nombre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ACCC9909-86EA-45E5-A425-BD154CE3AED4}"/>
              </a:ext>
            </a:extLst>
          </p:cNvPr>
          <p:cNvSpPr/>
          <p:nvPr/>
        </p:nvSpPr>
        <p:spPr>
          <a:xfrm>
            <a:off x="6133890" y="4022794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Celular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156F0168-7BCD-453F-8EDB-57934FDBF881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 flipV="1">
            <a:off x="5592906" y="1890423"/>
            <a:ext cx="540995" cy="1569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9CE1A13-8367-426B-97AD-A8141D57B23D}"/>
              </a:ext>
            </a:extLst>
          </p:cNvPr>
          <p:cNvSpPr txBox="1"/>
          <p:nvPr/>
        </p:nvSpPr>
        <p:spPr>
          <a:xfrm>
            <a:off x="5479720" y="2875683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  <a:endParaRPr lang="es-MX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D22A8AE6-7F8D-41A0-8174-6688745909C8}"/>
              </a:ext>
            </a:extLst>
          </p:cNvPr>
          <p:cNvSpPr txBox="1"/>
          <p:nvPr/>
        </p:nvSpPr>
        <p:spPr>
          <a:xfrm>
            <a:off x="3859745" y="2672469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BB41EC4-478D-4959-97B9-48CBF6244F70}"/>
              </a:ext>
            </a:extLst>
          </p:cNvPr>
          <p:cNvSpPr/>
          <p:nvPr/>
        </p:nvSpPr>
        <p:spPr>
          <a:xfrm>
            <a:off x="3219804" y="4368103"/>
            <a:ext cx="1695635" cy="37656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Platillo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97A7D6FC-E642-4EAA-99C6-FC2B01123394}"/>
              </a:ext>
            </a:extLst>
          </p:cNvPr>
          <p:cNvSpPr/>
          <p:nvPr/>
        </p:nvSpPr>
        <p:spPr>
          <a:xfrm>
            <a:off x="3219840" y="4746171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</a:rPr>
              <a:t>IDRestaurante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6DE484D8-5167-4359-94DC-DD9F7C5D5362}"/>
              </a:ext>
            </a:extLst>
          </p:cNvPr>
          <p:cNvSpPr/>
          <p:nvPr/>
        </p:nvSpPr>
        <p:spPr>
          <a:xfrm>
            <a:off x="3219822" y="5496990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Descuento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5B2D4B28-67AD-4E4E-A479-E6CD739C5019}"/>
              </a:ext>
            </a:extLst>
          </p:cNvPr>
          <p:cNvSpPr/>
          <p:nvPr/>
        </p:nvSpPr>
        <p:spPr>
          <a:xfrm>
            <a:off x="3219822" y="5871197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Precio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E518DD29-54AB-47CB-B596-A7EA47507BF2}"/>
              </a:ext>
            </a:extLst>
          </p:cNvPr>
          <p:cNvSpPr/>
          <p:nvPr/>
        </p:nvSpPr>
        <p:spPr>
          <a:xfrm>
            <a:off x="3219840" y="5122740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Nombre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BC6FA2C3-0D6D-43F7-B82E-20B3C0A180FF}"/>
              </a:ext>
            </a:extLst>
          </p:cNvPr>
          <p:cNvCxnSpPr>
            <a:cxnSpLocks/>
            <a:stCxn id="119" idx="2"/>
            <a:endCxn id="130" idx="0"/>
          </p:cNvCxnSpPr>
          <p:nvPr/>
        </p:nvCxnSpPr>
        <p:spPr>
          <a:xfrm flipH="1">
            <a:off x="4067622" y="2267725"/>
            <a:ext cx="332424" cy="21003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3F678B26-D4AF-4905-9F61-CC4B925E92C2}"/>
              </a:ext>
            </a:extLst>
          </p:cNvPr>
          <p:cNvSpPr txBox="1"/>
          <p:nvPr/>
        </p:nvSpPr>
        <p:spPr>
          <a:xfrm>
            <a:off x="4055498" y="1135054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1:n</a:t>
            </a:r>
            <a:endParaRPr lang="es-MX" dirty="0"/>
          </a:p>
        </p:txBody>
      </p:sp>
      <p:sp>
        <p:nvSpPr>
          <p:cNvPr id="139" name="Rombo 138">
            <a:extLst>
              <a:ext uri="{FF2B5EF4-FFF2-40B4-BE49-F238E27FC236}">
                <a16:creationId xmlns:a16="http://schemas.microsoft.com/office/drawing/2014/main" id="{14299C32-1D30-4224-AB18-3A15790C5949}"/>
              </a:ext>
            </a:extLst>
          </p:cNvPr>
          <p:cNvSpPr/>
          <p:nvPr/>
        </p:nvSpPr>
        <p:spPr>
          <a:xfrm>
            <a:off x="0" y="3770864"/>
            <a:ext cx="2385720" cy="754604"/>
          </a:xfrm>
          <a:prstGeom prst="diamond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>
                <a:solidFill>
                  <a:schemeClr val="tx1"/>
                </a:solidFill>
              </a:rPr>
              <a:t>Vende</a:t>
            </a:r>
            <a:endParaRPr lang="es-MX" sz="1500" b="1" dirty="0">
              <a:solidFill>
                <a:schemeClr val="tx1"/>
              </a:solidFill>
            </a:endParaRPr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4FF84D7D-5B23-4F1A-ACC6-75E8F3ADBF53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2385720" y="4148166"/>
            <a:ext cx="834120" cy="1162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A825F5A5-869D-48EA-B9D6-EE2027A6B97F}"/>
              </a:ext>
            </a:extLst>
          </p:cNvPr>
          <p:cNvSpPr txBox="1"/>
          <p:nvPr/>
        </p:nvSpPr>
        <p:spPr>
          <a:xfrm>
            <a:off x="1191505" y="3417897"/>
            <a:ext cx="55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</a:t>
            </a:r>
            <a:endParaRPr lang="es-MX" dirty="0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33F1566-F4D2-4164-AEEB-7558CFA5C7DD}"/>
              </a:ext>
            </a:extLst>
          </p:cNvPr>
          <p:cNvSpPr txBox="1"/>
          <p:nvPr/>
        </p:nvSpPr>
        <p:spPr>
          <a:xfrm>
            <a:off x="2385702" y="3837676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0D07A81A-64FE-4EBE-983F-2D86B826E3CC}"/>
              </a:ext>
            </a:extLst>
          </p:cNvPr>
          <p:cNvSpPr txBox="1"/>
          <p:nvPr/>
        </p:nvSpPr>
        <p:spPr>
          <a:xfrm>
            <a:off x="887850" y="4620595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m:1</a:t>
            </a:r>
            <a:endParaRPr lang="es-MX" dirty="0"/>
          </a:p>
        </p:txBody>
      </p: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B13BB3EE-FF16-4C27-9414-2EA841C13C83}"/>
              </a:ext>
            </a:extLst>
          </p:cNvPr>
          <p:cNvCxnSpPr>
            <a:cxnSpLocks/>
            <a:stCxn id="7" idx="2"/>
            <a:endCxn id="139" idx="0"/>
          </p:cNvCxnSpPr>
          <p:nvPr/>
        </p:nvCxnSpPr>
        <p:spPr>
          <a:xfrm flipH="1">
            <a:off x="1192860" y="2643476"/>
            <a:ext cx="594710" cy="1127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00D45224-7E5A-4F2C-BFBD-54B8EB109104}"/>
              </a:ext>
            </a:extLst>
          </p:cNvPr>
          <p:cNvSpPr/>
          <p:nvPr/>
        </p:nvSpPr>
        <p:spPr>
          <a:xfrm>
            <a:off x="9045296" y="3052431"/>
            <a:ext cx="1695635" cy="37656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Pedido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D6CD0203-5054-42ED-B610-25674EAF5B5E}"/>
              </a:ext>
            </a:extLst>
          </p:cNvPr>
          <p:cNvSpPr/>
          <p:nvPr/>
        </p:nvSpPr>
        <p:spPr>
          <a:xfrm>
            <a:off x="9045294" y="3429000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</a:rPr>
              <a:t>IDPedido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F072F3C9-A23C-49C2-A86E-4BAB80A85D08}"/>
              </a:ext>
            </a:extLst>
          </p:cNvPr>
          <p:cNvSpPr/>
          <p:nvPr/>
        </p:nvSpPr>
        <p:spPr>
          <a:xfrm>
            <a:off x="9045293" y="4203912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Nombre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563677AF-E6CF-460D-9442-AADAA6FCB50A}"/>
              </a:ext>
            </a:extLst>
          </p:cNvPr>
          <p:cNvSpPr/>
          <p:nvPr/>
        </p:nvSpPr>
        <p:spPr>
          <a:xfrm>
            <a:off x="9045293" y="4556410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Costo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7BE79108-C317-421F-A17C-DA4335CD7B94}"/>
              </a:ext>
            </a:extLst>
          </p:cNvPr>
          <p:cNvSpPr/>
          <p:nvPr/>
        </p:nvSpPr>
        <p:spPr>
          <a:xfrm>
            <a:off x="9045293" y="4930617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B748F1E2-049C-4E81-8690-CDAFDC056EB3}"/>
              </a:ext>
            </a:extLst>
          </p:cNvPr>
          <p:cNvSpPr/>
          <p:nvPr/>
        </p:nvSpPr>
        <p:spPr>
          <a:xfrm>
            <a:off x="9045294" y="3805569"/>
            <a:ext cx="1695635" cy="376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</a:rPr>
              <a:t>IDCliente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2" name="Rombo 161">
            <a:extLst>
              <a:ext uri="{FF2B5EF4-FFF2-40B4-BE49-F238E27FC236}">
                <a16:creationId xmlns:a16="http://schemas.microsoft.com/office/drawing/2014/main" id="{D1358167-7C01-404C-9347-BD6C33716455}"/>
              </a:ext>
            </a:extLst>
          </p:cNvPr>
          <p:cNvSpPr/>
          <p:nvPr/>
        </p:nvSpPr>
        <p:spPr>
          <a:xfrm>
            <a:off x="6950280" y="650187"/>
            <a:ext cx="2385720" cy="754604"/>
          </a:xfrm>
          <a:prstGeom prst="diamond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>
                <a:solidFill>
                  <a:schemeClr val="tx1"/>
                </a:solidFill>
              </a:rPr>
              <a:t>Pide</a:t>
            </a:r>
            <a:endParaRPr lang="es-MX" sz="1500" b="1" dirty="0">
              <a:solidFill>
                <a:schemeClr val="tx1"/>
              </a:solidFill>
            </a:endParaRPr>
          </a:p>
        </p:txBody>
      </p: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1F44B115-CC9B-47AF-A91C-A9B84D012E22}"/>
              </a:ext>
            </a:extLst>
          </p:cNvPr>
          <p:cNvCxnSpPr>
            <a:cxnSpLocks/>
            <a:stCxn id="120" idx="0"/>
            <a:endCxn id="162" idx="1"/>
          </p:cNvCxnSpPr>
          <p:nvPr/>
        </p:nvCxnSpPr>
        <p:spPr>
          <a:xfrm flipH="1" flipV="1">
            <a:off x="6950280" y="1027489"/>
            <a:ext cx="31441" cy="1491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610D93EA-CD70-48EF-B5E7-B1D4EB373B90}"/>
              </a:ext>
            </a:extLst>
          </p:cNvPr>
          <p:cNvCxnSpPr>
            <a:cxnSpLocks/>
            <a:stCxn id="162" idx="2"/>
            <a:endCxn id="156" idx="0"/>
          </p:cNvCxnSpPr>
          <p:nvPr/>
        </p:nvCxnSpPr>
        <p:spPr>
          <a:xfrm>
            <a:off x="8143140" y="1404791"/>
            <a:ext cx="1749974" cy="1647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6718D60B-418B-4B52-8FB0-CAA633D3B55E}"/>
              </a:ext>
            </a:extLst>
          </p:cNvPr>
          <p:cNvSpPr txBox="1"/>
          <p:nvPr/>
        </p:nvSpPr>
        <p:spPr>
          <a:xfrm>
            <a:off x="6820680" y="1721180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  <a:endParaRPr lang="es-MX" dirty="0"/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A4DC4D79-C0CE-465B-8C30-CBE7BE9F2CF0}"/>
              </a:ext>
            </a:extLst>
          </p:cNvPr>
          <p:cNvSpPr txBox="1"/>
          <p:nvPr/>
        </p:nvSpPr>
        <p:spPr>
          <a:xfrm>
            <a:off x="9424813" y="2301612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A60D11CC-E184-43A8-8A45-67B04F5918D3}"/>
              </a:ext>
            </a:extLst>
          </p:cNvPr>
          <p:cNvSpPr txBox="1"/>
          <p:nvPr/>
        </p:nvSpPr>
        <p:spPr>
          <a:xfrm>
            <a:off x="7561653" y="404200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1:n</a:t>
            </a:r>
            <a:endParaRPr lang="es-MX" dirty="0"/>
          </a:p>
        </p:txBody>
      </p:sp>
      <p:sp>
        <p:nvSpPr>
          <p:cNvPr id="174" name="Rombo 173">
            <a:extLst>
              <a:ext uri="{FF2B5EF4-FFF2-40B4-BE49-F238E27FC236}">
                <a16:creationId xmlns:a16="http://schemas.microsoft.com/office/drawing/2014/main" id="{B0366DA6-1B8A-4592-BEF8-58DA48F1F681}"/>
              </a:ext>
            </a:extLst>
          </p:cNvPr>
          <p:cNvSpPr/>
          <p:nvPr/>
        </p:nvSpPr>
        <p:spPr>
          <a:xfrm>
            <a:off x="5841393" y="5328226"/>
            <a:ext cx="2385720" cy="754604"/>
          </a:xfrm>
          <a:prstGeom prst="diamond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>
                <a:solidFill>
                  <a:schemeClr val="tx1"/>
                </a:solidFill>
              </a:rPr>
              <a:t>Contiene</a:t>
            </a:r>
            <a:endParaRPr lang="es-MX" sz="1500" b="1" dirty="0">
              <a:solidFill>
                <a:schemeClr val="tx1"/>
              </a:solidFill>
            </a:endParaRPr>
          </a:p>
        </p:txBody>
      </p: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43D6F7C4-ABD7-48DE-9FC3-FF3BB853F692}"/>
              </a:ext>
            </a:extLst>
          </p:cNvPr>
          <p:cNvCxnSpPr>
            <a:cxnSpLocks/>
            <a:stCxn id="161" idx="1"/>
            <a:endCxn id="174" idx="3"/>
          </p:cNvCxnSpPr>
          <p:nvPr/>
        </p:nvCxnSpPr>
        <p:spPr>
          <a:xfrm flipH="1">
            <a:off x="8227113" y="3993854"/>
            <a:ext cx="818181" cy="17116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3124ED22-FAB5-440F-AB12-920AACACE620}"/>
              </a:ext>
            </a:extLst>
          </p:cNvPr>
          <p:cNvCxnSpPr>
            <a:cxnSpLocks/>
            <a:stCxn id="174" idx="1"/>
            <a:endCxn id="134" idx="3"/>
          </p:cNvCxnSpPr>
          <p:nvPr/>
        </p:nvCxnSpPr>
        <p:spPr>
          <a:xfrm flipH="1" flipV="1">
            <a:off x="4915475" y="5311025"/>
            <a:ext cx="925918" cy="394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622D4D3A-3653-461F-91CC-7E3D877C52EA}"/>
              </a:ext>
            </a:extLst>
          </p:cNvPr>
          <p:cNvSpPr txBox="1"/>
          <p:nvPr/>
        </p:nvSpPr>
        <p:spPr>
          <a:xfrm>
            <a:off x="8318315" y="4216488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</a:t>
            </a:r>
            <a:endParaRPr lang="es-MX" dirty="0"/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2C5F02EC-5D42-458E-8C1D-0E1AAAB263C7}"/>
              </a:ext>
            </a:extLst>
          </p:cNvPr>
          <p:cNvSpPr txBox="1"/>
          <p:nvPr/>
        </p:nvSpPr>
        <p:spPr>
          <a:xfrm>
            <a:off x="5071240" y="4922441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C4ED389-B5A8-4D78-96C4-86021875E5C1}"/>
              </a:ext>
            </a:extLst>
          </p:cNvPr>
          <p:cNvSpPr txBox="1"/>
          <p:nvPr/>
        </p:nvSpPr>
        <p:spPr>
          <a:xfrm>
            <a:off x="6743509" y="4988201"/>
            <a:ext cx="581487" cy="3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m:1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6277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</Words>
  <Application>Microsoft Office PowerPoint</Application>
  <PresentationFormat>Panorámica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MORENO HERNANDEZ</dc:creator>
  <cp:lastModifiedBy>RICARDO GABRIEL RODRIGUEZ GONZALEZ</cp:lastModifiedBy>
  <cp:revision>8</cp:revision>
  <dcterms:created xsi:type="dcterms:W3CDTF">2021-03-02T14:02:11Z</dcterms:created>
  <dcterms:modified xsi:type="dcterms:W3CDTF">2021-03-02T15:05:03Z</dcterms:modified>
</cp:coreProperties>
</file>