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19082-001D-4109-9D91-E11EBECA2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A6345D-63E7-418C-8075-03B325D39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2A192-AF46-4A53-8F94-0A5A0D0A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B3BA0E-8FFC-4A85-A539-105DFA42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BB209B-ADE5-43EB-A450-DE41B31D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28319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A2B72-99AE-4D61-85A8-2C0D083B2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2CB8B9-8DFD-49A5-9437-09B4F0BD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C6B46-492A-42DA-B874-B9BFC054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47CA6-BE65-466C-8E58-3D081E8B6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651A7C-2C02-420F-87C3-092C5241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59603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500BDD-B5E3-427B-A3F2-3C845C32C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9F4E17-9339-42F8-9031-1BFBEED8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D910AA-0FE4-4150-8453-35258855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9F856D-EE48-4BBD-99AD-7324AA5F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BFE47-4C61-49B9-8397-8D905A8B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65669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81907-7DA5-4704-9365-655111D4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DC48B4-4B46-4DC8-9BA4-98C962618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C77625-CBFB-4123-983B-B2F6046DB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4F830-45D4-4818-9BD3-A5A5513A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2144A5-7CF1-48D8-B33C-3214E07F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89408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6D084-4B65-4C93-9BBB-8DC63F657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FF0906-C706-4424-81CC-F03962FCA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5771A0-0DAB-4E8B-9E0E-873F32A3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3D681C-BE20-41EE-AA05-0DA59024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AD4AA-F0BC-484C-8F97-05441F85D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8086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A87C6-C659-48CE-8577-CCD8E1B6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A7C4AB-6557-49C1-8F3A-FD13700F90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7A1361-3B34-4A95-82A7-BC67B2518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A4DC06-6C34-4042-8682-F61E99AA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205F53-C171-4F27-9411-69F8F60E7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E2F4D2-CAA1-4ED3-B366-33EB28F2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4592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987DB-A39F-40A3-85DF-3B54BA524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C52426-A18B-4C5F-8540-38256049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3B32C-2712-4B29-AC47-C1F7ABFFC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64DF7D-C796-4449-98E2-40B4E7B4F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2FBFDB-2D51-46C0-B30D-D57ACA52C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62641E-240B-4100-93B4-DF694CA9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E5BFC24-2882-4427-99FA-F29FF307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803000-6BE7-40D4-828A-EA3F07F5E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03431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D4B35-F724-4714-8100-C8B2B4D1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C5324C-A0E0-417C-8FA0-1E643CE91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96720C-32E9-4BE6-93DC-09F0C7EA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A15213-3670-4DE1-8FA8-3E4C8E58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346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AE1535-B4B7-42EE-973E-C0185E61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C59E9F-644B-44E7-BBC7-FE490917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455BD0-4DD3-495A-955D-E2D352E8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7832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DE9F8-3FC5-4B5C-A3CF-547C7F9B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E41D2-0CEF-45B4-B154-7CC9E2C15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8C7B4F-8FBE-4F68-BC06-AB5FFF55F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5127B2-E8FE-4F5F-BEAE-A6FA0919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C71699-8BBC-482E-8308-21094C7F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E23A7D-9C4C-4BD4-AAF9-0AA81CE8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771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54F07-A8B2-4854-B64A-4BFF0A33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86F89C-F588-49BC-9469-8BCD579F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ED587D-3362-49E4-9E53-51F24FB2E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ED513C-37C3-48BC-88FB-398A9BDE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7A071E-9D9E-4C47-A47D-7C6BF99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ED5087-AB9D-46A9-82A5-14AF60AF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40362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92B0DC-5BF2-4457-98EE-DEB69A0B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C5B8A3-94AC-4EDB-B66D-2630FB49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5268F-B0AC-4019-B48A-6714D3613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CD38A-36AC-4873-8AAF-42B73EF7E465}" type="datetimeFigureOut">
              <a:rPr lang="es-US" smtClean="0"/>
              <a:t>2/25/2021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DDE9F-67A8-4733-8403-21B0F0914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80D03-7A96-4192-BA65-D8D7C527D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8389-BB0B-4599-9AA4-0538F6D1FB81}" type="slidenum">
              <a:rPr lang="es-US" smtClean="0"/>
              <a:t>‹Nº›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21140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B4D476-C7F3-4660-AECB-84842F2C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σ  ciudad=”</a:t>
            </a:r>
            <a:r>
              <a:rPr lang="en-US" sz="23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Sabinas</a:t>
            </a:r>
            <a:r>
              <a:rPr lang="en-US" sz="23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”  (SABINAS)</a:t>
            </a:r>
            <a:br>
              <a:rPr lang="en-US" sz="23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A4CE4E6-61AD-4E38-AF84-DA66EBEE5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00773"/>
              </p:ext>
            </p:extLst>
          </p:nvPr>
        </p:nvGraphicFramePr>
        <p:xfrm>
          <a:off x="1158951" y="2606394"/>
          <a:ext cx="9862224" cy="3060630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3564736">
                  <a:extLst>
                    <a:ext uri="{9D8B030D-6E8A-4147-A177-3AD203B41FA5}">
                      <a16:colId xmlns:a16="http://schemas.microsoft.com/office/drawing/2014/main" val="959669528"/>
                    </a:ext>
                  </a:extLst>
                </a:gridCol>
                <a:gridCol w="3300849">
                  <a:extLst>
                    <a:ext uri="{9D8B030D-6E8A-4147-A177-3AD203B41FA5}">
                      <a16:colId xmlns:a16="http://schemas.microsoft.com/office/drawing/2014/main" val="1090465481"/>
                    </a:ext>
                  </a:extLst>
                </a:gridCol>
                <a:gridCol w="2996639">
                  <a:extLst>
                    <a:ext uri="{9D8B030D-6E8A-4147-A177-3AD203B41FA5}">
                      <a16:colId xmlns:a16="http://schemas.microsoft.com/office/drawing/2014/main" val="2576758185"/>
                    </a:ext>
                  </a:extLst>
                </a:gridCol>
              </a:tblGrid>
              <a:tr h="102021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s-MX" sz="3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CLIENTE</a:t>
                      </a:r>
                      <a:endParaRPr lang="es-US" sz="33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662143"/>
                  </a:ext>
                </a:extLst>
              </a:tr>
              <a:tr h="10202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IDCLIENTE</a:t>
                      </a:r>
                      <a:endParaRPr lang="es-US" sz="33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NOMBRE</a:t>
                      </a:r>
                      <a:endParaRPr lang="es-US" sz="33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CIUDAD</a:t>
                      </a:r>
                      <a:endParaRPr lang="es-US" sz="3300" b="1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225155"/>
                  </a:ext>
                </a:extLst>
              </a:tr>
              <a:tr h="102021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3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300</a:t>
                      </a:r>
                      <a:endParaRPr lang="es-US" sz="3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198" marR="22452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Jorge Briones</a:t>
                      </a:r>
                      <a:endParaRPr lang="es-US" sz="3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33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Sabinas</a:t>
                      </a:r>
                      <a:endParaRPr lang="es-US" sz="33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0198" marR="22452" marT="215537" marB="215537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927675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08FED31-B287-42B3-88D7-BBAAE2A0C874}"/>
              </a:ext>
            </a:extLst>
          </p:cNvPr>
          <p:cNvSpPr txBox="1"/>
          <p:nvPr/>
        </p:nvSpPr>
        <p:spPr>
          <a:xfrm>
            <a:off x="1343204" y="1577457"/>
            <a:ext cx="869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En teoría no se puede hacer, pero si se refiere a la tabla de clientes pues debería de ser así.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91474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5"/>
              </a:gs>
              <a:gs pos="25000">
                <a:schemeClr val="accent5"/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06F75E-8E52-4773-9D85-E8F0A2D1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s-MX" sz="2800">
                <a:solidFill>
                  <a:srgbClr val="FFFF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 idarticulo =( Π idarticulo (σ  idcliente=100 (ORDEN)))  (ARTICULO)</a:t>
            </a:r>
            <a:br>
              <a:rPr lang="es-US" sz="28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US" sz="2800">
              <a:solidFill>
                <a:srgbClr val="FFFFFF"/>
              </a:solidFill>
            </a:endParaRP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309E9043-100B-4544-A035-5F14E00D8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7068510"/>
              </p:ext>
            </p:extLst>
          </p:nvPr>
        </p:nvGraphicFramePr>
        <p:xfrm>
          <a:off x="1036320" y="2921311"/>
          <a:ext cx="10119362" cy="3088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86839">
                  <a:extLst>
                    <a:ext uri="{9D8B030D-6E8A-4147-A177-3AD203B41FA5}">
                      <a16:colId xmlns:a16="http://schemas.microsoft.com/office/drawing/2014/main" val="958164520"/>
                    </a:ext>
                  </a:extLst>
                </a:gridCol>
                <a:gridCol w="2658845">
                  <a:extLst>
                    <a:ext uri="{9D8B030D-6E8A-4147-A177-3AD203B41FA5}">
                      <a16:colId xmlns:a16="http://schemas.microsoft.com/office/drawing/2014/main" val="3877368350"/>
                    </a:ext>
                  </a:extLst>
                </a:gridCol>
                <a:gridCol w="2486839">
                  <a:extLst>
                    <a:ext uri="{9D8B030D-6E8A-4147-A177-3AD203B41FA5}">
                      <a16:colId xmlns:a16="http://schemas.microsoft.com/office/drawing/2014/main" val="144733261"/>
                    </a:ext>
                  </a:extLst>
                </a:gridCol>
                <a:gridCol w="2486839">
                  <a:extLst>
                    <a:ext uri="{9D8B030D-6E8A-4147-A177-3AD203B41FA5}">
                      <a16:colId xmlns:a16="http://schemas.microsoft.com/office/drawing/2014/main" val="317324998"/>
                    </a:ext>
                  </a:extLst>
                </a:gridCol>
              </a:tblGrid>
              <a:tr h="64782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ARTICULO</a:t>
                      </a:r>
                      <a:endParaRPr lang="es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93231"/>
                  </a:ext>
                </a:extLst>
              </a:tr>
              <a:tr h="114519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IDARTICULO</a:t>
                      </a:r>
                      <a:endParaRPr lang="es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DESCRIPCION</a:t>
                      </a:r>
                      <a:endParaRPr lang="es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CIUDAD</a:t>
                      </a:r>
                      <a:endParaRPr lang="es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PRECIO</a:t>
                      </a:r>
                      <a:endParaRPr lang="es-US" sz="3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extLst>
                  <a:ext uri="{0D108BD9-81ED-4DB2-BD59-A6C34878D82A}">
                    <a16:rowId xmlns:a16="http://schemas.microsoft.com/office/drawing/2014/main" val="481146717"/>
                  </a:ext>
                </a:extLst>
              </a:tr>
              <a:tr h="64782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 dirty="0">
                          <a:effectLst/>
                        </a:rPr>
                        <a:t>4</a:t>
                      </a:r>
                      <a:endParaRPr lang="es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3300" u="none" strike="noStrike">
                          <a:effectLst/>
                        </a:rPr>
                        <a:t>Flotador</a:t>
                      </a:r>
                      <a:endParaRPr lang="es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Navojoa</a:t>
                      </a:r>
                      <a:endParaRPr lang="es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>
                          <a:effectLst/>
                        </a:rPr>
                        <a:t>150</a:t>
                      </a:r>
                      <a:endParaRPr lang="es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extLst>
                  <a:ext uri="{0D108BD9-81ED-4DB2-BD59-A6C34878D82A}">
                    <a16:rowId xmlns:a16="http://schemas.microsoft.com/office/drawing/2014/main" val="3312329109"/>
                  </a:ext>
                </a:extLst>
              </a:tr>
              <a:tr h="64782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 dirty="0">
                          <a:effectLst/>
                        </a:rPr>
                        <a:t>5</a:t>
                      </a:r>
                      <a:endParaRPr lang="es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3300" u="none" strike="noStrike">
                          <a:effectLst/>
                        </a:rPr>
                        <a:t>Manguillo</a:t>
                      </a:r>
                      <a:endParaRPr lang="es-US" sz="3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 dirty="0">
                          <a:effectLst/>
                        </a:rPr>
                        <a:t>Sabinas</a:t>
                      </a:r>
                      <a:endParaRPr lang="es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3300" u="none" strike="noStrike" dirty="0">
                          <a:effectLst/>
                        </a:rPr>
                        <a:t>260</a:t>
                      </a:r>
                      <a:endParaRPr lang="es-US" sz="3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085" marR="31085" marT="31085" marB="0" anchor="ctr"/>
                </a:tc>
                <a:extLst>
                  <a:ext uri="{0D108BD9-81ED-4DB2-BD59-A6C34878D82A}">
                    <a16:rowId xmlns:a16="http://schemas.microsoft.com/office/drawing/2014/main" val="999810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283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7BB977-1E87-4070-81AD-69950650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Π  idarticulo, idcliente (ORDEN)</a:t>
            </a:r>
            <a:br>
              <a:rPr lang="en-US" sz="360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07256B4D-1BED-484F-8002-5EBAD26C8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77559"/>
              </p:ext>
            </p:extLst>
          </p:nvPr>
        </p:nvGraphicFramePr>
        <p:xfrm>
          <a:off x="5116655" y="643466"/>
          <a:ext cx="6102022" cy="5568740"/>
        </p:xfrm>
        <a:graphic>
          <a:graphicData uri="http://schemas.openxmlformats.org/drawingml/2006/table">
            <a:tbl>
              <a:tblPr/>
              <a:tblGrid>
                <a:gridCol w="3064059">
                  <a:extLst>
                    <a:ext uri="{9D8B030D-6E8A-4147-A177-3AD203B41FA5}">
                      <a16:colId xmlns:a16="http://schemas.microsoft.com/office/drawing/2014/main" val="861318352"/>
                    </a:ext>
                  </a:extLst>
                </a:gridCol>
                <a:gridCol w="3037963">
                  <a:extLst>
                    <a:ext uri="{9D8B030D-6E8A-4147-A177-3AD203B41FA5}">
                      <a16:colId xmlns:a16="http://schemas.microsoft.com/office/drawing/2014/main" val="3108065238"/>
                    </a:ext>
                  </a:extLst>
                </a:gridCol>
              </a:tblGrid>
              <a:tr h="5792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IDARTICULO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IDCLIENTE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517127"/>
                  </a:ext>
                </a:extLst>
              </a:tr>
              <a:tr h="6236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527399"/>
                  </a:ext>
                </a:extLst>
              </a:tr>
              <a:tr h="6236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576834"/>
                  </a:ext>
                </a:extLst>
              </a:tr>
              <a:tr h="6236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695369"/>
                  </a:ext>
                </a:extLst>
              </a:tr>
              <a:tr h="6236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8909097"/>
                  </a:ext>
                </a:extLst>
              </a:tr>
              <a:tr h="6236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879142"/>
                  </a:ext>
                </a:extLst>
              </a:tr>
              <a:tr h="6236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24962"/>
                  </a:ext>
                </a:extLst>
              </a:tr>
              <a:tr h="6236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670799"/>
                  </a:ext>
                </a:extLst>
              </a:tr>
              <a:tr h="62369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es-E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  <a:endParaRPr lang="es-ES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794" marR="27794" marT="2779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57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848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A0FDB-F383-4D0B-AAED-6D8879AA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  (PROVEEDOR)   </a:t>
            </a:r>
            <a:r>
              <a:rPr lang="es-MX" sz="1800" i="1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Π </a:t>
            </a:r>
            <a:r>
              <a:rPr lang="es-MX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idarticulo</a:t>
            </a:r>
            <a:r>
              <a:rPr lang="es-MX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(ARTICULO)</a:t>
            </a:r>
            <a:br>
              <a:rPr lang="es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U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F3E3787-690F-498F-9667-87610CD22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19831"/>
              </p:ext>
            </p:extLst>
          </p:nvPr>
        </p:nvGraphicFramePr>
        <p:xfrm>
          <a:off x="1308295" y="1251663"/>
          <a:ext cx="1331182" cy="4407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5591">
                  <a:extLst>
                    <a:ext uri="{9D8B030D-6E8A-4147-A177-3AD203B41FA5}">
                      <a16:colId xmlns:a16="http://schemas.microsoft.com/office/drawing/2014/main" val="2689671467"/>
                    </a:ext>
                  </a:extLst>
                </a:gridCol>
                <a:gridCol w="665591">
                  <a:extLst>
                    <a:ext uri="{9D8B030D-6E8A-4147-A177-3AD203B41FA5}">
                      <a16:colId xmlns:a16="http://schemas.microsoft.com/office/drawing/2014/main" val="3783276010"/>
                    </a:ext>
                  </a:extLst>
                </a:gridCol>
              </a:tblGrid>
              <a:tr h="21658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IDPROVEEDOR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IDARTICULO</a:t>
                      </a:r>
                      <a:endParaRPr lang="es-ES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93868025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23643149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42036467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88758614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25577095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48429321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5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98061846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5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534798331"/>
                  </a:ext>
                </a:extLst>
              </a:tr>
              <a:tr h="194297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5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28822266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5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06010137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5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11394188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69301063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233418653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08212219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16698780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06619233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37131862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205529450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410184989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400542670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66925952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223212027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0516713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07873926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65966041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36949674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77965966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81284999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9401691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61348057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 dirty="0">
                          <a:effectLst/>
                        </a:rPr>
                        <a:t>10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721107229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DF958520-382B-4266-960F-5E23A728E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9191"/>
              </p:ext>
            </p:extLst>
          </p:nvPr>
        </p:nvGraphicFramePr>
        <p:xfrm>
          <a:off x="3153508" y="1251663"/>
          <a:ext cx="15240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1534942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0843438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931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4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26560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4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39780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4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58596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4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9155408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4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6680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4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9478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4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339045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4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156595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4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966183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5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99595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5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476216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5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583242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5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59659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5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74406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5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143903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5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99573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5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231014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5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88692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5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13975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FCE8F47-08AC-41EC-846B-60D5C72EA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548607"/>
              </p:ext>
            </p:extLst>
          </p:nvPr>
        </p:nvGraphicFramePr>
        <p:xfrm>
          <a:off x="5543449" y="1251663"/>
          <a:ext cx="1105102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2551">
                  <a:extLst>
                    <a:ext uri="{9D8B030D-6E8A-4147-A177-3AD203B41FA5}">
                      <a16:colId xmlns:a16="http://schemas.microsoft.com/office/drawing/2014/main" val="2247386154"/>
                    </a:ext>
                  </a:extLst>
                </a:gridCol>
                <a:gridCol w="552551">
                  <a:extLst>
                    <a:ext uri="{9D8B030D-6E8A-4147-A177-3AD203B41FA5}">
                      <a16:colId xmlns:a16="http://schemas.microsoft.com/office/drawing/2014/main" val="3197674607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6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08205062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6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4683830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6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26942002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6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585875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6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8520019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6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680896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6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65013841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6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63405202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6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67414788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6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281971005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6774786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88982316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27076020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26609811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24708302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2141760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0002112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83181852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23759169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3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10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58974263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1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27977116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2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4466112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3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6145689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4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219929784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5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311042919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6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0832447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7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63915617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8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15929230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>
                          <a:effectLst/>
                        </a:rPr>
                        <a:t>9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4101135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700" u="none" strike="noStrike">
                          <a:effectLst/>
                        </a:rPr>
                        <a:t>4</a:t>
                      </a:r>
                      <a:endParaRPr lang="es-U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700" u="none" strike="noStrike" dirty="0">
                          <a:effectLst/>
                        </a:rPr>
                        <a:t>10</a:t>
                      </a:r>
                      <a:endParaRPr lang="es-ES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7" marR="6907" marT="6907" marB="0" anchor="ctr"/>
                </a:tc>
                <a:extLst>
                  <a:ext uri="{0D108BD9-81ED-4DB2-BD59-A6C34878D82A}">
                    <a16:rowId xmlns:a16="http://schemas.microsoft.com/office/drawing/2014/main" val="124348749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758010EC-F130-458F-9FD8-C7F51881E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544265"/>
              </p:ext>
            </p:extLst>
          </p:nvPr>
        </p:nvGraphicFramePr>
        <p:xfrm>
          <a:off x="7514492" y="1251663"/>
          <a:ext cx="1524000" cy="400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7480151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43250815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2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248106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2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47518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2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335413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2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808075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2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295068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2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011817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2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64963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2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70845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2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45891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2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10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30715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000" u="none" strike="noStrike">
                          <a:effectLst/>
                        </a:rPr>
                        <a:t>1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1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74245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1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2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6277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1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3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64917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1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4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0357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1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5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30271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1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6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263574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1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7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76354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1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8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32739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1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>
                          <a:effectLst/>
                        </a:rPr>
                        <a:t>9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3879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US" sz="1000" u="none" strike="noStrike">
                          <a:effectLst/>
                        </a:rPr>
                        <a:t>1</a:t>
                      </a:r>
                      <a:endParaRPr lang="es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000" u="none" strike="noStrike" dirty="0">
                          <a:effectLst/>
                        </a:rPr>
                        <a:t>10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6186286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506775DB-0BDB-455A-9A9B-61CE2B647AFB}"/>
              </a:ext>
            </a:extLst>
          </p:cNvPr>
          <p:cNvSpPr txBox="1"/>
          <p:nvPr/>
        </p:nvSpPr>
        <p:spPr>
          <a:xfrm>
            <a:off x="9988062" y="1955409"/>
            <a:ext cx="1996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Profe no se si es así</a:t>
            </a:r>
            <a:br>
              <a:rPr lang="es-MX" dirty="0"/>
            </a:br>
            <a:r>
              <a:rPr lang="es-MX" dirty="0"/>
              <a:t>pero creo que la</a:t>
            </a:r>
          </a:p>
          <a:p>
            <a:r>
              <a:rPr lang="es-MX" dirty="0"/>
              <a:t>Ecuación esta mal.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136713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5647F-4CEC-40CA-9BC3-DFDDEDC2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Ecuaciones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C8512-49F4-44BB-839B-7376FB145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Obtener la ecuación de algebra relacional en cada uno de los incisos. </a:t>
            </a:r>
          </a:p>
          <a:p>
            <a:r>
              <a:rPr lang="es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1- Que artículos surte el proveedor 5. </a:t>
            </a:r>
            <a:r>
              <a:rPr lang="es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𝜎𝐼𝐷𝐴𝑟𝑡𝑖𝑐𝑢𝑙𝑜=(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Π 𝐼𝐷𝐴𝑟𝑡𝑖𝑐𝑢𝑙𝑜(𝜎 𝐼𝐷𝑃𝑟𝑜𝑣𝑒𝑒𝑑𝑜𝑟=5(𝑃𝑅𝑂𝑉𝐸𝐸𝐷𝑂𝑅)))(𝐴𝑅𝑇𝐼𝐶𝑈𝐿𝑂) </a:t>
            </a:r>
            <a:endParaRPr lang="el-G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2- Aquellas ordenes de productos que su precio este entre 135 y 630. </a:t>
            </a:r>
            <a:r>
              <a:rPr lang="es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𝜎𝐼𝐷𝐴𝑟𝑡𝑖𝑐𝑢𝑙𝑜=(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Π 𝐼𝐷𝐴𝑟𝑡𝑖𝑐𝑢𝑙𝑜(𝜎 𝑃𝑟𝑒𝑐𝑖𝑜≥135 ^ 𝑃𝑟𝑒𝑐𝑖𝑜≤630(𝐴𝑅𝑇𝐼𝐶𝑈𝐿𝑂))) (𝑂𝑅𝐷𝐸𝑁) </a:t>
            </a:r>
            <a:endParaRPr lang="el-GR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3- Qué Artículos no se ha ordenado. </a:t>
            </a:r>
            <a:r>
              <a:rPr lang="es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𝜎𝐼𝐷𝐴𝑟𝑡𝑖𝑐𝑢𝑙𝑜−(</a:t>
            </a:r>
            <a:r>
              <a:rPr lang="el-GR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Π 𝐼𝐷𝐴𝑟𝑡𝑖𝑐𝑢𝑙𝑜((𝜎 𝐴𝑅𝑇𝐼𝐶𝑈𝐿𝑂)⋈(Π </a:t>
            </a:r>
            <a:r>
              <a:rPr lang="es-US" sz="1800" b="0" i="0" u="none" strike="noStrike" baseline="0" dirty="0" err="1">
                <a:solidFill>
                  <a:srgbClr val="000000"/>
                </a:solidFill>
                <a:latin typeface="Cambria Math" panose="02040503050406030204" pitchFamily="18" charset="0"/>
              </a:rPr>
              <a:t>IDArticulo</a:t>
            </a:r>
            <a:r>
              <a:rPr lang="es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 (ORDEN))))(𝐴𝑅𝑇𝐼𝐶𝑈𝐿𝑂) </a:t>
            </a:r>
            <a:endParaRPr lang="es-US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MX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4- Muestre el cliente con la orden de mayor importe. </a:t>
            </a:r>
            <a:r>
              <a:rPr lang="es-MX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𝜎𝐼𝑚𝑝𝑜𝑟𝑡𝑒=18000 (𝑂𝑅𝐷𝐸𝑁) </a:t>
            </a:r>
            <a:endParaRPr lang="es-MX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5- Qué ordenes son menores a 10000 y mayores a 3600. </a:t>
            </a:r>
            <a:r>
              <a:rPr lang="es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𝜎𝐼𝑚𝑝𝑜𝑟𝑡𝑒&lt;10000 ^𝐼𝑚𝑝𝑜𝑟𝑡𝑒&gt;3600 (𝑂𝑅𝐷𝐸𝑁)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337851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457</Words>
  <Application>Microsoft Office PowerPoint</Application>
  <PresentationFormat>Panorámica</PresentationFormat>
  <Paragraphs>254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Cambria Math</vt:lpstr>
      <vt:lpstr>Tema de Office</vt:lpstr>
      <vt:lpstr>σ  ciudad=”Sabinas”  (SABINAS) </vt:lpstr>
      <vt:lpstr>σ idarticulo =( Π idarticulo (σ  idcliente=100 (ORDEN)))  (ARTICULO) </vt:lpstr>
      <vt:lpstr>Π  idarticulo, idcliente (ORDEN) </vt:lpstr>
      <vt:lpstr>σ  (PROVEEDOR)   x Π idarticulo(ARTICULO) </vt:lpstr>
      <vt:lpstr>Ecuaciones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σ  ciudad=”Sabinas”  (SABINAS) </dc:title>
  <dc:creator>RICARDO GABRIEL RODRIGUEZ GONZALEZ</dc:creator>
  <cp:lastModifiedBy>RICARDO GABRIEL RODRIGUEZ GONZALEZ</cp:lastModifiedBy>
  <cp:revision>5</cp:revision>
  <dcterms:created xsi:type="dcterms:W3CDTF">2021-02-26T02:18:56Z</dcterms:created>
  <dcterms:modified xsi:type="dcterms:W3CDTF">2021-02-26T02:53:42Z</dcterms:modified>
</cp:coreProperties>
</file>