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41170" y="318135"/>
            <a:ext cx="33762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轮式搬运机器人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C5J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861060"/>
            <a:ext cx="228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快速上手指南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42925" y="1339215"/>
            <a:ext cx="326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第一步：上电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41020" y="6788785"/>
            <a:ext cx="288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第三步：关于</a:t>
            </a:r>
            <a:r>
              <a:rPr lang="zh-CN" altLang="en-US" b="1"/>
              <a:t>充电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541655" y="1606550"/>
            <a:ext cx="2193290" cy="125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000"/>
              <a:t>1. </a:t>
            </a:r>
            <a:r>
              <a:rPr lang="zh-CN" altLang="en-US" sz="1000"/>
              <a:t>确保控制板上的电源开关已</a:t>
            </a:r>
            <a:r>
              <a:rPr lang="zh-CN" altLang="en-US" sz="1000"/>
              <a:t>打开，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en-US" altLang="zh-CN" sz="1000"/>
              <a:t>    </a:t>
            </a:r>
            <a:r>
              <a:rPr lang="zh-CN" altLang="en-US" sz="1000"/>
              <a:t>一般默认即为开启</a:t>
            </a:r>
            <a:r>
              <a:rPr lang="zh-CN" altLang="en-US" sz="1000"/>
              <a:t>状态。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en-US" altLang="zh-CN" sz="1000"/>
              <a:t>2. </a:t>
            </a:r>
            <a:r>
              <a:rPr lang="zh-CN" altLang="en-US" sz="1000"/>
              <a:t>按一下小车后面的金属开关开机，</a:t>
            </a:r>
            <a:r>
              <a:rPr lang="en-US" altLang="zh-CN" sz="1000"/>
              <a:t>  </a:t>
            </a:r>
            <a:endParaRPr lang="en-US" altLang="zh-CN" sz="1000"/>
          </a:p>
          <a:p>
            <a:pPr>
              <a:lnSpc>
                <a:spcPct val="150000"/>
              </a:lnSpc>
            </a:pPr>
            <a:r>
              <a:rPr lang="en-US" altLang="zh-CN" sz="1000"/>
              <a:t>    </a:t>
            </a:r>
            <a:r>
              <a:rPr lang="zh-CN" altLang="en-US" sz="1000"/>
              <a:t>听到嘀嘀嘀响三声代表开机</a:t>
            </a:r>
            <a:r>
              <a:rPr lang="zh-CN" altLang="en-US" sz="1000"/>
              <a:t>成功。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41655" y="2928620"/>
            <a:ext cx="288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第二步：功能</a:t>
            </a:r>
            <a:r>
              <a:rPr lang="zh-CN" altLang="en-US" b="1"/>
              <a:t>测试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42925" y="3235960"/>
            <a:ext cx="5732780" cy="155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sz="1000"/>
              <a:t>使用</a:t>
            </a:r>
            <a:r>
              <a:rPr lang="en-US" altLang="zh-CN" sz="1000"/>
              <a:t>PS2</a:t>
            </a:r>
            <a:r>
              <a:rPr lang="zh-CN" altLang="en-US" sz="1000"/>
              <a:t>手柄</a:t>
            </a:r>
            <a:r>
              <a:rPr lang="zh-CN" sz="1000"/>
              <a:t>进行</a:t>
            </a:r>
            <a:r>
              <a:rPr lang="zh-CN" sz="1000"/>
              <a:t>小车的功能测试：</a:t>
            </a:r>
            <a:endParaRPr lang="zh-CN" sz="1000"/>
          </a:p>
          <a:p>
            <a:pPr>
              <a:lnSpc>
                <a:spcPct val="140000"/>
              </a:lnSpc>
            </a:pPr>
            <a:r>
              <a:rPr lang="en-US" altLang="zh-CN" sz="1000"/>
              <a:t>1. </a:t>
            </a:r>
            <a:r>
              <a:rPr lang="zh-CN" altLang="en-US" sz="1000"/>
              <a:t>将</a:t>
            </a:r>
            <a:r>
              <a:rPr lang="en-US" altLang="zh-CN" sz="1000"/>
              <a:t>2</a:t>
            </a:r>
            <a:r>
              <a:rPr lang="zh-CN" altLang="en-US" sz="1000"/>
              <a:t>节</a:t>
            </a:r>
            <a:r>
              <a:rPr lang="en-US" altLang="zh-CN" sz="1000"/>
              <a:t>7</a:t>
            </a:r>
            <a:r>
              <a:rPr lang="zh-CN" altLang="en-US" sz="1000"/>
              <a:t>号电池装到手柄</a:t>
            </a:r>
            <a:r>
              <a:rPr lang="zh-CN" altLang="en-US" sz="1000"/>
              <a:t>中；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en-US" altLang="zh-CN" sz="1000"/>
              <a:t>2. </a:t>
            </a:r>
            <a:r>
              <a:rPr lang="zh-CN" altLang="en-US" sz="1000"/>
              <a:t>打开手柄开关（将开关拨到</a:t>
            </a:r>
            <a:r>
              <a:rPr lang="en-US" altLang="zh-CN" sz="1000"/>
              <a:t>ON</a:t>
            </a:r>
            <a:r>
              <a:rPr lang="zh-CN" altLang="en-US" sz="1000"/>
              <a:t>那一侧即为打开手柄开关）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手柄和接收器上</a:t>
            </a:r>
            <a:r>
              <a:rPr lang="zh-CN" altLang="en-US" sz="1000"/>
              <a:t>的指示灯闪烁代表在等待配对</a:t>
            </a:r>
            <a:r>
              <a:rPr lang="zh-CN" altLang="en-US" sz="1000"/>
              <a:t>中；配对成功后</a:t>
            </a:r>
            <a:r>
              <a:rPr lang="zh-CN" altLang="en-US" sz="1000"/>
              <a:t>指示灯长亮。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en-US" altLang="zh-CN" sz="1000"/>
              <a:t>3. </a:t>
            </a:r>
            <a:r>
              <a:rPr lang="zh-CN" altLang="en-US" sz="1000">
                <a:sym typeface="+mn-ea"/>
              </a:rPr>
              <a:t>切换至红灯模式</a:t>
            </a:r>
            <a:r>
              <a:rPr lang="zh-CN" altLang="en-US" sz="1000"/>
              <a:t>（红绿灯都亮即为红灯模式），</a:t>
            </a:r>
            <a:r>
              <a:rPr lang="en-US" altLang="zh-CN" sz="1000"/>
              <a:t>MODE</a:t>
            </a:r>
            <a:r>
              <a:rPr lang="zh-CN" altLang="en-US" sz="1000"/>
              <a:t>按键可切换</a:t>
            </a:r>
            <a:r>
              <a:rPr lang="zh-CN" altLang="en-US" sz="1000"/>
              <a:t>红绿灯模式。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en-US" altLang="zh-CN" sz="1000"/>
              <a:t>4. </a:t>
            </a:r>
            <a:r>
              <a:rPr lang="zh-CN" altLang="en-US" sz="1000"/>
              <a:t>按对应按键或推动摇杆即可控制小车，手柄按键和摇杆对应功能如下</a:t>
            </a:r>
            <a:r>
              <a:rPr lang="zh-CN" altLang="en-US" sz="1000"/>
              <a:t>所示：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en-US" altLang="zh-CN" sz="1000">
                <a:sym typeface="+mn-ea"/>
              </a:rPr>
              <a:t>    </a:t>
            </a:r>
            <a:r>
              <a:rPr lang="zh-CN" altLang="en-US" sz="1000">
                <a:sym typeface="+mn-ea"/>
              </a:rPr>
              <a:t>注意：控制机械臂关节的按键按下时对应关节动，松开时停止。</a:t>
            </a:r>
            <a:endParaRPr lang="zh-CN" altLang="en-US" sz="1000"/>
          </a:p>
          <a:p>
            <a:pPr>
              <a:lnSpc>
                <a:spcPct val="160000"/>
              </a:lnSpc>
            </a:pPr>
            <a:endParaRPr lang="zh-CN" altLang="en-US" sz="1000"/>
          </a:p>
        </p:txBody>
      </p:sp>
      <p:pic>
        <p:nvPicPr>
          <p:cNvPr id="8" name="图片 10" descr="E:\li\028-智能小车C5\001-智能小车（C5-Arduino）\001-文档教程\C5-Arduino控制方式概览\手柄遥控.png手柄遥控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8710" y="4792980"/>
            <a:ext cx="4535170" cy="19958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1020" y="7215505"/>
            <a:ext cx="2552700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    </a:t>
            </a:r>
            <a:r>
              <a:rPr lang="zh-CN" altLang="en-US" sz="1400"/>
              <a:t>充电接口如右图所示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542925" y="8038465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注意事项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541020" y="8336915"/>
            <a:ext cx="5670550" cy="1143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200"/>
              <a:t>1</a:t>
            </a:r>
            <a:r>
              <a:rPr lang="zh-CN" altLang="en-US" sz="1200"/>
              <a:t>、产品拿到手先试一下上述功能，保证硬件到手是完好的再继续使用，如有问题，请立即联系客服</a:t>
            </a:r>
            <a:r>
              <a:rPr lang="zh-CN" altLang="en-US" sz="1200"/>
              <a:t>处理。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、电池禁止边</a:t>
            </a:r>
            <a:r>
              <a:rPr lang="zh-CN" altLang="en-US" sz="1200">
                <a:sym typeface="+mn-ea"/>
              </a:rPr>
              <a:t>充边用，否则会造成电池或者充电器损坏。</a:t>
            </a:r>
            <a:endParaRPr lang="zh-CN" altLang="en-US" sz="12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200"/>
              <a:t>3</a:t>
            </a:r>
            <a:r>
              <a:rPr lang="zh-CN" altLang="en-US" sz="1200"/>
              <a:t>、手柄开机状态下若长时间未操作会自动休眠，可以通过</a:t>
            </a:r>
            <a:r>
              <a:rPr lang="en-US" altLang="zh-CN" sz="1200"/>
              <a:t>START</a:t>
            </a:r>
            <a:r>
              <a:rPr lang="zh-CN" altLang="en-US" sz="1200"/>
              <a:t>键或</a:t>
            </a:r>
            <a:r>
              <a:rPr lang="en-US" altLang="zh-CN" sz="1200"/>
              <a:t>MODE</a:t>
            </a:r>
            <a:r>
              <a:rPr lang="zh-CN" altLang="en-US" sz="1200"/>
              <a:t>键</a:t>
            </a:r>
            <a:r>
              <a:rPr lang="zh-CN" altLang="en-US" sz="1200"/>
              <a:t>激活。</a:t>
            </a:r>
            <a:endParaRPr lang="zh-CN" altLang="en-US" sz="1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6861175"/>
            <a:ext cx="1946910" cy="11741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rcRect t="6327"/>
          <a:stretch>
            <a:fillRect/>
          </a:stretch>
        </p:blipFill>
        <p:spPr>
          <a:xfrm>
            <a:off x="3095625" y="1421130"/>
            <a:ext cx="1946275" cy="1494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146685"/>
            <a:ext cx="908050" cy="1192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JiangLiu</dc:creator>
  <cp:lastModifiedBy>自强</cp:lastModifiedBy>
  <cp:revision>41</cp:revision>
  <dcterms:created xsi:type="dcterms:W3CDTF">2023-08-09T12:44:00Z</dcterms:created>
  <dcterms:modified xsi:type="dcterms:W3CDTF">2025-03-05T08:27:59Z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