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4" r:id="rId2"/>
    <p:sldId id="315" r:id="rId3"/>
    <p:sldId id="284" r:id="rId4"/>
    <p:sldId id="353" r:id="rId5"/>
    <p:sldId id="299" r:id="rId6"/>
    <p:sldId id="357" r:id="rId7"/>
    <p:sldId id="355" r:id="rId8"/>
    <p:sldId id="278" r:id="rId9"/>
    <p:sldId id="297" r:id="rId10"/>
    <p:sldId id="340" r:id="rId11"/>
    <p:sldId id="360" r:id="rId1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0EC"/>
    <a:srgbClr val="C3E9F2"/>
    <a:srgbClr val="09B1CC"/>
    <a:srgbClr val="558EB9"/>
    <a:srgbClr val="006DA4"/>
    <a:srgbClr val="32C0D8"/>
    <a:srgbClr val="08A2BC"/>
    <a:srgbClr val="6ED3E4"/>
    <a:srgbClr val="5ACD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DD54A-7A2C-4A1D-83F3-D9945005ECC6}" v="150" dt="2025-04-28T11:45:38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 autoAdjust="0"/>
    <p:restoredTop sz="91749" autoAdjust="0"/>
  </p:normalViewPr>
  <p:slideViewPr>
    <p:cSldViewPr snapToGrid="0" showGuides="1">
      <p:cViewPr>
        <p:scale>
          <a:sx n="25" d="100"/>
          <a:sy n="25" d="100"/>
        </p:scale>
        <p:origin x="1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6256"/>
    </p:cViewPr>
  </p:sorterViewPr>
  <p:notesViewPr>
    <p:cSldViewPr snapToGrid="0" showGuides="1">
      <p:cViewPr varScale="1">
        <p:scale>
          <a:sx n="108" d="100"/>
          <a:sy n="108" d="100"/>
        </p:scale>
        <p:origin x="327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oharah alwabel" userId="6c549db177a37c13" providerId="LiveId" clId="{85ADD54A-7A2C-4A1D-83F3-D9945005ECC6}"/>
    <pc:docChg chg="undo redo custSel addSld delSld modSld sldOrd">
      <pc:chgData name="aljoharah alwabel" userId="6c549db177a37c13" providerId="LiveId" clId="{85ADD54A-7A2C-4A1D-83F3-D9945005ECC6}" dt="2025-04-28T12:02:17.944" v="3504" actId="1076"/>
      <pc:docMkLst>
        <pc:docMk/>
      </pc:docMkLst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63881944" sldId="257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125193852" sldId="262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004376063" sldId="263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076447813" sldId="264"/>
        </pc:sldMkLst>
      </pc:sldChg>
      <pc:sldChg chg="addSp delSp modSp add del mod">
        <pc:chgData name="aljoharah alwabel" userId="6c549db177a37c13" providerId="LiveId" clId="{85ADD54A-7A2C-4A1D-83F3-D9945005ECC6}" dt="2025-04-28T11:45:36.941" v="3404" actId="47"/>
        <pc:sldMkLst>
          <pc:docMk/>
          <pc:sldMk cId="144550452" sldId="266"/>
        </pc:sldMkLst>
        <pc:spChg chg="add del mod topLvl">
          <ac:chgData name="aljoharah alwabel" userId="6c549db177a37c13" providerId="LiveId" clId="{85ADD54A-7A2C-4A1D-83F3-D9945005ECC6}" dt="2025-04-28T11:28:00.198" v="2734" actId="21"/>
          <ac:spMkLst>
            <pc:docMk/>
            <pc:sldMk cId="144550452" sldId="266"/>
            <ac:spMk id="4" creationId="{DC31DFE9-417B-A9A0-24F6-23746D5F31EA}"/>
          </ac:spMkLst>
        </pc:spChg>
        <pc:spChg chg="add mod topLvl">
          <ac:chgData name="aljoharah alwabel" userId="6c549db177a37c13" providerId="LiveId" clId="{85ADD54A-7A2C-4A1D-83F3-D9945005ECC6}" dt="2025-04-28T11:27:47.584" v="2733" actId="207"/>
          <ac:spMkLst>
            <pc:docMk/>
            <pc:sldMk cId="144550452" sldId="266"/>
            <ac:spMk id="5" creationId="{AF9ED9D2-AB7E-37F8-E37E-A99D8A74C028}"/>
          </ac:spMkLst>
        </pc:spChg>
        <pc:spChg chg="add mod topLvl">
          <ac:chgData name="aljoharah alwabel" userId="6c549db177a37c13" providerId="LiveId" clId="{85ADD54A-7A2C-4A1D-83F3-D9945005ECC6}" dt="2025-04-28T11:27:47.584" v="2733" actId="207"/>
          <ac:spMkLst>
            <pc:docMk/>
            <pc:sldMk cId="144550452" sldId="266"/>
            <ac:spMk id="7" creationId="{B36EF7F4-DBF9-B029-404C-8B1FFDAF8C7D}"/>
          </ac:spMkLst>
        </pc:spChg>
        <pc:spChg chg="add mod">
          <ac:chgData name="aljoharah alwabel" userId="6c549db177a37c13" providerId="LiveId" clId="{85ADD54A-7A2C-4A1D-83F3-D9945005ECC6}" dt="2025-04-28T11:27:47.584" v="2733" actId="207"/>
          <ac:spMkLst>
            <pc:docMk/>
            <pc:sldMk cId="144550452" sldId="266"/>
            <ac:spMk id="8" creationId="{C0C88A09-41FF-BBBB-9F5D-F4F4195A2902}"/>
          </ac:spMkLst>
        </pc:spChg>
        <pc:spChg chg="add mod topLvl">
          <ac:chgData name="aljoharah alwabel" userId="6c549db177a37c13" providerId="LiveId" clId="{85ADD54A-7A2C-4A1D-83F3-D9945005ECC6}" dt="2025-04-28T11:27:47.584" v="2733" actId="207"/>
          <ac:spMkLst>
            <pc:docMk/>
            <pc:sldMk cId="144550452" sldId="266"/>
            <ac:spMk id="9" creationId="{3BDA4794-4CBB-2161-4926-EA777FAFFBE7}"/>
          </ac:spMkLst>
        </pc:spChg>
        <pc:grpChg chg="add del mod">
          <ac:chgData name="aljoharah alwabel" userId="6c549db177a37c13" providerId="LiveId" clId="{85ADD54A-7A2C-4A1D-83F3-D9945005ECC6}" dt="2025-04-28T11:26:43.595" v="2729" actId="165"/>
          <ac:grpSpMkLst>
            <pc:docMk/>
            <pc:sldMk cId="144550452" sldId="266"/>
            <ac:grpSpMk id="10" creationId="{A18A08A2-47CE-63D9-5541-E6909AF1F4CB}"/>
          </ac:grpSpMkLst>
        </pc:grpChg>
        <pc:grpChg chg="add del mod">
          <ac:chgData name="aljoharah alwabel" userId="6c549db177a37c13" providerId="LiveId" clId="{85ADD54A-7A2C-4A1D-83F3-D9945005ECC6}" dt="2025-04-28T11:27:24.899" v="2731" actId="165"/>
          <ac:grpSpMkLst>
            <pc:docMk/>
            <pc:sldMk cId="144550452" sldId="266"/>
            <ac:grpSpMk id="16" creationId="{12846383-A5B5-1897-7427-81B2AF01510F}"/>
          </ac:grpSpMkLst>
        </pc:grpChg>
        <pc:grpChg chg="add del mod">
          <ac:chgData name="aljoharah alwabel" userId="6c549db177a37c13" providerId="LiveId" clId="{85ADD54A-7A2C-4A1D-83F3-D9945005ECC6}" dt="2025-04-28T11:28:00.198" v="2734" actId="21"/>
          <ac:grpSpMkLst>
            <pc:docMk/>
            <pc:sldMk cId="144550452" sldId="266"/>
            <ac:grpSpMk id="17" creationId="{793A30B2-76F6-246D-36CB-643365535CCF}"/>
          </ac:grpSpMkLst>
        </pc:grpChg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818868148" sldId="267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787426489" sldId="268"/>
        </pc:sldMkLst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1728797761" sldId="269"/>
        </pc:sldMkLst>
      </pc:sldChg>
      <pc:sldChg chg="addSp modSp add del mod">
        <pc:chgData name="aljoharah alwabel" userId="6c549db177a37c13" providerId="LiveId" clId="{85ADD54A-7A2C-4A1D-83F3-D9945005ECC6}" dt="2025-04-28T11:45:36.941" v="3404" actId="47"/>
        <pc:sldMkLst>
          <pc:docMk/>
          <pc:sldMk cId="1678950119" sldId="270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998727078" sldId="271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162905528" sldId="274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25183441" sldId="276"/>
        </pc:sldMkLst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3565307112" sldId="277"/>
        </pc:sldMkLst>
      </pc:sldChg>
      <pc:sldChg chg="addSp delSp modSp del mod ord">
        <pc:chgData name="aljoharah alwabel" userId="6c549db177a37c13" providerId="LiveId" clId="{85ADD54A-7A2C-4A1D-83F3-D9945005ECC6}" dt="2025-04-28T11:10:24.047" v="2021" actId="2696"/>
        <pc:sldMkLst>
          <pc:docMk/>
          <pc:sldMk cId="1039243878" sldId="278"/>
        </pc:sldMkLst>
        <pc:spChg chg="add del mod">
          <ac:chgData name="aljoharah alwabel" userId="6c549db177a37c13" providerId="LiveId" clId="{85ADD54A-7A2C-4A1D-83F3-D9945005ECC6}" dt="2025-04-28T11:09:48.487" v="2016" actId="478"/>
          <ac:spMkLst>
            <pc:docMk/>
            <pc:sldMk cId="1039243878" sldId="278"/>
            <ac:spMk id="13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10:02.020" v="2018" actId="207"/>
          <ac:spMkLst>
            <pc:docMk/>
            <pc:sldMk cId="1039243878" sldId="278"/>
            <ac:spMk id="20" creationId="{00000000-0000-0000-0000-000000000000}"/>
          </ac:spMkLst>
        </pc:spChg>
        <pc:grpChg chg="add del">
          <ac:chgData name="aljoharah alwabel" userId="6c549db177a37c13" providerId="LiveId" clId="{85ADD54A-7A2C-4A1D-83F3-D9945005ECC6}" dt="2025-04-28T11:09:49.739" v="2017" actId="478"/>
          <ac:grpSpMkLst>
            <pc:docMk/>
            <pc:sldMk cId="1039243878" sldId="278"/>
            <ac:grpSpMk id="12" creationId="{00000000-0000-0000-0000-000000000000}"/>
          </ac:grpSpMkLst>
        </pc:grpChg>
      </pc:sldChg>
      <pc:sldChg chg="addSp delSp modSp add mod">
        <pc:chgData name="aljoharah alwabel" userId="6c549db177a37c13" providerId="LiveId" clId="{85ADD54A-7A2C-4A1D-83F3-D9945005ECC6}" dt="2025-04-28T11:19:38.620" v="2594"/>
        <pc:sldMkLst>
          <pc:docMk/>
          <pc:sldMk cId="3139379442" sldId="278"/>
        </pc:sldMkLst>
        <pc:spChg chg="mod">
          <ac:chgData name="aljoharah alwabel" userId="6c549db177a37c13" providerId="LiveId" clId="{85ADD54A-7A2C-4A1D-83F3-D9945005ECC6}" dt="2025-04-28T11:11:02.263" v="2035" actId="20577"/>
          <ac:spMkLst>
            <pc:docMk/>
            <pc:sldMk cId="3139379442" sldId="278"/>
            <ac:spMk id="2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11:21.897" v="2065" actId="20577"/>
          <ac:spMkLst>
            <pc:docMk/>
            <pc:sldMk cId="3139379442" sldId="278"/>
            <ac:spMk id="3" creationId="{00000000-0000-0000-0000-000000000000}"/>
          </ac:spMkLst>
        </pc:spChg>
        <pc:spChg chg="add mod">
          <ac:chgData name="aljoharah alwabel" userId="6c549db177a37c13" providerId="LiveId" clId="{85ADD54A-7A2C-4A1D-83F3-D9945005ECC6}" dt="2025-04-28T11:19:30.175" v="2593" actId="1076"/>
          <ac:spMkLst>
            <pc:docMk/>
            <pc:sldMk cId="3139379442" sldId="278"/>
            <ac:spMk id="4" creationId="{721E6F2B-CC99-3DD7-3AEC-EF211289D1EA}"/>
          </ac:spMkLst>
        </pc:spChg>
        <pc:spChg chg="add mod">
          <ac:chgData name="aljoharah alwabel" userId="6c549db177a37c13" providerId="LiveId" clId="{85ADD54A-7A2C-4A1D-83F3-D9945005ECC6}" dt="2025-04-28T11:19:38.620" v="2594"/>
          <ac:spMkLst>
            <pc:docMk/>
            <pc:sldMk cId="3139379442" sldId="278"/>
            <ac:spMk id="5" creationId="{12B6CF81-80E1-A88B-B7DB-262A44B09733}"/>
          </ac:spMkLst>
        </pc:spChg>
        <pc:spChg chg="del">
          <ac:chgData name="aljoharah alwabel" userId="6c549db177a37c13" providerId="LiveId" clId="{85ADD54A-7A2C-4A1D-83F3-D9945005ECC6}" dt="2025-04-28T11:11:45.809" v="2067" actId="478"/>
          <ac:spMkLst>
            <pc:docMk/>
            <pc:sldMk cId="3139379442" sldId="278"/>
            <ac:spMk id="8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11:40.509" v="2066" actId="207"/>
          <ac:spMkLst>
            <pc:docMk/>
            <pc:sldMk cId="3139379442" sldId="278"/>
            <ac:spMk id="20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11:53.692" v="2069" actId="108"/>
          <ac:spMkLst>
            <pc:docMk/>
            <pc:sldMk cId="3139379442" sldId="278"/>
            <ac:spMk id="21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8T11:18:53.296" v="2580" actId="20577"/>
          <ac:spMkLst>
            <pc:docMk/>
            <pc:sldMk cId="3139379442" sldId="278"/>
            <ac:spMk id="24" creationId="{00000000-0000-0000-0000-000000000000}"/>
          </ac:spMkLst>
        </pc:spChg>
        <pc:spChg chg="del mod topLvl">
          <ac:chgData name="aljoharah alwabel" userId="6c549db177a37c13" providerId="LiveId" clId="{85ADD54A-7A2C-4A1D-83F3-D9945005ECC6}" dt="2025-04-28T11:12:51.089" v="2108" actId="478"/>
          <ac:spMkLst>
            <pc:docMk/>
            <pc:sldMk cId="3139379442" sldId="278"/>
            <ac:spMk id="25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8T11:18:55.450" v="2582" actId="20577"/>
          <ac:spMkLst>
            <pc:docMk/>
            <pc:sldMk cId="3139379442" sldId="278"/>
            <ac:spMk id="26" creationId="{00000000-0000-0000-0000-000000000000}"/>
          </ac:spMkLst>
        </pc:spChg>
        <pc:spChg chg="del topLvl">
          <ac:chgData name="aljoharah alwabel" userId="6c549db177a37c13" providerId="LiveId" clId="{85ADD54A-7A2C-4A1D-83F3-D9945005ECC6}" dt="2025-04-28T11:13:18.289" v="2120" actId="478"/>
          <ac:spMkLst>
            <pc:docMk/>
            <pc:sldMk cId="3139379442" sldId="278"/>
            <ac:spMk id="27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8T11:19:01.091" v="2586" actId="20577"/>
          <ac:spMkLst>
            <pc:docMk/>
            <pc:sldMk cId="3139379442" sldId="278"/>
            <ac:spMk id="28" creationId="{00000000-0000-0000-0000-000000000000}"/>
          </ac:spMkLst>
        </pc:spChg>
        <pc:spChg chg="del topLvl">
          <ac:chgData name="aljoharah alwabel" userId="6c549db177a37c13" providerId="LiveId" clId="{85ADD54A-7A2C-4A1D-83F3-D9945005ECC6}" dt="2025-04-28T11:13:20.938" v="2121" actId="478"/>
          <ac:spMkLst>
            <pc:docMk/>
            <pc:sldMk cId="3139379442" sldId="278"/>
            <ac:spMk id="29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8T11:19:24.180" v="2592" actId="14100"/>
          <ac:spMkLst>
            <pc:docMk/>
            <pc:sldMk cId="3139379442" sldId="278"/>
            <ac:spMk id="49" creationId="{00000000-0000-0000-0000-000000000000}"/>
          </ac:spMkLst>
        </pc:spChg>
        <pc:spChg chg="del topLvl">
          <ac:chgData name="aljoharah alwabel" userId="6c549db177a37c13" providerId="LiveId" clId="{85ADD54A-7A2C-4A1D-83F3-D9945005ECC6}" dt="2025-04-28T11:15:37.384" v="2296" actId="478"/>
          <ac:spMkLst>
            <pc:docMk/>
            <pc:sldMk cId="3139379442" sldId="278"/>
            <ac:spMk id="50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8T11:19:21.477" v="2591" actId="14100"/>
          <ac:spMkLst>
            <pc:docMk/>
            <pc:sldMk cId="3139379442" sldId="278"/>
            <ac:spMk id="52" creationId="{00000000-0000-0000-0000-000000000000}"/>
          </ac:spMkLst>
        </pc:spChg>
        <pc:spChg chg="del topLvl">
          <ac:chgData name="aljoharah alwabel" userId="6c549db177a37c13" providerId="LiveId" clId="{85ADD54A-7A2C-4A1D-83F3-D9945005ECC6}" dt="2025-04-28T11:15:42.578" v="2299" actId="478"/>
          <ac:spMkLst>
            <pc:docMk/>
            <pc:sldMk cId="3139379442" sldId="278"/>
            <ac:spMk id="53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8T11:19:18.443" v="2590" actId="14100"/>
          <ac:spMkLst>
            <pc:docMk/>
            <pc:sldMk cId="3139379442" sldId="278"/>
            <ac:spMk id="55" creationId="{00000000-0000-0000-0000-000000000000}"/>
          </ac:spMkLst>
        </pc:spChg>
        <pc:spChg chg="del topLvl">
          <ac:chgData name="aljoharah alwabel" userId="6c549db177a37c13" providerId="LiveId" clId="{85ADD54A-7A2C-4A1D-83F3-D9945005ECC6}" dt="2025-04-28T11:15:45.136" v="2300" actId="478"/>
          <ac:spMkLst>
            <pc:docMk/>
            <pc:sldMk cId="3139379442" sldId="278"/>
            <ac:spMk id="56" creationId="{00000000-0000-0000-0000-000000000000}"/>
          </ac:spMkLst>
        </pc:spChg>
        <pc:grpChg chg="del">
          <ac:chgData name="aljoharah alwabel" userId="6c549db177a37c13" providerId="LiveId" clId="{85ADD54A-7A2C-4A1D-83F3-D9945005ECC6}" dt="2025-04-28T11:11:48.812" v="2068" actId="478"/>
          <ac:grpSpMkLst>
            <pc:docMk/>
            <pc:sldMk cId="3139379442" sldId="278"/>
            <ac:grpSpMk id="11" creationId="{00000000-0000-0000-0000-000000000000}"/>
          </ac:grpSpMkLst>
        </pc:grpChg>
        <pc:grpChg chg="del">
          <ac:chgData name="aljoharah alwabel" userId="6c549db177a37c13" providerId="LiveId" clId="{85ADD54A-7A2C-4A1D-83F3-D9945005ECC6}" dt="2025-04-28T11:13:20.938" v="2121" actId="478"/>
          <ac:grpSpMkLst>
            <pc:docMk/>
            <pc:sldMk cId="3139379442" sldId="278"/>
            <ac:grpSpMk id="30" creationId="{00000000-0000-0000-0000-000000000000}"/>
          </ac:grpSpMkLst>
        </pc:grpChg>
        <pc:grpChg chg="del">
          <ac:chgData name="aljoharah alwabel" userId="6c549db177a37c13" providerId="LiveId" clId="{85ADD54A-7A2C-4A1D-83F3-D9945005ECC6}" dt="2025-04-28T11:13:18.289" v="2120" actId="478"/>
          <ac:grpSpMkLst>
            <pc:docMk/>
            <pc:sldMk cId="3139379442" sldId="278"/>
            <ac:grpSpMk id="31" creationId="{00000000-0000-0000-0000-000000000000}"/>
          </ac:grpSpMkLst>
        </pc:grpChg>
        <pc:grpChg chg="del">
          <ac:chgData name="aljoharah alwabel" userId="6c549db177a37c13" providerId="LiveId" clId="{85ADD54A-7A2C-4A1D-83F3-D9945005ECC6}" dt="2025-04-28T11:12:51.089" v="2108" actId="478"/>
          <ac:grpSpMkLst>
            <pc:docMk/>
            <pc:sldMk cId="3139379442" sldId="278"/>
            <ac:grpSpMk id="32" creationId="{00000000-0000-0000-0000-000000000000}"/>
          </ac:grpSpMkLst>
        </pc:grpChg>
        <pc:grpChg chg="del">
          <ac:chgData name="aljoharah alwabel" userId="6c549db177a37c13" providerId="LiveId" clId="{85ADD54A-7A2C-4A1D-83F3-D9945005ECC6}" dt="2025-04-28T11:15:37.384" v="2296" actId="478"/>
          <ac:grpSpMkLst>
            <pc:docMk/>
            <pc:sldMk cId="3139379442" sldId="278"/>
            <ac:grpSpMk id="48" creationId="{00000000-0000-0000-0000-000000000000}"/>
          </ac:grpSpMkLst>
        </pc:grpChg>
        <pc:grpChg chg="add del">
          <ac:chgData name="aljoharah alwabel" userId="6c549db177a37c13" providerId="LiveId" clId="{85ADD54A-7A2C-4A1D-83F3-D9945005ECC6}" dt="2025-04-28T11:15:42.578" v="2299" actId="478"/>
          <ac:grpSpMkLst>
            <pc:docMk/>
            <pc:sldMk cId="3139379442" sldId="278"/>
            <ac:grpSpMk id="51" creationId="{00000000-0000-0000-0000-000000000000}"/>
          </ac:grpSpMkLst>
        </pc:grpChg>
        <pc:grpChg chg="del">
          <ac:chgData name="aljoharah alwabel" userId="6c549db177a37c13" providerId="LiveId" clId="{85ADD54A-7A2C-4A1D-83F3-D9945005ECC6}" dt="2025-04-28T11:15:45.136" v="2300" actId="478"/>
          <ac:grpSpMkLst>
            <pc:docMk/>
            <pc:sldMk cId="3139379442" sldId="278"/>
            <ac:grpSpMk id="54" creationId="{00000000-0000-0000-0000-000000000000}"/>
          </ac:grpSpMkLst>
        </pc:grpChg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4207868027" sldId="279"/>
        </pc:sldMkLst>
      </pc:sldChg>
      <pc:sldChg chg="addSp modSp add del mod">
        <pc:chgData name="aljoharah alwabel" userId="6c549db177a37c13" providerId="LiveId" clId="{85ADD54A-7A2C-4A1D-83F3-D9945005ECC6}" dt="2025-04-28T11:45:36.941" v="3404" actId="47"/>
        <pc:sldMkLst>
          <pc:docMk/>
          <pc:sldMk cId="970814005" sldId="281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469787179" sldId="282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562847798" sldId="283"/>
        </pc:sldMkLst>
      </pc:sldChg>
      <pc:sldChg chg="addSp delSp modSp mod">
        <pc:chgData name="aljoharah alwabel" userId="6c549db177a37c13" providerId="LiveId" clId="{85ADD54A-7A2C-4A1D-83F3-D9945005ECC6}" dt="2025-04-23T17:00:29.591" v="657" actId="108"/>
        <pc:sldMkLst>
          <pc:docMk/>
          <pc:sldMk cId="1087893476" sldId="284"/>
        </pc:sldMkLst>
        <pc:spChg chg="mod">
          <ac:chgData name="aljoharah alwabel" userId="6c549db177a37c13" providerId="LiveId" clId="{85ADD54A-7A2C-4A1D-83F3-D9945005ECC6}" dt="2025-04-23T17:00:29.591" v="657" actId="108"/>
          <ac:spMkLst>
            <pc:docMk/>
            <pc:sldMk cId="1087893476" sldId="284"/>
            <ac:spMk id="3" creationId="{00000000-0000-0000-0000-000000000000}"/>
          </ac:spMkLst>
        </pc:spChg>
        <pc:spChg chg="add mod">
          <ac:chgData name="aljoharah alwabel" userId="6c549db177a37c13" providerId="LiveId" clId="{85ADD54A-7A2C-4A1D-83F3-D9945005ECC6}" dt="2025-04-23T16:36:13.467" v="399"/>
          <ac:spMkLst>
            <pc:docMk/>
            <pc:sldMk cId="1087893476" sldId="284"/>
            <ac:spMk id="4" creationId="{383061B2-01C1-C4AD-3EF0-D0A9ABA86BDA}"/>
          </ac:spMkLst>
        </pc:spChg>
        <pc:spChg chg="add del">
          <ac:chgData name="aljoharah alwabel" userId="6c549db177a37c13" providerId="LiveId" clId="{85ADD54A-7A2C-4A1D-83F3-D9945005ECC6}" dt="2025-04-23T16:35:42.650" v="395" actId="478"/>
          <ac:spMkLst>
            <pc:docMk/>
            <pc:sldMk cId="1087893476" sldId="284"/>
            <ac:spMk id="36" creationId="{00000000-0000-0000-0000-000000000000}"/>
          </ac:spMkLst>
        </pc:spChg>
        <pc:spChg chg="add del">
          <ac:chgData name="aljoharah alwabel" userId="6c549db177a37c13" providerId="LiveId" clId="{85ADD54A-7A2C-4A1D-83F3-D9945005ECC6}" dt="2025-04-23T16:35:42.650" v="395" actId="478"/>
          <ac:spMkLst>
            <pc:docMk/>
            <pc:sldMk cId="1087893476" sldId="284"/>
            <ac:spMk id="37" creationId="{00000000-0000-0000-0000-000000000000}"/>
          </ac:spMkLst>
        </pc:spChg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869667431" sldId="285"/>
        </pc:sldMkLst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2864465096" sldId="286"/>
        </pc:sldMkLst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2153922795" sldId="287"/>
        </pc:sldMkLst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1021149702" sldId="288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4245914609" sldId="290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794591100" sldId="291"/>
        </pc:sldMkLst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2671048211" sldId="292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040865268" sldId="294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631847688" sldId="295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822444675" sldId="296"/>
        </pc:sldMkLst>
      </pc:sldChg>
      <pc:sldChg chg="addSp delSp modSp add mod modNotesTx">
        <pc:chgData name="aljoharah alwabel" userId="6c549db177a37c13" providerId="LiveId" clId="{85ADD54A-7A2C-4A1D-83F3-D9945005ECC6}" dt="2025-04-28T11:45:36.960" v="3405" actId="20577"/>
        <pc:sldMkLst>
          <pc:docMk/>
          <pc:sldMk cId="132740347" sldId="297"/>
        </pc:sldMkLst>
        <pc:spChg chg="del">
          <ac:chgData name="aljoharah alwabel" userId="6c549db177a37c13" providerId="LiveId" clId="{85ADD54A-7A2C-4A1D-83F3-D9945005ECC6}" dt="2025-04-28T11:24:22.643" v="2703" actId="478"/>
          <ac:spMkLst>
            <pc:docMk/>
            <pc:sldMk cId="132740347" sldId="297"/>
            <ac:spMk id="2" creationId="{00000000-0000-0000-0000-000000000000}"/>
          </ac:spMkLst>
        </pc:spChg>
        <pc:spChg chg="add mod">
          <ac:chgData name="aljoharah alwabel" userId="6c549db177a37c13" providerId="LiveId" clId="{85ADD54A-7A2C-4A1D-83F3-D9945005ECC6}" dt="2025-04-28T11:30:03.525" v="2754" actId="108"/>
          <ac:spMkLst>
            <pc:docMk/>
            <pc:sldMk cId="132740347" sldId="297"/>
            <ac:spMk id="3" creationId="{5CC933E5-C6CF-2950-FBCE-2042DB83E003}"/>
          </ac:spMkLst>
        </pc:spChg>
        <pc:spChg chg="add del mod">
          <ac:chgData name="aljoharah alwabel" userId="6c549db177a37c13" providerId="LiveId" clId="{85ADD54A-7A2C-4A1D-83F3-D9945005ECC6}" dt="2025-04-28T11:28:41.354" v="2741" actId="478"/>
          <ac:spMkLst>
            <pc:docMk/>
            <pc:sldMk cId="132740347" sldId="297"/>
            <ac:spMk id="4" creationId="{C2478211-029B-FD6A-A9B7-3E8029D09A5F}"/>
          </ac:spMkLst>
        </pc:spChg>
        <pc:spChg chg="mod">
          <ac:chgData name="aljoharah alwabel" userId="6c549db177a37c13" providerId="LiveId" clId="{85ADD54A-7A2C-4A1D-83F3-D9945005ECC6}" dt="2025-04-28T11:24:37.991" v="2707" actId="1076"/>
          <ac:spMkLst>
            <pc:docMk/>
            <pc:sldMk cId="132740347" sldId="297"/>
            <ac:spMk id="5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33:50.199" v="2825" actId="1076"/>
          <ac:spMkLst>
            <pc:docMk/>
            <pc:sldMk cId="132740347" sldId="297"/>
            <ac:spMk id="6" creationId="{00000000-0000-0000-0000-000000000000}"/>
          </ac:spMkLst>
        </pc:spChg>
        <pc:spChg chg="add del mod">
          <ac:chgData name="aljoharah alwabel" userId="6c549db177a37c13" providerId="LiveId" clId="{85ADD54A-7A2C-4A1D-83F3-D9945005ECC6}" dt="2025-04-28T11:28:38.958" v="2739" actId="478"/>
          <ac:spMkLst>
            <pc:docMk/>
            <pc:sldMk cId="132740347" sldId="297"/>
            <ac:spMk id="7" creationId="{9E49CB38-4FFA-D989-317A-E3D7270E3561}"/>
          </ac:spMkLst>
        </pc:spChg>
        <pc:spChg chg="del mod">
          <ac:chgData name="aljoharah alwabel" userId="6c549db177a37c13" providerId="LiveId" clId="{85ADD54A-7A2C-4A1D-83F3-D9945005ECC6}" dt="2025-04-28T11:28:38.958" v="2739" actId="478"/>
          <ac:spMkLst>
            <pc:docMk/>
            <pc:sldMk cId="132740347" sldId="297"/>
            <ac:spMk id="8" creationId="{43465511-69FF-3591-CFCC-D89032E73920}"/>
          </ac:spMkLst>
        </pc:spChg>
        <pc:spChg chg="add del mod">
          <ac:chgData name="aljoharah alwabel" userId="6c549db177a37c13" providerId="LiveId" clId="{85ADD54A-7A2C-4A1D-83F3-D9945005ECC6}" dt="2025-04-28T11:28:38.958" v="2739" actId="478"/>
          <ac:spMkLst>
            <pc:docMk/>
            <pc:sldMk cId="132740347" sldId="297"/>
            <ac:spMk id="9" creationId="{F36FC2D8-FB88-29DF-78A3-9E5FABE2F06C}"/>
          </ac:spMkLst>
        </pc:spChg>
        <pc:spChg chg="mod">
          <ac:chgData name="aljoharah alwabel" userId="6c549db177a37c13" providerId="LiveId" clId="{85ADD54A-7A2C-4A1D-83F3-D9945005ECC6}" dt="2025-04-28T11:32:05.338" v="2783" actId="108"/>
          <ac:spMkLst>
            <pc:docMk/>
            <pc:sldMk cId="132740347" sldId="297"/>
            <ac:spMk id="10" creationId="{690C01F6-508D-694C-B9E3-5157EEDEB548}"/>
          </ac:spMkLst>
        </pc:spChg>
        <pc:spChg chg="add del mod">
          <ac:chgData name="aljoharah alwabel" userId="6c549db177a37c13" providerId="LiveId" clId="{85ADD54A-7A2C-4A1D-83F3-D9945005ECC6}" dt="2025-04-28T11:25:06.346" v="2715" actId="478"/>
          <ac:spMkLst>
            <pc:docMk/>
            <pc:sldMk cId="132740347" sldId="297"/>
            <ac:spMk id="11" creationId="{7D25D77C-F395-7AEC-4CA0-4B6977247AE5}"/>
          </ac:spMkLst>
        </pc:spChg>
        <pc:spChg chg="add del mod">
          <ac:chgData name="aljoharah alwabel" userId="6c549db177a37c13" providerId="LiveId" clId="{85ADD54A-7A2C-4A1D-83F3-D9945005ECC6}" dt="2025-04-28T11:25:08.838" v="2716" actId="478"/>
          <ac:spMkLst>
            <pc:docMk/>
            <pc:sldMk cId="132740347" sldId="297"/>
            <ac:spMk id="12" creationId="{F00B2ADB-BA42-04A2-F2AE-54B540403DA4}"/>
          </ac:spMkLst>
        </pc:spChg>
        <pc:spChg chg="del mod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13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15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16" creationId="{00000000-0000-0000-0000-000000000000}"/>
          </ac:spMkLst>
        </pc:spChg>
        <pc:spChg chg="del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17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18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19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20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21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22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1:24:58.819" v="2712" actId="478"/>
          <ac:spMkLst>
            <pc:docMk/>
            <pc:sldMk cId="132740347" sldId="297"/>
            <ac:spMk id="24" creationId="{00000000-0000-0000-0000-000000000000}"/>
          </ac:spMkLst>
        </pc:spChg>
        <pc:spChg chg="add del mod">
          <ac:chgData name="aljoharah alwabel" userId="6c549db177a37c13" providerId="LiveId" clId="{85ADD54A-7A2C-4A1D-83F3-D9945005ECC6}" dt="2025-04-28T11:28:38.958" v="2739" actId="478"/>
          <ac:spMkLst>
            <pc:docMk/>
            <pc:sldMk cId="132740347" sldId="297"/>
            <ac:spMk id="25" creationId="{65520FD4-0CF3-22B2-C106-909578FF168A}"/>
          </ac:spMkLst>
        </pc:spChg>
        <pc:spChg chg="mod">
          <ac:chgData name="aljoharah alwabel" userId="6c549db177a37c13" providerId="LiveId" clId="{85ADD54A-7A2C-4A1D-83F3-D9945005ECC6}" dt="2025-04-28T11:24:25.866" v="2704" actId="14100"/>
          <ac:spMkLst>
            <pc:docMk/>
            <pc:sldMk cId="132740347" sldId="297"/>
            <ac:spMk id="26" creationId="{00000000-0000-0000-0000-000000000000}"/>
          </ac:spMkLst>
        </pc:spChg>
        <pc:spChg chg="add del mod">
          <ac:chgData name="aljoharah alwabel" userId="6c549db177a37c13" providerId="LiveId" clId="{85ADD54A-7A2C-4A1D-83F3-D9945005ECC6}" dt="2025-04-28T11:28:38.958" v="2739" actId="478"/>
          <ac:spMkLst>
            <pc:docMk/>
            <pc:sldMk cId="132740347" sldId="297"/>
            <ac:spMk id="27" creationId="{DCE4E7AE-05CB-134A-768A-F513122CD132}"/>
          </ac:spMkLst>
        </pc:spChg>
        <pc:spChg chg="add mod">
          <ac:chgData name="aljoharah alwabel" userId="6c549db177a37c13" providerId="LiveId" clId="{85ADD54A-7A2C-4A1D-83F3-D9945005ECC6}" dt="2025-04-28T11:32:39.645" v="2790" actId="1076"/>
          <ac:spMkLst>
            <pc:docMk/>
            <pc:sldMk cId="132740347" sldId="297"/>
            <ac:spMk id="28" creationId="{6BDBC425-9403-9839-7404-E8C5F81DEC0B}"/>
          </ac:spMkLst>
        </pc:spChg>
        <pc:spChg chg="add del mod">
          <ac:chgData name="aljoharah alwabel" userId="6c549db177a37c13" providerId="LiveId" clId="{85ADD54A-7A2C-4A1D-83F3-D9945005ECC6}" dt="2025-04-28T11:25:11.076" v="2717" actId="478"/>
          <ac:spMkLst>
            <pc:docMk/>
            <pc:sldMk cId="132740347" sldId="297"/>
            <ac:spMk id="29" creationId="{A143D92C-4403-03E9-37FC-2E1611006E95}"/>
          </ac:spMkLst>
        </pc:spChg>
        <pc:spChg chg="add del mod">
          <ac:chgData name="aljoharah alwabel" userId="6c549db177a37c13" providerId="LiveId" clId="{85ADD54A-7A2C-4A1D-83F3-D9945005ECC6}" dt="2025-04-28T11:28:38.958" v="2739" actId="478"/>
          <ac:spMkLst>
            <pc:docMk/>
            <pc:sldMk cId="132740347" sldId="297"/>
            <ac:spMk id="30" creationId="{E1F16181-4396-6262-C6F2-EF23B8056CB5}"/>
          </ac:spMkLst>
        </pc:spChg>
        <pc:spChg chg="add del mod">
          <ac:chgData name="aljoharah alwabel" userId="6c549db177a37c13" providerId="LiveId" clId="{85ADD54A-7A2C-4A1D-83F3-D9945005ECC6}" dt="2025-04-28T11:28:38.958" v="2739" actId="478"/>
          <ac:spMkLst>
            <pc:docMk/>
            <pc:sldMk cId="132740347" sldId="297"/>
            <ac:spMk id="31" creationId="{0658D154-A191-BD97-65F2-0AFDB2DBF467}"/>
          </ac:spMkLst>
        </pc:spChg>
        <pc:spChg chg="add mod">
          <ac:chgData name="aljoharah alwabel" userId="6c549db177a37c13" providerId="LiveId" clId="{85ADD54A-7A2C-4A1D-83F3-D9945005ECC6}" dt="2025-04-28T11:32:30.403" v="2788" actId="1076"/>
          <ac:spMkLst>
            <pc:docMk/>
            <pc:sldMk cId="132740347" sldId="297"/>
            <ac:spMk id="32" creationId="{9C45EE36-A4DE-231D-DFDB-05AE44C25392}"/>
          </ac:spMkLst>
        </pc:spChg>
        <pc:spChg chg="add del mod">
          <ac:chgData name="aljoharah alwabel" userId="6c549db177a37c13" providerId="LiveId" clId="{85ADD54A-7A2C-4A1D-83F3-D9945005ECC6}" dt="2025-04-28T11:28:40.614" v="2740" actId="478"/>
          <ac:spMkLst>
            <pc:docMk/>
            <pc:sldMk cId="132740347" sldId="297"/>
            <ac:spMk id="33" creationId="{1D45A767-AF67-8155-32B8-4F7FC47814B6}"/>
          </ac:spMkLst>
        </pc:spChg>
        <pc:spChg chg="add del mod">
          <ac:chgData name="aljoharah alwabel" userId="6c549db177a37c13" providerId="LiveId" clId="{85ADD54A-7A2C-4A1D-83F3-D9945005ECC6}" dt="2025-04-28T11:28:38.958" v="2739" actId="478"/>
          <ac:spMkLst>
            <pc:docMk/>
            <pc:sldMk cId="132740347" sldId="297"/>
            <ac:spMk id="34" creationId="{C0E9CB8C-0720-B833-14A0-AE6CEB22E8CC}"/>
          </ac:spMkLst>
        </pc:spChg>
        <pc:spChg chg="add mod">
          <ac:chgData name="aljoharah alwabel" userId="6c549db177a37c13" providerId="LiveId" clId="{85ADD54A-7A2C-4A1D-83F3-D9945005ECC6}" dt="2025-04-28T11:32:44.283" v="2791" actId="1076"/>
          <ac:spMkLst>
            <pc:docMk/>
            <pc:sldMk cId="132740347" sldId="297"/>
            <ac:spMk id="35" creationId="{95742465-E629-DBCC-D010-05C48CFF95FF}"/>
          </ac:spMkLst>
        </pc:spChg>
        <pc:spChg chg="add mod">
          <ac:chgData name="aljoharah alwabel" userId="6c549db177a37c13" providerId="LiveId" clId="{85ADD54A-7A2C-4A1D-83F3-D9945005ECC6}" dt="2025-04-28T11:28:35.925" v="2738" actId="164"/>
          <ac:spMkLst>
            <pc:docMk/>
            <pc:sldMk cId="132740347" sldId="297"/>
            <ac:spMk id="36" creationId="{DC31DFE9-417B-A9A0-24F6-23746D5F31EA}"/>
          </ac:spMkLst>
        </pc:spChg>
        <pc:spChg chg="mod">
          <ac:chgData name="aljoharah alwabel" userId="6c549db177a37c13" providerId="LiveId" clId="{85ADD54A-7A2C-4A1D-83F3-D9945005ECC6}" dt="2025-04-28T11:28:24.799" v="2737" actId="207"/>
          <ac:spMkLst>
            <pc:docMk/>
            <pc:sldMk cId="132740347" sldId="297"/>
            <ac:spMk id="38" creationId="{C0C88A09-41FF-BBBB-9F5D-F4F4195A2902}"/>
          </ac:spMkLst>
        </pc:spChg>
        <pc:spChg chg="mod">
          <ac:chgData name="aljoharah alwabel" userId="6c549db177a37c13" providerId="LiveId" clId="{85ADD54A-7A2C-4A1D-83F3-D9945005ECC6}" dt="2025-04-28T11:28:24.799" v="2737" actId="207"/>
          <ac:spMkLst>
            <pc:docMk/>
            <pc:sldMk cId="132740347" sldId="297"/>
            <ac:spMk id="39" creationId="{AF9ED9D2-AB7E-37F8-E37E-A99D8A74C028}"/>
          </ac:spMkLst>
        </pc:spChg>
        <pc:spChg chg="mod">
          <ac:chgData name="aljoharah alwabel" userId="6c549db177a37c13" providerId="LiveId" clId="{85ADD54A-7A2C-4A1D-83F3-D9945005ECC6}" dt="2025-04-28T11:28:24.799" v="2737" actId="207"/>
          <ac:spMkLst>
            <pc:docMk/>
            <pc:sldMk cId="132740347" sldId="297"/>
            <ac:spMk id="40" creationId="{B36EF7F4-DBF9-B029-404C-8B1FFDAF8C7D}"/>
          </ac:spMkLst>
        </pc:spChg>
        <pc:spChg chg="mod">
          <ac:chgData name="aljoharah alwabel" userId="6c549db177a37c13" providerId="LiveId" clId="{85ADD54A-7A2C-4A1D-83F3-D9945005ECC6}" dt="2025-04-28T11:28:24.799" v="2737" actId="207"/>
          <ac:spMkLst>
            <pc:docMk/>
            <pc:sldMk cId="132740347" sldId="297"/>
            <ac:spMk id="41" creationId="{3BDA4794-4CBB-2161-4926-EA777FAFFBE7}"/>
          </ac:spMkLst>
        </pc:spChg>
        <pc:spChg chg="mod">
          <ac:chgData name="aljoharah alwabel" userId="6c549db177a37c13" providerId="LiveId" clId="{85ADD54A-7A2C-4A1D-83F3-D9945005ECC6}" dt="2025-04-28T11:30:50.303" v="2767"/>
          <ac:spMkLst>
            <pc:docMk/>
            <pc:sldMk cId="132740347" sldId="297"/>
            <ac:spMk id="44" creationId="{A7F32EB0-610C-C9CE-754A-395C21DE972A}"/>
          </ac:spMkLst>
        </pc:spChg>
        <pc:spChg chg="mod">
          <ac:chgData name="aljoharah alwabel" userId="6c549db177a37c13" providerId="LiveId" clId="{85ADD54A-7A2C-4A1D-83F3-D9945005ECC6}" dt="2025-04-28T11:30:50.303" v="2767"/>
          <ac:spMkLst>
            <pc:docMk/>
            <pc:sldMk cId="132740347" sldId="297"/>
            <ac:spMk id="46" creationId="{62F5606E-4889-ECA3-5C3F-F5216D267615}"/>
          </ac:spMkLst>
        </pc:spChg>
        <pc:spChg chg="mod">
          <ac:chgData name="aljoharah alwabel" userId="6c549db177a37c13" providerId="LiveId" clId="{85ADD54A-7A2C-4A1D-83F3-D9945005ECC6}" dt="2025-04-28T11:30:50.303" v="2767"/>
          <ac:spMkLst>
            <pc:docMk/>
            <pc:sldMk cId="132740347" sldId="297"/>
            <ac:spMk id="47" creationId="{13B8798A-5D98-F2A1-C1F1-4EC7AE279139}"/>
          </ac:spMkLst>
        </pc:spChg>
        <pc:spChg chg="mod">
          <ac:chgData name="aljoharah alwabel" userId="6c549db177a37c13" providerId="LiveId" clId="{85ADD54A-7A2C-4A1D-83F3-D9945005ECC6}" dt="2025-04-28T11:30:50.303" v="2767"/>
          <ac:spMkLst>
            <pc:docMk/>
            <pc:sldMk cId="132740347" sldId="297"/>
            <ac:spMk id="48" creationId="{1A0339E2-109D-B540-1820-01F153D1DCCE}"/>
          </ac:spMkLst>
        </pc:spChg>
        <pc:spChg chg="mod">
          <ac:chgData name="aljoharah alwabel" userId="6c549db177a37c13" providerId="LiveId" clId="{85ADD54A-7A2C-4A1D-83F3-D9945005ECC6}" dt="2025-04-28T11:30:50.303" v="2767"/>
          <ac:spMkLst>
            <pc:docMk/>
            <pc:sldMk cId="132740347" sldId="297"/>
            <ac:spMk id="49" creationId="{B381A986-DB8E-D30D-2F96-8EE80F63043D}"/>
          </ac:spMkLst>
        </pc:spChg>
        <pc:spChg chg="mod">
          <ac:chgData name="aljoharah alwabel" userId="6c549db177a37c13" providerId="LiveId" clId="{85ADD54A-7A2C-4A1D-83F3-D9945005ECC6}" dt="2025-04-28T11:31:00.143" v="2771"/>
          <ac:spMkLst>
            <pc:docMk/>
            <pc:sldMk cId="132740347" sldId="297"/>
            <ac:spMk id="51" creationId="{0260F386-954D-67E1-1504-7A7ABBAAE7D6}"/>
          </ac:spMkLst>
        </pc:spChg>
        <pc:spChg chg="mod">
          <ac:chgData name="aljoharah alwabel" userId="6c549db177a37c13" providerId="LiveId" clId="{85ADD54A-7A2C-4A1D-83F3-D9945005ECC6}" dt="2025-04-28T11:31:00.143" v="2771"/>
          <ac:spMkLst>
            <pc:docMk/>
            <pc:sldMk cId="132740347" sldId="297"/>
            <ac:spMk id="53" creationId="{5BA519F5-C23B-CFE9-30EE-202D78C65B49}"/>
          </ac:spMkLst>
        </pc:spChg>
        <pc:spChg chg="mod">
          <ac:chgData name="aljoharah alwabel" userId="6c549db177a37c13" providerId="LiveId" clId="{85ADD54A-7A2C-4A1D-83F3-D9945005ECC6}" dt="2025-04-28T11:31:00.143" v="2771"/>
          <ac:spMkLst>
            <pc:docMk/>
            <pc:sldMk cId="132740347" sldId="297"/>
            <ac:spMk id="54" creationId="{0CC94DA3-E346-2EDE-AC08-B9C162FB43B4}"/>
          </ac:spMkLst>
        </pc:spChg>
        <pc:spChg chg="mod">
          <ac:chgData name="aljoharah alwabel" userId="6c549db177a37c13" providerId="LiveId" clId="{85ADD54A-7A2C-4A1D-83F3-D9945005ECC6}" dt="2025-04-28T11:31:00.143" v="2771"/>
          <ac:spMkLst>
            <pc:docMk/>
            <pc:sldMk cId="132740347" sldId="297"/>
            <ac:spMk id="55" creationId="{4EBFA649-56E9-1B1B-4F5B-745C2DC1E535}"/>
          </ac:spMkLst>
        </pc:spChg>
        <pc:spChg chg="mod">
          <ac:chgData name="aljoharah alwabel" userId="6c549db177a37c13" providerId="LiveId" clId="{85ADD54A-7A2C-4A1D-83F3-D9945005ECC6}" dt="2025-04-28T11:31:00.143" v="2771"/>
          <ac:spMkLst>
            <pc:docMk/>
            <pc:sldMk cId="132740347" sldId="297"/>
            <ac:spMk id="56" creationId="{C0E28D1F-4D05-1016-B50C-61F4A8705B18}"/>
          </ac:spMkLst>
        </pc:spChg>
        <pc:spChg chg="mod">
          <ac:chgData name="aljoharah alwabel" userId="6c549db177a37c13" providerId="LiveId" clId="{85ADD54A-7A2C-4A1D-83F3-D9945005ECC6}" dt="2025-04-28T11:31:14.114" v="2775"/>
          <ac:spMkLst>
            <pc:docMk/>
            <pc:sldMk cId="132740347" sldId="297"/>
            <ac:spMk id="58" creationId="{017AACC2-E02F-EC87-2790-84C72398C207}"/>
          </ac:spMkLst>
        </pc:spChg>
        <pc:spChg chg="mod">
          <ac:chgData name="aljoharah alwabel" userId="6c549db177a37c13" providerId="LiveId" clId="{85ADD54A-7A2C-4A1D-83F3-D9945005ECC6}" dt="2025-04-28T11:31:14.114" v="2775"/>
          <ac:spMkLst>
            <pc:docMk/>
            <pc:sldMk cId="132740347" sldId="297"/>
            <ac:spMk id="60" creationId="{CB08D59E-10E9-D685-24E4-52DE3DB2EB54}"/>
          </ac:spMkLst>
        </pc:spChg>
        <pc:spChg chg="mod">
          <ac:chgData name="aljoharah alwabel" userId="6c549db177a37c13" providerId="LiveId" clId="{85ADD54A-7A2C-4A1D-83F3-D9945005ECC6}" dt="2025-04-28T11:31:14.114" v="2775"/>
          <ac:spMkLst>
            <pc:docMk/>
            <pc:sldMk cId="132740347" sldId="297"/>
            <ac:spMk id="61" creationId="{EDF2B480-D026-4489-EF1C-5DEC3C766A33}"/>
          </ac:spMkLst>
        </pc:spChg>
        <pc:spChg chg="mod">
          <ac:chgData name="aljoharah alwabel" userId="6c549db177a37c13" providerId="LiveId" clId="{85ADD54A-7A2C-4A1D-83F3-D9945005ECC6}" dt="2025-04-28T11:31:14.114" v="2775"/>
          <ac:spMkLst>
            <pc:docMk/>
            <pc:sldMk cId="132740347" sldId="297"/>
            <ac:spMk id="62" creationId="{85B7ECA8-923A-8835-7773-4C018B743855}"/>
          </ac:spMkLst>
        </pc:spChg>
        <pc:spChg chg="mod">
          <ac:chgData name="aljoharah alwabel" userId="6c549db177a37c13" providerId="LiveId" clId="{85ADD54A-7A2C-4A1D-83F3-D9945005ECC6}" dt="2025-04-28T11:31:14.114" v="2775"/>
          <ac:spMkLst>
            <pc:docMk/>
            <pc:sldMk cId="132740347" sldId="297"/>
            <ac:spMk id="63" creationId="{8F1A2480-FBE7-3A8C-23BD-970A76A876AF}"/>
          </ac:spMkLst>
        </pc:spChg>
        <pc:spChg chg="mod">
          <ac:chgData name="aljoharah alwabel" userId="6c549db177a37c13" providerId="LiveId" clId="{85ADD54A-7A2C-4A1D-83F3-D9945005ECC6}" dt="2025-04-28T11:31:24.979" v="2778"/>
          <ac:spMkLst>
            <pc:docMk/>
            <pc:sldMk cId="132740347" sldId="297"/>
            <ac:spMk id="65" creationId="{72320A49-3C88-92A0-7867-F3A766766317}"/>
          </ac:spMkLst>
        </pc:spChg>
        <pc:spChg chg="mod">
          <ac:chgData name="aljoharah alwabel" userId="6c549db177a37c13" providerId="LiveId" clId="{85ADD54A-7A2C-4A1D-83F3-D9945005ECC6}" dt="2025-04-28T11:31:24.979" v="2778"/>
          <ac:spMkLst>
            <pc:docMk/>
            <pc:sldMk cId="132740347" sldId="297"/>
            <ac:spMk id="67" creationId="{929BDB5C-F7CD-4A2B-EB7B-9A3EADE1A496}"/>
          </ac:spMkLst>
        </pc:spChg>
        <pc:spChg chg="mod">
          <ac:chgData name="aljoharah alwabel" userId="6c549db177a37c13" providerId="LiveId" clId="{85ADD54A-7A2C-4A1D-83F3-D9945005ECC6}" dt="2025-04-28T11:31:24.979" v="2778"/>
          <ac:spMkLst>
            <pc:docMk/>
            <pc:sldMk cId="132740347" sldId="297"/>
            <ac:spMk id="68" creationId="{4E4EC1E2-13DC-D255-D156-F5A4B3B17F92}"/>
          </ac:spMkLst>
        </pc:spChg>
        <pc:spChg chg="mod">
          <ac:chgData name="aljoharah alwabel" userId="6c549db177a37c13" providerId="LiveId" clId="{85ADD54A-7A2C-4A1D-83F3-D9945005ECC6}" dt="2025-04-28T11:31:24.979" v="2778"/>
          <ac:spMkLst>
            <pc:docMk/>
            <pc:sldMk cId="132740347" sldId="297"/>
            <ac:spMk id="69" creationId="{044677E9-6833-A31C-70A8-DC7F0A1250B7}"/>
          </ac:spMkLst>
        </pc:spChg>
        <pc:spChg chg="mod">
          <ac:chgData name="aljoharah alwabel" userId="6c549db177a37c13" providerId="LiveId" clId="{85ADD54A-7A2C-4A1D-83F3-D9945005ECC6}" dt="2025-04-28T11:31:24.979" v="2778"/>
          <ac:spMkLst>
            <pc:docMk/>
            <pc:sldMk cId="132740347" sldId="297"/>
            <ac:spMk id="70" creationId="{D187E490-C8DA-25F3-07FC-FD9D53C006B2}"/>
          </ac:spMkLst>
        </pc:spChg>
        <pc:spChg chg="mod">
          <ac:chgData name="aljoharah alwabel" userId="6c549db177a37c13" providerId="LiveId" clId="{85ADD54A-7A2C-4A1D-83F3-D9945005ECC6}" dt="2025-04-28T11:31:34" v="2780"/>
          <ac:spMkLst>
            <pc:docMk/>
            <pc:sldMk cId="132740347" sldId="297"/>
            <ac:spMk id="72" creationId="{F75AE1D5-C2D8-F06B-221A-9163C78DAB04}"/>
          </ac:spMkLst>
        </pc:spChg>
        <pc:spChg chg="mod">
          <ac:chgData name="aljoharah alwabel" userId="6c549db177a37c13" providerId="LiveId" clId="{85ADD54A-7A2C-4A1D-83F3-D9945005ECC6}" dt="2025-04-28T11:31:34" v="2780"/>
          <ac:spMkLst>
            <pc:docMk/>
            <pc:sldMk cId="132740347" sldId="297"/>
            <ac:spMk id="74" creationId="{0B3CC29D-EAF3-FE74-96A0-A5C18B136FA8}"/>
          </ac:spMkLst>
        </pc:spChg>
        <pc:spChg chg="mod">
          <ac:chgData name="aljoharah alwabel" userId="6c549db177a37c13" providerId="LiveId" clId="{85ADD54A-7A2C-4A1D-83F3-D9945005ECC6}" dt="2025-04-28T11:31:34" v="2780"/>
          <ac:spMkLst>
            <pc:docMk/>
            <pc:sldMk cId="132740347" sldId="297"/>
            <ac:spMk id="75" creationId="{B8CBE711-9EA4-D089-C4BE-809C83E56C28}"/>
          </ac:spMkLst>
        </pc:spChg>
        <pc:spChg chg="mod">
          <ac:chgData name="aljoharah alwabel" userId="6c549db177a37c13" providerId="LiveId" clId="{85ADD54A-7A2C-4A1D-83F3-D9945005ECC6}" dt="2025-04-28T11:31:34" v="2780"/>
          <ac:spMkLst>
            <pc:docMk/>
            <pc:sldMk cId="132740347" sldId="297"/>
            <ac:spMk id="76" creationId="{CB5ADA44-A0F0-3EB0-B46A-EA1518088BCC}"/>
          </ac:spMkLst>
        </pc:spChg>
        <pc:spChg chg="mod">
          <ac:chgData name="aljoharah alwabel" userId="6c549db177a37c13" providerId="LiveId" clId="{85ADD54A-7A2C-4A1D-83F3-D9945005ECC6}" dt="2025-04-28T11:31:34" v="2780"/>
          <ac:spMkLst>
            <pc:docMk/>
            <pc:sldMk cId="132740347" sldId="297"/>
            <ac:spMk id="77" creationId="{993B78EE-631E-CB78-75BE-2320B4E461EC}"/>
          </ac:spMkLst>
        </pc:spChg>
        <pc:spChg chg="add mod">
          <ac:chgData name="aljoharah alwabel" userId="6c549db177a37c13" providerId="LiveId" clId="{85ADD54A-7A2C-4A1D-83F3-D9945005ECC6}" dt="2025-04-28T11:33:23.745" v="2799" actId="14100"/>
          <ac:spMkLst>
            <pc:docMk/>
            <pc:sldMk cId="132740347" sldId="297"/>
            <ac:spMk id="78" creationId="{466F905A-D44B-E699-E0AE-D0C224567510}"/>
          </ac:spMkLst>
        </pc:spChg>
        <pc:grpChg chg="add mod">
          <ac:chgData name="aljoharah alwabel" userId="6c549db177a37c13" providerId="LiveId" clId="{85ADD54A-7A2C-4A1D-83F3-D9945005ECC6}" dt="2025-04-28T11:28:35.925" v="2738" actId="164"/>
          <ac:grpSpMkLst>
            <pc:docMk/>
            <pc:sldMk cId="132740347" sldId="297"/>
            <ac:grpSpMk id="37" creationId="{793A30B2-76F6-246D-36CB-643365535CCF}"/>
          </ac:grpSpMkLst>
        </pc:grpChg>
        <pc:grpChg chg="add mod">
          <ac:chgData name="aljoharah alwabel" userId="6c549db177a37c13" providerId="LiveId" clId="{85ADD54A-7A2C-4A1D-83F3-D9945005ECC6}" dt="2025-04-28T11:30:49.372" v="2766" actId="1076"/>
          <ac:grpSpMkLst>
            <pc:docMk/>
            <pc:sldMk cId="132740347" sldId="297"/>
            <ac:grpSpMk id="42" creationId="{11A63258-E791-E582-D553-BB79E390D68D}"/>
          </ac:grpSpMkLst>
        </pc:grpChg>
        <pc:grpChg chg="add del mod">
          <ac:chgData name="aljoharah alwabel" userId="6c549db177a37c13" providerId="LiveId" clId="{85ADD54A-7A2C-4A1D-83F3-D9945005ECC6}" dt="2025-04-28T11:30:58.417" v="2770" actId="478"/>
          <ac:grpSpMkLst>
            <pc:docMk/>
            <pc:sldMk cId="132740347" sldId="297"/>
            <ac:grpSpMk id="43" creationId="{D2D8B601-47EB-66F8-6E00-AD35090B0DB5}"/>
          </ac:grpSpMkLst>
        </pc:grpChg>
        <pc:grpChg chg="mod">
          <ac:chgData name="aljoharah alwabel" userId="6c549db177a37c13" providerId="LiveId" clId="{85ADD54A-7A2C-4A1D-83F3-D9945005ECC6}" dt="2025-04-28T11:30:50.303" v="2767"/>
          <ac:grpSpMkLst>
            <pc:docMk/>
            <pc:sldMk cId="132740347" sldId="297"/>
            <ac:grpSpMk id="45" creationId="{C6008003-BC18-ECFF-8218-DDBCE6BF0629}"/>
          </ac:grpSpMkLst>
        </pc:grpChg>
        <pc:grpChg chg="add mod">
          <ac:chgData name="aljoharah alwabel" userId="6c549db177a37c13" providerId="LiveId" clId="{85ADD54A-7A2C-4A1D-83F3-D9945005ECC6}" dt="2025-04-28T11:31:12.853" v="2774" actId="1076"/>
          <ac:grpSpMkLst>
            <pc:docMk/>
            <pc:sldMk cId="132740347" sldId="297"/>
            <ac:grpSpMk id="50" creationId="{43FEF033-4798-9E1A-1261-A997869DABF0}"/>
          </ac:grpSpMkLst>
        </pc:grpChg>
        <pc:grpChg chg="mod">
          <ac:chgData name="aljoharah alwabel" userId="6c549db177a37c13" providerId="LiveId" clId="{85ADD54A-7A2C-4A1D-83F3-D9945005ECC6}" dt="2025-04-28T11:31:00.143" v="2771"/>
          <ac:grpSpMkLst>
            <pc:docMk/>
            <pc:sldMk cId="132740347" sldId="297"/>
            <ac:grpSpMk id="52" creationId="{3D7AC5B9-9870-C01F-949F-23F02C27B6D6}"/>
          </ac:grpSpMkLst>
        </pc:grpChg>
        <pc:grpChg chg="add mod">
          <ac:chgData name="aljoharah alwabel" userId="6c549db177a37c13" providerId="LiveId" clId="{85ADD54A-7A2C-4A1D-83F3-D9945005ECC6}" dt="2025-04-28T11:31:24.133" v="2777" actId="1076"/>
          <ac:grpSpMkLst>
            <pc:docMk/>
            <pc:sldMk cId="132740347" sldId="297"/>
            <ac:grpSpMk id="57" creationId="{965C84E1-7D76-0EEC-CE8E-844A8B97415C}"/>
          </ac:grpSpMkLst>
        </pc:grpChg>
        <pc:grpChg chg="mod">
          <ac:chgData name="aljoharah alwabel" userId="6c549db177a37c13" providerId="LiveId" clId="{85ADD54A-7A2C-4A1D-83F3-D9945005ECC6}" dt="2025-04-28T11:31:14.114" v="2775"/>
          <ac:grpSpMkLst>
            <pc:docMk/>
            <pc:sldMk cId="132740347" sldId="297"/>
            <ac:grpSpMk id="59" creationId="{DAE709F7-8948-FF12-5417-2A852AEAB578}"/>
          </ac:grpSpMkLst>
        </pc:grpChg>
        <pc:grpChg chg="add mod">
          <ac:chgData name="aljoharah alwabel" userId="6c549db177a37c13" providerId="LiveId" clId="{85ADD54A-7A2C-4A1D-83F3-D9945005ECC6}" dt="2025-04-28T11:31:33.182" v="2779" actId="1076"/>
          <ac:grpSpMkLst>
            <pc:docMk/>
            <pc:sldMk cId="132740347" sldId="297"/>
            <ac:grpSpMk id="64" creationId="{439DA73A-4046-0213-5359-8265D4C356B0}"/>
          </ac:grpSpMkLst>
        </pc:grpChg>
        <pc:grpChg chg="mod">
          <ac:chgData name="aljoharah alwabel" userId="6c549db177a37c13" providerId="LiveId" clId="{85ADD54A-7A2C-4A1D-83F3-D9945005ECC6}" dt="2025-04-28T11:31:24.979" v="2778"/>
          <ac:grpSpMkLst>
            <pc:docMk/>
            <pc:sldMk cId="132740347" sldId="297"/>
            <ac:grpSpMk id="66" creationId="{D297ED88-7FE8-0469-6CF2-4F3FBB2BEF54}"/>
          </ac:grpSpMkLst>
        </pc:grpChg>
        <pc:grpChg chg="add mod">
          <ac:chgData name="aljoharah alwabel" userId="6c549db177a37c13" providerId="LiveId" clId="{85ADD54A-7A2C-4A1D-83F3-D9945005ECC6}" dt="2025-04-28T11:31:40.924" v="2781" actId="1076"/>
          <ac:grpSpMkLst>
            <pc:docMk/>
            <pc:sldMk cId="132740347" sldId="297"/>
            <ac:grpSpMk id="71" creationId="{5CEF4DDE-DDC8-C341-D7E5-0D03A88248DF}"/>
          </ac:grpSpMkLst>
        </pc:grpChg>
        <pc:grpChg chg="mod">
          <ac:chgData name="aljoharah alwabel" userId="6c549db177a37c13" providerId="LiveId" clId="{85ADD54A-7A2C-4A1D-83F3-D9945005ECC6}" dt="2025-04-28T11:31:34" v="2780"/>
          <ac:grpSpMkLst>
            <pc:docMk/>
            <pc:sldMk cId="132740347" sldId="297"/>
            <ac:grpSpMk id="73" creationId="{18CDA6FB-8F3C-8503-30E3-E402A150E01D}"/>
          </ac:grpSpMkLst>
        </pc:grpChg>
      </pc:sldChg>
      <pc:sldChg chg="del">
        <pc:chgData name="aljoharah alwabel" userId="6c549db177a37c13" providerId="LiveId" clId="{85ADD54A-7A2C-4A1D-83F3-D9945005ECC6}" dt="2025-04-28T11:24:02.312" v="2689" actId="2696"/>
        <pc:sldMkLst>
          <pc:docMk/>
          <pc:sldMk cId="1955604269" sldId="297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874758518" sldId="298"/>
        </pc:sldMkLst>
      </pc:sldChg>
      <pc:sldChg chg="addSp delSp modSp mod ord modNotesTx">
        <pc:chgData name="aljoharah alwabel" userId="6c549db177a37c13" providerId="LiveId" clId="{85ADD54A-7A2C-4A1D-83F3-D9945005ECC6}" dt="2025-04-28T10:59:05.523" v="1972" actId="113"/>
        <pc:sldMkLst>
          <pc:docMk/>
          <pc:sldMk cId="1838509530" sldId="299"/>
        </pc:sldMkLst>
        <pc:spChg chg="add mod">
          <ac:chgData name="aljoharah alwabel" userId="6c549db177a37c13" providerId="LiveId" clId="{85ADD54A-7A2C-4A1D-83F3-D9945005ECC6}" dt="2025-04-28T10:58:44.659" v="1968" actId="1076"/>
          <ac:spMkLst>
            <pc:docMk/>
            <pc:sldMk cId="1838509530" sldId="299"/>
            <ac:spMk id="2" creationId="{FF6F16D0-EDDE-FCEF-03B9-ED96816E921E}"/>
          </ac:spMkLst>
        </pc:spChg>
        <pc:spChg chg="mod">
          <ac:chgData name="aljoharah alwabel" userId="6c549db177a37c13" providerId="LiveId" clId="{85ADD54A-7A2C-4A1D-83F3-D9945005ECC6}" dt="2025-04-28T10:46:38.609" v="1404" actId="14100"/>
          <ac:spMkLst>
            <pc:docMk/>
            <pc:sldMk cId="1838509530" sldId="299"/>
            <ac:spMk id="3" creationId="{00000000-0000-0000-0000-000000000000}"/>
          </ac:spMkLst>
        </pc:spChg>
        <pc:spChg chg="add mod">
          <ac:chgData name="aljoharah alwabel" userId="6c549db177a37c13" providerId="LiveId" clId="{85ADD54A-7A2C-4A1D-83F3-D9945005ECC6}" dt="2025-04-23T17:01:55.516" v="701"/>
          <ac:spMkLst>
            <pc:docMk/>
            <pc:sldMk cId="1838509530" sldId="299"/>
            <ac:spMk id="4" creationId="{82DA571F-ACFC-1C61-E7AD-C04B3F4A359A}"/>
          </ac:spMkLst>
        </pc:spChg>
        <pc:spChg chg="add mod">
          <ac:chgData name="aljoharah alwabel" userId="6c549db177a37c13" providerId="LiveId" clId="{85ADD54A-7A2C-4A1D-83F3-D9945005ECC6}" dt="2025-04-28T10:59:05.523" v="1972" actId="113"/>
          <ac:spMkLst>
            <pc:docMk/>
            <pc:sldMk cId="1838509530" sldId="299"/>
            <ac:spMk id="5" creationId="{382319DD-B84B-3467-468A-8B692AFCC291}"/>
          </ac:spMkLst>
        </pc:spChg>
        <pc:spChg chg="add mod">
          <ac:chgData name="aljoharah alwabel" userId="6c549db177a37c13" providerId="LiveId" clId="{85ADD54A-7A2C-4A1D-83F3-D9945005ECC6}" dt="2025-04-28T10:59:02.193" v="1971" actId="113"/>
          <ac:spMkLst>
            <pc:docMk/>
            <pc:sldMk cId="1838509530" sldId="299"/>
            <ac:spMk id="6" creationId="{4D49AEDA-60D3-BF75-180A-A9F42711F0E7}"/>
          </ac:spMkLst>
        </pc:spChg>
        <pc:spChg chg="add">
          <ac:chgData name="aljoharah alwabel" userId="6c549db177a37c13" providerId="LiveId" clId="{85ADD54A-7A2C-4A1D-83F3-D9945005ECC6}" dt="2025-04-28T10:44:47.852" v="1374"/>
          <ac:spMkLst>
            <pc:docMk/>
            <pc:sldMk cId="1838509530" sldId="299"/>
            <ac:spMk id="7" creationId="{3E5CF9AF-9A95-17EA-FB8A-BF4210339F5B}"/>
          </ac:spMkLst>
        </pc:spChg>
        <pc:spChg chg="add">
          <ac:chgData name="aljoharah alwabel" userId="6c549db177a37c13" providerId="LiveId" clId="{85ADD54A-7A2C-4A1D-83F3-D9945005ECC6}" dt="2025-04-28T10:45:05.416" v="1377"/>
          <ac:spMkLst>
            <pc:docMk/>
            <pc:sldMk cId="1838509530" sldId="299"/>
            <ac:spMk id="8" creationId="{9B502C97-09F7-9C74-A3B8-5E17E4A871B8}"/>
          </ac:spMkLst>
        </pc:spChg>
        <pc:spChg chg="mod">
          <ac:chgData name="aljoharah alwabel" userId="6c549db177a37c13" providerId="LiveId" clId="{85ADD54A-7A2C-4A1D-83F3-D9945005ECC6}" dt="2025-04-28T10:40:45.010" v="1231" actId="20577"/>
          <ac:spMkLst>
            <pc:docMk/>
            <pc:sldMk cId="1838509530" sldId="299"/>
            <ac:spMk id="9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0:42:09.104" v="1284" actId="14100"/>
          <ac:spMkLst>
            <pc:docMk/>
            <pc:sldMk cId="1838509530" sldId="299"/>
            <ac:spMk id="13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0:56:40.832" v="1952" actId="207"/>
          <ac:spMkLst>
            <pc:docMk/>
            <pc:sldMk cId="1838509530" sldId="299"/>
            <ac:spMk id="14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0:40:09.014" v="1182" actId="14100"/>
          <ac:spMkLst>
            <pc:docMk/>
            <pc:sldMk cId="1838509530" sldId="299"/>
            <ac:spMk id="15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0:41:55.499" v="1278" actId="1076"/>
          <ac:spMkLst>
            <pc:docMk/>
            <pc:sldMk cId="1838509530" sldId="299"/>
            <ac:spMk id="21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0:42:13.684" v="1286" actId="478"/>
          <ac:spMkLst>
            <pc:docMk/>
            <pc:sldMk cId="1838509530" sldId="299"/>
            <ac:spMk id="31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0:56:58.567" v="1953" actId="207"/>
          <ac:spMkLst>
            <pc:docMk/>
            <pc:sldMk cId="1838509530" sldId="299"/>
            <ac:spMk id="32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0:42:16.424" v="1288" actId="478"/>
          <ac:spMkLst>
            <pc:docMk/>
            <pc:sldMk cId="1838509530" sldId="299"/>
            <ac:spMk id="34" creationId="{00000000-0000-0000-0000-000000000000}"/>
          </ac:spMkLst>
        </pc:spChg>
        <pc:spChg chg="del">
          <ac:chgData name="aljoharah alwabel" userId="6c549db177a37c13" providerId="LiveId" clId="{85ADD54A-7A2C-4A1D-83F3-D9945005ECC6}" dt="2025-04-28T10:41:04.162" v="1234" actId="478"/>
          <ac:spMkLst>
            <pc:docMk/>
            <pc:sldMk cId="1838509530" sldId="299"/>
            <ac:spMk id="35" creationId="{00000000-0000-0000-0000-000000000000}"/>
          </ac:spMkLst>
        </pc:spChg>
        <pc:spChg chg="del mod">
          <ac:chgData name="aljoharah alwabel" userId="6c549db177a37c13" providerId="LiveId" clId="{85ADD54A-7A2C-4A1D-83F3-D9945005ECC6}" dt="2025-04-28T10:41:03.548" v="1233" actId="478"/>
          <ac:spMkLst>
            <pc:docMk/>
            <pc:sldMk cId="1838509530" sldId="299"/>
            <ac:spMk id="36" creationId="{00000000-0000-0000-0000-000000000000}"/>
          </ac:spMkLst>
        </pc:spChg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19761204" sldId="300"/>
        </pc:sldMkLst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1813936643" sldId="301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662711160" sldId="302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315943992" sldId="305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4107692800" sldId="310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824837053" sldId="311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646545293" sldId="312"/>
        </pc:sldMkLst>
      </pc:sldChg>
      <pc:sldChg chg="addSp delSp modSp del mod">
        <pc:chgData name="aljoharah alwabel" userId="6c549db177a37c13" providerId="LiveId" clId="{85ADD54A-7A2C-4A1D-83F3-D9945005ECC6}" dt="2025-04-23T16:27:58.067" v="280" actId="47"/>
        <pc:sldMkLst>
          <pc:docMk/>
          <pc:sldMk cId="3819696400" sldId="313"/>
        </pc:sldMkLst>
      </pc:sldChg>
      <pc:sldChg chg="addSp delSp modSp mod">
        <pc:chgData name="aljoharah alwabel" userId="6c549db177a37c13" providerId="LiveId" clId="{85ADD54A-7A2C-4A1D-83F3-D9945005ECC6}" dt="2025-04-23T17:00:15.652" v="656" actId="1076"/>
        <pc:sldMkLst>
          <pc:docMk/>
          <pc:sldMk cId="1904694052" sldId="315"/>
        </pc:sldMkLst>
        <pc:spChg chg="mod">
          <ac:chgData name="aljoharah alwabel" userId="6c549db177a37c13" providerId="LiveId" clId="{85ADD54A-7A2C-4A1D-83F3-D9945005ECC6}" dt="2025-04-23T16:29:09.068" v="288" actId="20577"/>
          <ac:spMkLst>
            <pc:docMk/>
            <pc:sldMk cId="1904694052" sldId="315"/>
            <ac:spMk id="2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3T16:59:48.267" v="652" actId="1076"/>
          <ac:spMkLst>
            <pc:docMk/>
            <pc:sldMk cId="1904694052" sldId="315"/>
            <ac:spMk id="3" creationId="{00000000-0000-0000-0000-000000000000}"/>
          </ac:spMkLst>
        </pc:spChg>
        <pc:spChg chg="add mod">
          <ac:chgData name="aljoharah alwabel" userId="6c549db177a37c13" providerId="LiveId" clId="{85ADD54A-7A2C-4A1D-83F3-D9945005ECC6}" dt="2025-04-23T16:36:08.384" v="398" actId="2085"/>
          <ac:spMkLst>
            <pc:docMk/>
            <pc:sldMk cId="1904694052" sldId="315"/>
            <ac:spMk id="4" creationId="{0044AF27-3AA5-DDC1-B768-724920313594}"/>
          </ac:spMkLst>
        </pc:spChg>
        <pc:spChg chg="mod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22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25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3T17:00:15.652" v="656" actId="1076"/>
          <ac:spMkLst>
            <pc:docMk/>
            <pc:sldMk cId="1904694052" sldId="315"/>
            <ac:spMk id="29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72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74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3T17:00:15.652" v="656" actId="1076"/>
          <ac:spMkLst>
            <pc:docMk/>
            <pc:sldMk cId="1904694052" sldId="315"/>
            <ac:spMk id="76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78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80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3T17:00:15.652" v="656" actId="1076"/>
          <ac:spMkLst>
            <pc:docMk/>
            <pc:sldMk cId="1904694052" sldId="315"/>
            <ac:spMk id="82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84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86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3T17:00:15.652" v="656" actId="1076"/>
          <ac:spMkLst>
            <pc:docMk/>
            <pc:sldMk cId="1904694052" sldId="315"/>
            <ac:spMk id="88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90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3T16:59:55.958" v="653" actId="164"/>
          <ac:spMkLst>
            <pc:docMk/>
            <pc:sldMk cId="1904694052" sldId="315"/>
            <ac:spMk id="92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3T17:00:15.652" v="656" actId="1076"/>
          <ac:spMkLst>
            <pc:docMk/>
            <pc:sldMk cId="1904694052" sldId="315"/>
            <ac:spMk id="94" creationId="{00000000-0000-0000-0000-000000000000}"/>
          </ac:spMkLst>
        </pc:spChg>
        <pc:grpChg chg="mod">
          <ac:chgData name="aljoharah alwabel" userId="6c549db177a37c13" providerId="LiveId" clId="{85ADD54A-7A2C-4A1D-83F3-D9945005ECC6}" dt="2025-04-23T17:00:15.652" v="656" actId="1076"/>
          <ac:grpSpMkLst>
            <pc:docMk/>
            <pc:sldMk cId="1904694052" sldId="315"/>
            <ac:grpSpMk id="9" creationId="{24B44386-AC42-0B33-7907-AC7B9A17164A}"/>
          </ac:grpSpMkLst>
        </pc:grpChg>
        <pc:cxnChg chg="mod">
          <ac:chgData name="aljoharah alwabel" userId="6c549db177a37c13" providerId="LiveId" clId="{85ADD54A-7A2C-4A1D-83F3-D9945005ECC6}" dt="2025-04-23T16:59:03.994" v="646" actId="1076"/>
          <ac:cxnSpMkLst>
            <pc:docMk/>
            <pc:sldMk cId="1904694052" sldId="315"/>
            <ac:cxnSpMk id="23" creationId="{00000000-0000-0000-0000-000000000000}"/>
          </ac:cxnSpMkLst>
        </pc:cxnChg>
        <pc:cxnChg chg="mod">
          <ac:chgData name="aljoharah alwabel" userId="6c549db177a37c13" providerId="LiveId" clId="{85ADD54A-7A2C-4A1D-83F3-D9945005ECC6}" dt="2025-04-23T16:59:11.964" v="647" actId="1076"/>
          <ac:cxnSpMkLst>
            <pc:docMk/>
            <pc:sldMk cId="1904694052" sldId="315"/>
            <ac:cxnSpMk id="79" creationId="{00000000-0000-0000-0000-000000000000}"/>
          </ac:cxnSpMkLst>
        </pc:cxnChg>
        <pc:cxnChg chg="mod topLvl">
          <ac:chgData name="aljoharah alwabel" userId="6c549db177a37c13" providerId="LiveId" clId="{85ADD54A-7A2C-4A1D-83F3-D9945005ECC6}" dt="2025-04-23T16:58:25.147" v="639" actId="165"/>
          <ac:cxnSpMkLst>
            <pc:docMk/>
            <pc:sldMk cId="1904694052" sldId="315"/>
            <ac:cxnSpMk id="85" creationId="{00000000-0000-0000-0000-000000000000}"/>
          </ac:cxnSpMkLst>
        </pc:cxnChg>
        <pc:cxnChg chg="mod topLvl">
          <ac:chgData name="aljoharah alwabel" userId="6c549db177a37c13" providerId="LiveId" clId="{85ADD54A-7A2C-4A1D-83F3-D9945005ECC6}" dt="2025-04-23T16:58:25.147" v="639" actId="165"/>
          <ac:cxnSpMkLst>
            <pc:docMk/>
            <pc:sldMk cId="1904694052" sldId="315"/>
            <ac:cxnSpMk id="91" creationId="{00000000-0000-0000-0000-000000000000}"/>
          </ac:cxnSpMkLst>
        </pc:cxnChg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112188261" sldId="316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4269049299" sldId="317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38740260" sldId="318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167360040" sldId="319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034572988" sldId="322"/>
        </pc:sldMkLst>
      </pc:sldChg>
      <pc:sldChg chg="addSp modSp add del mod">
        <pc:chgData name="aljoharah alwabel" userId="6c549db177a37c13" providerId="LiveId" clId="{85ADD54A-7A2C-4A1D-83F3-D9945005ECC6}" dt="2025-04-28T11:45:36.941" v="3404" actId="47"/>
        <pc:sldMkLst>
          <pc:docMk/>
          <pc:sldMk cId="1228164951" sldId="323"/>
        </pc:sldMkLst>
        <pc:spChg chg="mod">
          <ac:chgData name="aljoharah alwabel" userId="6c549db177a37c13" providerId="LiveId" clId="{85ADD54A-7A2C-4A1D-83F3-D9945005ECC6}" dt="2025-04-28T11:21:41.519" v="2629" actId="20577"/>
          <ac:spMkLst>
            <pc:docMk/>
            <pc:sldMk cId="1228164951" sldId="323"/>
            <ac:spMk id="2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22:04.730" v="2666" actId="20577"/>
          <ac:spMkLst>
            <pc:docMk/>
            <pc:sldMk cId="1228164951" sldId="323"/>
            <ac:spMk id="3" creationId="{00000000-0000-0000-0000-000000000000}"/>
          </ac:spMkLst>
        </pc:spChg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773094136" sldId="324"/>
        </pc:sldMkLst>
      </pc:sldChg>
      <pc:sldChg chg="addSp delSp modSp add del mod">
        <pc:chgData name="aljoharah alwabel" userId="6c549db177a37c13" providerId="LiveId" clId="{85ADD54A-7A2C-4A1D-83F3-D9945005ECC6}" dt="2025-04-28T11:45:36.941" v="3404" actId="47"/>
        <pc:sldMkLst>
          <pc:docMk/>
          <pc:sldMk cId="2324960681" sldId="325"/>
        </pc:sldMkLst>
        <pc:spChg chg="add mod">
          <ac:chgData name="aljoharah alwabel" userId="6c549db177a37c13" providerId="LiveId" clId="{85ADD54A-7A2C-4A1D-83F3-D9945005ECC6}" dt="2025-04-28T11:42:28.038" v="3362" actId="20577"/>
          <ac:spMkLst>
            <pc:docMk/>
            <pc:sldMk cId="2324960681" sldId="325"/>
            <ac:spMk id="5" creationId="{7A6A31F0-C9A4-1EA4-EE6B-57D4418EEE1B}"/>
          </ac:spMkLst>
        </pc:spChg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93525219" sldId="326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423728521" sldId="328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084602259" sldId="331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375960726" sldId="332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252167717" sldId="333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464383782" sldId="334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485659116" sldId="335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514396518" sldId="336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564209151" sldId="337"/>
        </pc:sldMkLst>
      </pc:sldChg>
      <pc:sldChg chg="addSp modSp add mod modNotesTx">
        <pc:chgData name="aljoharah alwabel" userId="6c549db177a37c13" providerId="LiveId" clId="{85ADD54A-7A2C-4A1D-83F3-D9945005ECC6}" dt="2025-04-28T12:02:17.944" v="3504" actId="1076"/>
        <pc:sldMkLst>
          <pc:docMk/>
          <pc:sldMk cId="1457427968" sldId="340"/>
        </pc:sldMkLst>
        <pc:spChg chg="add mod">
          <ac:chgData name="aljoharah alwabel" userId="6c549db177a37c13" providerId="LiveId" clId="{85ADD54A-7A2C-4A1D-83F3-D9945005ECC6}" dt="2025-04-28T12:02:07.246" v="3501" actId="1076"/>
          <ac:spMkLst>
            <pc:docMk/>
            <pc:sldMk cId="1457427968" sldId="340"/>
            <ac:spMk id="2" creationId="{A63AF998-1EEA-10BF-1568-C229F292A2B7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5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7.944" v="3504" actId="1076"/>
          <ac:spMkLst>
            <pc:docMk/>
            <pc:sldMk cId="1457427968" sldId="340"/>
            <ac:spMk id="7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14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20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21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25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26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30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33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34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13.923" v="3503" actId="207"/>
          <ac:spMkLst>
            <pc:docMk/>
            <pc:sldMk cId="1457427968" sldId="340"/>
            <ac:spMk id="36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2:02:07.246" v="3501" actId="1076"/>
          <ac:spMkLst>
            <pc:docMk/>
            <pc:sldMk cId="1457427968" sldId="340"/>
            <ac:spMk id="37" creationId="{00000000-0000-0000-0000-000000000000}"/>
          </ac:spMkLst>
        </pc:spChg>
        <pc:grpChg chg="mod">
          <ac:chgData name="aljoharah alwabel" userId="6c549db177a37c13" providerId="LiveId" clId="{85ADD54A-7A2C-4A1D-83F3-D9945005ECC6}" dt="2025-04-28T12:02:07.246" v="3501" actId="1076"/>
          <ac:grpSpMkLst>
            <pc:docMk/>
            <pc:sldMk cId="1457427968" sldId="340"/>
            <ac:grpSpMk id="13" creationId="{00000000-0000-0000-0000-000000000000}"/>
          </ac:grpSpMkLst>
        </pc:grpChg>
        <pc:grpChg chg="mod">
          <ac:chgData name="aljoharah alwabel" userId="6c549db177a37c13" providerId="LiveId" clId="{85ADD54A-7A2C-4A1D-83F3-D9945005ECC6}" dt="2025-04-28T12:02:07.246" v="3501" actId="1076"/>
          <ac:grpSpMkLst>
            <pc:docMk/>
            <pc:sldMk cId="1457427968" sldId="340"/>
            <ac:grpSpMk id="19" creationId="{00000000-0000-0000-0000-000000000000}"/>
          </ac:grpSpMkLst>
        </pc:grpChg>
        <pc:grpChg chg="mod">
          <ac:chgData name="aljoharah alwabel" userId="6c549db177a37c13" providerId="LiveId" clId="{85ADD54A-7A2C-4A1D-83F3-D9945005ECC6}" dt="2025-04-28T12:02:07.246" v="3501" actId="1076"/>
          <ac:grpSpMkLst>
            <pc:docMk/>
            <pc:sldMk cId="1457427968" sldId="340"/>
            <ac:grpSpMk id="24" creationId="{00000000-0000-0000-0000-000000000000}"/>
          </ac:grpSpMkLst>
        </pc:grpChg>
      </pc:sldChg>
      <pc:sldChg chg="addSp delSp modSp del mod ord">
        <pc:chgData name="aljoharah alwabel" userId="6c549db177a37c13" providerId="LiveId" clId="{85ADD54A-7A2C-4A1D-83F3-D9945005ECC6}" dt="2025-04-28T11:40:25.889" v="3305" actId="2696"/>
        <pc:sldMkLst>
          <pc:docMk/>
          <pc:sldMk cId="3697380536" sldId="340"/>
        </pc:sldMkLst>
        <pc:spChg chg="mod">
          <ac:chgData name="aljoharah alwabel" userId="6c549db177a37c13" providerId="LiveId" clId="{85ADD54A-7A2C-4A1D-83F3-D9945005ECC6}" dt="2025-04-28T11:39:32.579" v="3295" actId="14100"/>
          <ac:spMkLst>
            <pc:docMk/>
            <pc:sldMk cId="3697380536" sldId="340"/>
            <ac:spMk id="5" creationId="{00000000-0000-0000-0000-000000000000}"/>
          </ac:spMkLst>
        </pc:spChg>
        <pc:spChg chg="add del mod">
          <ac:chgData name="aljoharah alwabel" userId="6c549db177a37c13" providerId="LiveId" clId="{85ADD54A-7A2C-4A1D-83F3-D9945005ECC6}" dt="2025-04-28T11:40:20.010" v="3304" actId="21"/>
          <ac:spMkLst>
            <pc:docMk/>
            <pc:sldMk cId="3697380536" sldId="340"/>
            <ac:spMk id="7" creationId="{00000000-0000-0000-0000-000000000000}"/>
          </ac:spMkLst>
        </pc:spChg>
        <pc:spChg chg="add del mod topLvl">
          <ac:chgData name="aljoharah alwabel" userId="6c549db177a37c13" providerId="LiveId" clId="{85ADD54A-7A2C-4A1D-83F3-D9945005ECC6}" dt="2025-04-28T11:39:47.685" v="3298" actId="207"/>
          <ac:spMkLst>
            <pc:docMk/>
            <pc:sldMk cId="3697380536" sldId="340"/>
            <ac:spMk id="14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8T11:39:47.685" v="3298" actId="207"/>
          <ac:spMkLst>
            <pc:docMk/>
            <pc:sldMk cId="3697380536" sldId="340"/>
            <ac:spMk id="15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39:47.685" v="3298" actId="207"/>
          <ac:spMkLst>
            <pc:docMk/>
            <pc:sldMk cId="3697380536" sldId="340"/>
            <ac:spMk id="20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37:40.555" v="3108" actId="20577"/>
          <ac:spMkLst>
            <pc:docMk/>
            <pc:sldMk cId="3697380536" sldId="340"/>
            <ac:spMk id="21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39:47.685" v="3298" actId="207"/>
          <ac:spMkLst>
            <pc:docMk/>
            <pc:sldMk cId="3697380536" sldId="340"/>
            <ac:spMk id="25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39:47.685" v="3298" actId="207"/>
          <ac:spMkLst>
            <pc:docMk/>
            <pc:sldMk cId="3697380536" sldId="340"/>
            <ac:spMk id="26" creationId="{00000000-0000-0000-0000-000000000000}"/>
          </ac:spMkLst>
        </pc:spChg>
        <pc:spChg chg="mod topLvl">
          <ac:chgData name="aljoharah alwabel" userId="6c549db177a37c13" providerId="LiveId" clId="{85ADD54A-7A2C-4A1D-83F3-D9945005ECC6}" dt="2025-04-28T11:39:47.685" v="3298" actId="207"/>
          <ac:spMkLst>
            <pc:docMk/>
            <pc:sldMk cId="3697380536" sldId="340"/>
            <ac:spMk id="30" creationId="{00000000-0000-0000-0000-000000000000}"/>
          </ac:spMkLst>
        </pc:spChg>
        <pc:spChg chg="add del mod topLvl">
          <ac:chgData name="aljoharah alwabel" userId="6c549db177a37c13" providerId="LiveId" clId="{85ADD54A-7A2C-4A1D-83F3-D9945005ECC6}" dt="2025-04-28T11:39:10.582" v="3284" actId="478"/>
          <ac:spMkLst>
            <pc:docMk/>
            <pc:sldMk cId="3697380536" sldId="340"/>
            <ac:spMk id="31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40:19.567" v="3303" actId="207"/>
          <ac:spMkLst>
            <pc:docMk/>
            <pc:sldMk cId="3697380536" sldId="340"/>
            <ac:spMk id="33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35:50.257" v="2901" actId="1076"/>
          <ac:spMkLst>
            <pc:docMk/>
            <pc:sldMk cId="3697380536" sldId="340"/>
            <ac:spMk id="34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39:47.685" v="3298" actId="207"/>
          <ac:spMkLst>
            <pc:docMk/>
            <pc:sldMk cId="3697380536" sldId="340"/>
            <ac:spMk id="36" creationId="{00000000-0000-0000-0000-000000000000}"/>
          </ac:spMkLst>
        </pc:spChg>
        <pc:spChg chg="mod">
          <ac:chgData name="aljoharah alwabel" userId="6c549db177a37c13" providerId="LiveId" clId="{85ADD54A-7A2C-4A1D-83F3-D9945005ECC6}" dt="2025-04-28T11:39:47.685" v="3298" actId="207"/>
          <ac:spMkLst>
            <pc:docMk/>
            <pc:sldMk cId="3697380536" sldId="340"/>
            <ac:spMk id="37" creationId="{00000000-0000-0000-0000-000000000000}"/>
          </ac:spMkLst>
        </pc:spChg>
        <pc:grpChg chg="add del mod">
          <ac:chgData name="aljoharah alwabel" userId="6c549db177a37c13" providerId="LiveId" clId="{85ADD54A-7A2C-4A1D-83F3-D9945005ECC6}" dt="2025-04-28T11:36:24.805" v="2930" actId="478"/>
          <ac:grpSpMkLst>
            <pc:docMk/>
            <pc:sldMk cId="3697380536" sldId="340"/>
            <ac:grpSpMk id="13" creationId="{00000000-0000-0000-0000-000000000000}"/>
          </ac:grpSpMkLst>
        </pc:grpChg>
        <pc:grpChg chg="mod">
          <ac:chgData name="aljoharah alwabel" userId="6c549db177a37c13" providerId="LiveId" clId="{85ADD54A-7A2C-4A1D-83F3-D9945005ECC6}" dt="2025-04-28T11:35:50.257" v="2901" actId="1076"/>
          <ac:grpSpMkLst>
            <pc:docMk/>
            <pc:sldMk cId="3697380536" sldId="340"/>
            <ac:grpSpMk id="19" creationId="{00000000-0000-0000-0000-000000000000}"/>
          </ac:grpSpMkLst>
        </pc:grpChg>
        <pc:grpChg chg="mod">
          <ac:chgData name="aljoharah alwabel" userId="6c549db177a37c13" providerId="LiveId" clId="{85ADD54A-7A2C-4A1D-83F3-D9945005ECC6}" dt="2025-04-28T11:35:50.257" v="2901" actId="1076"/>
          <ac:grpSpMkLst>
            <pc:docMk/>
            <pc:sldMk cId="3697380536" sldId="340"/>
            <ac:grpSpMk id="24" creationId="{00000000-0000-0000-0000-000000000000}"/>
          </ac:grpSpMkLst>
        </pc:grpChg>
        <pc:grpChg chg="add del mod">
          <ac:chgData name="aljoharah alwabel" userId="6c549db177a37c13" providerId="LiveId" clId="{85ADD54A-7A2C-4A1D-83F3-D9945005ECC6}" dt="2025-04-28T11:39:10.582" v="3284" actId="478"/>
          <ac:grpSpMkLst>
            <pc:docMk/>
            <pc:sldMk cId="3697380536" sldId="340"/>
            <ac:grpSpMk id="29" creationId="{00000000-0000-0000-0000-000000000000}"/>
          </ac:grpSpMkLst>
        </pc:grpChg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720170639" sldId="341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478682647" sldId="343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135416991" sldId="344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944819114" sldId="345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111604106" sldId="346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4256846598" sldId="347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761527799" sldId="348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694095750" sldId="349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000338020" sldId="350"/>
        </pc:sldMkLst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2114719335" sldId="351"/>
        </pc:sldMkLst>
      </pc:sldChg>
      <pc:sldChg chg="addSp modSp add del">
        <pc:chgData name="aljoharah alwabel" userId="6c549db177a37c13" providerId="LiveId" clId="{85ADD54A-7A2C-4A1D-83F3-D9945005ECC6}" dt="2025-04-28T11:45:36.941" v="3404" actId="47"/>
        <pc:sldMkLst>
          <pc:docMk/>
          <pc:sldMk cId="3669881832" sldId="352"/>
        </pc:sldMkLst>
      </pc:sldChg>
      <pc:sldChg chg="addSp delSp modSp mod">
        <pc:chgData name="aljoharah alwabel" userId="6c549db177a37c13" providerId="LiveId" clId="{85ADD54A-7A2C-4A1D-83F3-D9945005ECC6}" dt="2025-04-28T10:36:42.343" v="1132" actId="20577"/>
        <pc:sldMkLst>
          <pc:docMk/>
          <pc:sldMk cId="2333461170" sldId="353"/>
        </pc:sldMkLst>
        <pc:spChg chg="add del mod">
          <ac:chgData name="aljoharah alwabel" userId="6c549db177a37c13" providerId="LiveId" clId="{85ADD54A-7A2C-4A1D-83F3-D9945005ECC6}" dt="2025-04-23T16:30:45.007" v="345" actId="1076"/>
          <ac:spMkLst>
            <pc:docMk/>
            <pc:sldMk cId="2333461170" sldId="353"/>
            <ac:spMk id="2" creationId="{FE2E40AC-FEB5-E3ED-6163-A3D6BF2B6890}"/>
          </ac:spMkLst>
        </pc:spChg>
        <pc:spChg chg="mod">
          <ac:chgData name="aljoharah alwabel" userId="6c549db177a37c13" providerId="LiveId" clId="{85ADD54A-7A2C-4A1D-83F3-D9945005ECC6}" dt="2025-04-23T17:00:34.751" v="658" actId="108"/>
          <ac:spMkLst>
            <pc:docMk/>
            <pc:sldMk cId="2333461170" sldId="353"/>
            <ac:spMk id="3" creationId="{4D0FF96A-FCCB-C082-D26F-2A852568F382}"/>
          </ac:spMkLst>
        </pc:spChg>
        <pc:spChg chg="add del mod">
          <ac:chgData name="aljoharah alwabel" userId="6c549db177a37c13" providerId="LiveId" clId="{85ADD54A-7A2C-4A1D-83F3-D9945005ECC6}" dt="2025-04-23T14:51:43.661" v="37" actId="404"/>
          <ac:spMkLst>
            <pc:docMk/>
            <pc:sldMk cId="2333461170" sldId="353"/>
            <ac:spMk id="9" creationId="{7BD770EA-9ACB-AF90-A1C6-AD76EA45057C}"/>
          </ac:spMkLst>
        </pc:spChg>
        <pc:spChg chg="add mod">
          <ac:chgData name="aljoharah alwabel" userId="6c549db177a37c13" providerId="LiveId" clId="{85ADD54A-7A2C-4A1D-83F3-D9945005ECC6}" dt="2025-04-28T10:36:42.343" v="1132" actId="20577"/>
          <ac:spMkLst>
            <pc:docMk/>
            <pc:sldMk cId="2333461170" sldId="353"/>
            <ac:spMk id="11" creationId="{350E2977-4940-FA3E-9BD5-B87746AEE4A2}"/>
          </ac:spMkLst>
        </pc:spChg>
        <pc:spChg chg="mod">
          <ac:chgData name="aljoharah alwabel" userId="6c549db177a37c13" providerId="LiveId" clId="{85ADD54A-7A2C-4A1D-83F3-D9945005ECC6}" dt="2025-04-23T16:30:08.202" v="337" actId="1076"/>
          <ac:spMkLst>
            <pc:docMk/>
            <pc:sldMk cId="2333461170" sldId="353"/>
            <ac:spMk id="21" creationId="{8478CF91-ABEC-1CCA-C39F-34D8209F2EB4}"/>
          </ac:spMkLst>
        </pc:spChg>
        <pc:spChg chg="mod">
          <ac:chgData name="aljoharah alwabel" userId="6c549db177a37c13" providerId="LiveId" clId="{85ADD54A-7A2C-4A1D-83F3-D9945005ECC6}" dt="2025-04-23T15:20:20.304" v="40" actId="207"/>
          <ac:spMkLst>
            <pc:docMk/>
            <pc:sldMk cId="2333461170" sldId="353"/>
            <ac:spMk id="23" creationId="{2DC4149E-E760-865E-52AE-413D819BD7E6}"/>
          </ac:spMkLst>
        </pc:spChg>
        <pc:spChg chg="add mod">
          <ac:chgData name="aljoharah alwabel" userId="6c549db177a37c13" providerId="LiveId" clId="{85ADD54A-7A2C-4A1D-83F3-D9945005ECC6}" dt="2025-04-28T10:35:07.333" v="1014" actId="20577"/>
          <ac:spMkLst>
            <pc:docMk/>
            <pc:sldMk cId="2333461170" sldId="353"/>
            <ac:spMk id="25" creationId="{B30D6124-2D36-C4C3-9348-A1BE08FCBC32}"/>
          </ac:spMkLst>
        </pc:spChg>
        <pc:spChg chg="add mod">
          <ac:chgData name="aljoharah alwabel" userId="6c549db177a37c13" providerId="LiveId" clId="{85ADD54A-7A2C-4A1D-83F3-D9945005ECC6}" dt="2025-04-28T10:36:19.027" v="1120" actId="1076"/>
          <ac:spMkLst>
            <pc:docMk/>
            <pc:sldMk cId="2333461170" sldId="353"/>
            <ac:spMk id="26" creationId="{2CA7F72C-1A73-58A7-685D-795BBCB37981}"/>
          </ac:spMkLst>
        </pc:spChg>
        <pc:spChg chg="mod">
          <ac:chgData name="aljoharah alwabel" userId="6c549db177a37c13" providerId="LiveId" clId="{85ADD54A-7A2C-4A1D-83F3-D9945005ECC6}" dt="2025-04-28T10:36:11.313" v="1119" actId="20577"/>
          <ac:spMkLst>
            <pc:docMk/>
            <pc:sldMk cId="2333461170" sldId="353"/>
            <ac:spMk id="27" creationId="{CD6634BF-C11C-47AE-1EBD-268094CF4399}"/>
          </ac:spMkLst>
        </pc:spChg>
        <pc:spChg chg="mod">
          <ac:chgData name="aljoharah alwabel" userId="6c549db177a37c13" providerId="LiveId" clId="{85ADD54A-7A2C-4A1D-83F3-D9945005ECC6}" dt="2025-04-23T15:20:16.968" v="39" actId="207"/>
          <ac:spMkLst>
            <pc:docMk/>
            <pc:sldMk cId="2333461170" sldId="353"/>
            <ac:spMk id="29" creationId="{D5737B4E-852F-0D48-2B42-8CDF1192B210}"/>
          </ac:spMkLst>
        </pc:spChg>
        <pc:spChg chg="add mod">
          <ac:chgData name="aljoharah alwabel" userId="6c549db177a37c13" providerId="LiveId" clId="{85ADD54A-7A2C-4A1D-83F3-D9945005ECC6}" dt="2025-04-23T16:36:18.052" v="403" actId="1036"/>
          <ac:spMkLst>
            <pc:docMk/>
            <pc:sldMk cId="2333461170" sldId="353"/>
            <ac:spMk id="31" creationId="{B632D839-55A7-04E6-9F74-EEB809EEAEEC}"/>
          </ac:spMkLst>
        </pc:spChg>
      </pc:sldChg>
      <pc:sldChg chg="addSp delSp modSp add mod ord">
        <pc:chgData name="aljoharah alwabel" userId="6c549db177a37c13" providerId="LiveId" clId="{85ADD54A-7A2C-4A1D-83F3-D9945005ECC6}" dt="2025-04-23T16:26:39.836" v="279"/>
        <pc:sldMkLst>
          <pc:docMk/>
          <pc:sldMk cId="1801184758" sldId="354"/>
        </pc:sldMkLst>
        <pc:spChg chg="add del mod">
          <ac:chgData name="aljoharah alwabel" userId="6c549db177a37c13" providerId="LiveId" clId="{85ADD54A-7A2C-4A1D-83F3-D9945005ECC6}" dt="2025-04-23T16:25:42.862" v="273" actId="478"/>
          <ac:spMkLst>
            <pc:docMk/>
            <pc:sldMk cId="1801184758" sldId="354"/>
            <ac:spMk id="2" creationId="{BDAEEF3C-85DE-A50A-9CA5-8051572ED733}"/>
          </ac:spMkLst>
        </pc:spChg>
        <pc:spChg chg="mod">
          <ac:chgData name="aljoharah alwabel" userId="6c549db177a37c13" providerId="LiveId" clId="{85ADD54A-7A2C-4A1D-83F3-D9945005ECC6}" dt="2025-04-23T16:25:12.541" v="238" actId="1076"/>
          <ac:spMkLst>
            <pc:docMk/>
            <pc:sldMk cId="1801184758" sldId="354"/>
            <ac:spMk id="6" creationId="{53003A0C-E51B-32A5-CDC8-20791AFF1A4B}"/>
          </ac:spMkLst>
        </pc:spChg>
        <pc:spChg chg="mod">
          <ac:chgData name="aljoharah alwabel" userId="6c549db177a37c13" providerId="LiveId" clId="{85ADD54A-7A2C-4A1D-83F3-D9945005ECC6}" dt="2025-04-23T16:25:40.220" v="271" actId="20577"/>
          <ac:spMkLst>
            <pc:docMk/>
            <pc:sldMk cId="1801184758" sldId="354"/>
            <ac:spMk id="7" creationId="{D17EA6CB-8E50-7B29-3365-E460CD24E1D7}"/>
          </ac:spMkLst>
        </pc:spChg>
        <pc:grpChg chg="mod">
          <ac:chgData name="aljoharah alwabel" userId="6c549db177a37c13" providerId="LiveId" clId="{85ADD54A-7A2C-4A1D-83F3-D9945005ECC6}" dt="2025-04-23T16:25:21.987" v="239" actId="1076"/>
          <ac:grpSpMkLst>
            <pc:docMk/>
            <pc:sldMk cId="1801184758" sldId="354"/>
            <ac:grpSpMk id="23" creationId="{7EEA8A4C-A5B9-5B40-EB71-CE792E165E92}"/>
          </ac:grpSpMkLst>
        </pc:grpChg>
      </pc:sldChg>
      <pc:sldChg chg="add del">
        <pc:chgData name="aljoharah alwabel" userId="6c549db177a37c13" providerId="LiveId" clId="{85ADD54A-7A2C-4A1D-83F3-D9945005ECC6}" dt="2025-04-28T10:40:17.201" v="1183" actId="2696"/>
        <pc:sldMkLst>
          <pc:docMk/>
          <pc:sldMk cId="946145582" sldId="355"/>
        </pc:sldMkLst>
      </pc:sldChg>
      <pc:sldChg chg="add del">
        <pc:chgData name="aljoharah alwabel" userId="6c549db177a37c13" providerId="LiveId" clId="{85ADD54A-7A2C-4A1D-83F3-D9945005ECC6}" dt="2025-04-23T16:52:33.382" v="482" actId="47"/>
        <pc:sldMkLst>
          <pc:docMk/>
          <pc:sldMk cId="1021700537" sldId="355"/>
        </pc:sldMkLst>
      </pc:sldChg>
      <pc:sldChg chg="addSp delSp modSp add mod">
        <pc:chgData name="aljoharah alwabel" userId="6c549db177a37c13" providerId="LiveId" clId="{85ADD54A-7A2C-4A1D-83F3-D9945005ECC6}" dt="2025-04-28T11:02:52.899" v="2007" actId="113"/>
        <pc:sldMkLst>
          <pc:docMk/>
          <pc:sldMk cId="3400634298" sldId="355"/>
        </pc:sldMkLst>
        <pc:spChg chg="add mod">
          <ac:chgData name="aljoharah alwabel" userId="6c549db177a37c13" providerId="LiveId" clId="{85ADD54A-7A2C-4A1D-83F3-D9945005ECC6}" dt="2025-04-28T10:54:27.182" v="1943" actId="1076"/>
          <ac:spMkLst>
            <pc:docMk/>
            <pc:sldMk cId="3400634298" sldId="355"/>
            <ac:spMk id="2" creationId="{8B2B0BD9-FCC4-1007-01CA-C448404DC944}"/>
          </ac:spMkLst>
        </pc:spChg>
        <pc:spChg chg="mod">
          <ac:chgData name="aljoharah alwabel" userId="6c549db177a37c13" providerId="LiveId" clId="{85ADD54A-7A2C-4A1D-83F3-D9945005ECC6}" dt="2025-04-28T10:52:38.186" v="1875" actId="20577"/>
          <ac:spMkLst>
            <pc:docMk/>
            <pc:sldMk cId="3400634298" sldId="355"/>
            <ac:spMk id="3" creationId="{7DFEFB78-3705-50E6-80EA-374AD8922E4D}"/>
          </ac:spMkLst>
        </pc:spChg>
        <pc:spChg chg="add mod">
          <ac:chgData name="aljoharah alwabel" userId="6c549db177a37c13" providerId="LiveId" clId="{85ADD54A-7A2C-4A1D-83F3-D9945005ECC6}" dt="2025-04-28T11:01:05.032" v="1986" actId="20577"/>
          <ac:spMkLst>
            <pc:docMk/>
            <pc:sldMk cId="3400634298" sldId="355"/>
            <ac:spMk id="5" creationId="{3BBD1EDC-8D39-5C21-7245-AB833174C619}"/>
          </ac:spMkLst>
        </pc:spChg>
        <pc:spChg chg="add mod">
          <ac:chgData name="aljoharah alwabel" userId="6c549db177a37c13" providerId="LiveId" clId="{85ADD54A-7A2C-4A1D-83F3-D9945005ECC6}" dt="2025-04-28T10:58:36.995" v="1967" actId="1076"/>
          <ac:spMkLst>
            <pc:docMk/>
            <pc:sldMk cId="3400634298" sldId="355"/>
            <ac:spMk id="6" creationId="{37C42C51-8509-35BF-3ED5-A2F68B211F4D}"/>
          </ac:spMkLst>
        </pc:spChg>
        <pc:spChg chg="add mod">
          <ac:chgData name="aljoharah alwabel" userId="6c549db177a37c13" providerId="LiveId" clId="{85ADD54A-7A2C-4A1D-83F3-D9945005ECC6}" dt="2025-04-28T11:02:41.958" v="2004" actId="113"/>
          <ac:spMkLst>
            <pc:docMk/>
            <pc:sldMk cId="3400634298" sldId="355"/>
            <ac:spMk id="7" creationId="{A73EC3E3-FCE4-B9D1-5D95-128104BECD15}"/>
          </ac:spMkLst>
        </pc:spChg>
        <pc:spChg chg="add mod">
          <ac:chgData name="aljoharah alwabel" userId="6c549db177a37c13" providerId="LiveId" clId="{85ADD54A-7A2C-4A1D-83F3-D9945005ECC6}" dt="2025-04-28T11:02:52.899" v="2007" actId="113"/>
          <ac:spMkLst>
            <pc:docMk/>
            <pc:sldMk cId="3400634298" sldId="355"/>
            <ac:spMk id="8" creationId="{6257691A-BFFF-114E-87A3-4956415C71D1}"/>
          </ac:spMkLst>
        </pc:spChg>
        <pc:spChg chg="mod">
          <ac:chgData name="aljoharah alwabel" userId="6c549db177a37c13" providerId="LiveId" clId="{85ADD54A-7A2C-4A1D-83F3-D9945005ECC6}" dt="2025-04-28T10:53:11.341" v="1933" actId="20577"/>
          <ac:spMkLst>
            <pc:docMk/>
            <pc:sldMk cId="3400634298" sldId="355"/>
            <ac:spMk id="9" creationId="{4A46C7F6-D833-3069-079C-642AD6A9C27E}"/>
          </ac:spMkLst>
        </pc:spChg>
        <pc:spChg chg="del mod">
          <ac:chgData name="aljoharah alwabel" userId="6c549db177a37c13" providerId="LiveId" clId="{85ADD54A-7A2C-4A1D-83F3-D9945005ECC6}" dt="2025-04-28T10:58:09.333" v="1961" actId="478"/>
          <ac:spMkLst>
            <pc:docMk/>
            <pc:sldMk cId="3400634298" sldId="355"/>
            <ac:spMk id="13" creationId="{BE30BEF0-B0FE-3342-C117-D7B92C3408D2}"/>
          </ac:spMkLst>
        </pc:spChg>
        <pc:spChg chg="mod">
          <ac:chgData name="aljoharah alwabel" userId="6c549db177a37c13" providerId="LiveId" clId="{85ADD54A-7A2C-4A1D-83F3-D9945005ECC6}" dt="2025-04-28T10:58:18.706" v="1963" actId="1076"/>
          <ac:spMkLst>
            <pc:docMk/>
            <pc:sldMk cId="3400634298" sldId="355"/>
            <ac:spMk id="14" creationId="{15CD3C64-A544-8DD1-F906-4D138A006891}"/>
          </ac:spMkLst>
        </pc:spChg>
        <pc:spChg chg="mod">
          <ac:chgData name="aljoharah alwabel" userId="6c549db177a37c13" providerId="LiveId" clId="{85ADD54A-7A2C-4A1D-83F3-D9945005ECC6}" dt="2025-04-28T10:58:18.706" v="1963" actId="1076"/>
          <ac:spMkLst>
            <pc:docMk/>
            <pc:sldMk cId="3400634298" sldId="355"/>
            <ac:spMk id="21" creationId="{47105406-DBE6-86F8-892B-A1B7FC5FC09D}"/>
          </ac:spMkLst>
        </pc:spChg>
        <pc:spChg chg="del mod">
          <ac:chgData name="aljoharah alwabel" userId="6c549db177a37c13" providerId="LiveId" clId="{85ADD54A-7A2C-4A1D-83F3-D9945005ECC6}" dt="2025-04-28T10:58:05.527" v="1958" actId="478"/>
          <ac:spMkLst>
            <pc:docMk/>
            <pc:sldMk cId="3400634298" sldId="355"/>
            <ac:spMk id="31" creationId="{8F625AE2-F2D7-9081-EDA5-FBF98BC55E9C}"/>
          </ac:spMkLst>
        </pc:spChg>
        <pc:spChg chg="add del mod">
          <ac:chgData name="aljoharah alwabel" userId="6c549db177a37c13" providerId="LiveId" clId="{85ADD54A-7A2C-4A1D-83F3-D9945005ECC6}" dt="2025-04-28T10:57:34.521" v="1955" actId="207"/>
          <ac:spMkLst>
            <pc:docMk/>
            <pc:sldMk cId="3400634298" sldId="355"/>
            <ac:spMk id="32" creationId="{93A41BA1-EB5C-C082-A1EC-DF2BD6969DFB}"/>
          </ac:spMkLst>
        </pc:spChg>
        <pc:spChg chg="mod">
          <ac:chgData name="aljoharah alwabel" userId="6c549db177a37c13" providerId="LiveId" clId="{85ADD54A-7A2C-4A1D-83F3-D9945005ECC6}" dt="2025-04-28T10:53:46.788" v="1939" actId="1076"/>
          <ac:spMkLst>
            <pc:docMk/>
            <pc:sldMk cId="3400634298" sldId="355"/>
            <ac:spMk id="33" creationId="{5B46B64F-8729-CB15-56A1-95E3AE6DAD42}"/>
          </ac:spMkLst>
        </pc:spChg>
        <pc:spChg chg="del mod">
          <ac:chgData name="aljoharah alwabel" userId="6c549db177a37c13" providerId="LiveId" clId="{85ADD54A-7A2C-4A1D-83F3-D9945005ECC6}" dt="2025-04-28T10:53:22.520" v="1936" actId="478"/>
          <ac:spMkLst>
            <pc:docMk/>
            <pc:sldMk cId="3400634298" sldId="355"/>
            <ac:spMk id="34" creationId="{15ED2717-D6CA-F093-03E1-303B58AC57C7}"/>
          </ac:spMkLst>
        </pc:spChg>
        <pc:spChg chg="del">
          <ac:chgData name="aljoharah alwabel" userId="6c549db177a37c13" providerId="LiveId" clId="{85ADD54A-7A2C-4A1D-83F3-D9945005ECC6}" dt="2025-04-28T10:53:19.719" v="1934" actId="478"/>
          <ac:spMkLst>
            <pc:docMk/>
            <pc:sldMk cId="3400634298" sldId="355"/>
            <ac:spMk id="35" creationId="{EDE43FC9-A400-657E-37C1-C3548103B18B}"/>
          </ac:spMkLst>
        </pc:spChg>
        <pc:spChg chg="del">
          <ac:chgData name="aljoharah alwabel" userId="6c549db177a37c13" providerId="LiveId" clId="{85ADD54A-7A2C-4A1D-83F3-D9945005ECC6}" dt="2025-04-28T10:53:19.719" v="1934" actId="478"/>
          <ac:spMkLst>
            <pc:docMk/>
            <pc:sldMk cId="3400634298" sldId="355"/>
            <ac:spMk id="36" creationId="{E951CC85-8C14-8DDB-99B6-24C9C3E1FA77}"/>
          </ac:spMkLst>
        </pc:spChg>
      </pc:sldChg>
      <pc:sldChg chg="add del">
        <pc:chgData name="aljoharah alwabel" userId="6c549db177a37c13" providerId="LiveId" clId="{85ADD54A-7A2C-4A1D-83F3-D9945005ECC6}" dt="2025-04-28T10:40:17.201" v="1183" actId="2696"/>
        <pc:sldMkLst>
          <pc:docMk/>
          <pc:sldMk cId="2751358061" sldId="356"/>
        </pc:sldMkLst>
      </pc:sldChg>
      <pc:sldChg chg="add del">
        <pc:chgData name="aljoharah alwabel" userId="6c549db177a37c13" providerId="LiveId" clId="{85ADD54A-7A2C-4A1D-83F3-D9945005ECC6}" dt="2025-04-28T11:10:39.714" v="2023" actId="2696"/>
        <pc:sldMkLst>
          <pc:docMk/>
          <pc:sldMk cId="3514687825" sldId="356"/>
        </pc:sldMkLst>
      </pc:sldChg>
      <pc:sldChg chg="addSp modSp add del mod">
        <pc:chgData name="aljoharah alwabel" userId="6c549db177a37c13" providerId="LiveId" clId="{85ADD54A-7A2C-4A1D-83F3-D9945005ECC6}" dt="2025-04-28T11:22:17.249" v="2668" actId="2696"/>
        <pc:sldMkLst>
          <pc:docMk/>
          <pc:sldMk cId="3957233349" sldId="357"/>
        </pc:sldMkLst>
        <pc:spChg chg="mod">
          <ac:chgData name="aljoharah alwabel" userId="6c549db177a37c13" providerId="LiveId" clId="{85ADD54A-7A2C-4A1D-83F3-D9945005ECC6}" dt="2025-04-28T10:48:17.203" v="1516" actId="14100"/>
          <ac:spMkLst>
            <pc:docMk/>
            <pc:sldMk cId="3957233349" sldId="357"/>
            <ac:spMk id="2" creationId="{98E4F3CC-A525-7477-9200-32D45174E2B5}"/>
          </ac:spMkLst>
        </pc:spChg>
        <pc:spChg chg="mod">
          <ac:chgData name="aljoharah alwabel" userId="6c549db177a37c13" providerId="LiveId" clId="{85ADD54A-7A2C-4A1D-83F3-D9945005ECC6}" dt="2025-04-28T10:46:32.990" v="1402" actId="14100"/>
          <ac:spMkLst>
            <pc:docMk/>
            <pc:sldMk cId="3957233349" sldId="357"/>
            <ac:spMk id="3" creationId="{767722AF-D73B-D982-A5DD-38D45A7A82E5}"/>
          </ac:spMkLst>
        </pc:spChg>
        <pc:spChg chg="mod">
          <ac:chgData name="aljoharah alwabel" userId="6c549db177a37c13" providerId="LiveId" clId="{85ADD54A-7A2C-4A1D-83F3-D9945005ECC6}" dt="2025-04-28T10:59:12.555" v="1973" actId="113"/>
          <ac:spMkLst>
            <pc:docMk/>
            <pc:sldMk cId="3957233349" sldId="357"/>
            <ac:spMk id="5" creationId="{005E6ED1-E679-317F-8AE1-5B72A5D8969A}"/>
          </ac:spMkLst>
        </pc:spChg>
        <pc:spChg chg="mod">
          <ac:chgData name="aljoharah alwabel" userId="6c549db177a37c13" providerId="LiveId" clId="{85ADD54A-7A2C-4A1D-83F3-D9945005ECC6}" dt="2025-04-28T10:59:12.555" v="1973" actId="113"/>
          <ac:spMkLst>
            <pc:docMk/>
            <pc:sldMk cId="3957233349" sldId="357"/>
            <ac:spMk id="6" creationId="{34DCB392-E05A-38F9-C9CE-64452F711DEF}"/>
          </ac:spMkLst>
        </pc:spChg>
        <pc:spChg chg="add mod">
          <ac:chgData name="aljoharah alwabel" userId="6c549db177a37c13" providerId="LiveId" clId="{85ADD54A-7A2C-4A1D-83F3-D9945005ECC6}" dt="2025-04-28T10:46:12.290" v="1388"/>
          <ac:spMkLst>
            <pc:docMk/>
            <pc:sldMk cId="3957233349" sldId="357"/>
            <ac:spMk id="7" creationId="{2316959A-35DA-F793-093C-AAD540AFC570}"/>
          </ac:spMkLst>
        </pc:spChg>
        <pc:spChg chg="add mod">
          <ac:chgData name="aljoharah alwabel" userId="6c549db177a37c13" providerId="LiveId" clId="{85ADD54A-7A2C-4A1D-83F3-D9945005ECC6}" dt="2025-04-28T10:46:12.290" v="1388"/>
          <ac:spMkLst>
            <pc:docMk/>
            <pc:sldMk cId="3957233349" sldId="357"/>
            <ac:spMk id="8" creationId="{969A2ED4-CCDE-2310-CE86-C8E3C838FD93}"/>
          </ac:spMkLst>
        </pc:spChg>
        <pc:spChg chg="mod">
          <ac:chgData name="aljoharah alwabel" userId="6c549db177a37c13" providerId="LiveId" clId="{85ADD54A-7A2C-4A1D-83F3-D9945005ECC6}" dt="2025-04-28T10:51:18.683" v="1815" actId="20577"/>
          <ac:spMkLst>
            <pc:docMk/>
            <pc:sldMk cId="3957233349" sldId="357"/>
            <ac:spMk id="9" creationId="{0247D80F-1E24-27C4-2086-B605B857E67F}"/>
          </ac:spMkLst>
        </pc:spChg>
        <pc:spChg chg="add mod">
          <ac:chgData name="aljoharah alwabel" userId="6c549db177a37c13" providerId="LiveId" clId="{85ADD54A-7A2C-4A1D-83F3-D9945005ECC6}" dt="2025-04-28T10:55:57.322" v="1950" actId="207"/>
          <ac:spMkLst>
            <pc:docMk/>
            <pc:sldMk cId="3957233349" sldId="357"/>
            <ac:spMk id="10" creationId="{3753C2A9-7705-5623-07FB-F7DDE206A7D7}"/>
          </ac:spMkLst>
        </pc:spChg>
        <pc:spChg chg="add mod">
          <ac:chgData name="aljoharah alwabel" userId="6c549db177a37c13" providerId="LiveId" clId="{85ADD54A-7A2C-4A1D-83F3-D9945005ECC6}" dt="2025-04-28T10:47:23.836" v="1413" actId="20577"/>
          <ac:spMkLst>
            <pc:docMk/>
            <pc:sldMk cId="3957233349" sldId="357"/>
            <ac:spMk id="11" creationId="{9567A58F-0C96-E088-D7A6-600C2892E276}"/>
          </ac:spMkLst>
        </pc:spChg>
        <pc:spChg chg="add mod">
          <ac:chgData name="aljoharah alwabel" userId="6c549db177a37c13" providerId="LiveId" clId="{85ADD54A-7A2C-4A1D-83F3-D9945005ECC6}" dt="2025-04-28T10:49:02.047" v="1614" actId="20577"/>
          <ac:spMkLst>
            <pc:docMk/>
            <pc:sldMk cId="3957233349" sldId="357"/>
            <ac:spMk id="12" creationId="{674EEF75-66FC-879A-9E44-8611BCF232D8}"/>
          </ac:spMkLst>
        </pc:spChg>
        <pc:spChg chg="mod">
          <ac:chgData name="aljoharah alwabel" userId="6c549db177a37c13" providerId="LiveId" clId="{85ADD54A-7A2C-4A1D-83F3-D9945005ECC6}" dt="2025-04-28T10:47:38.569" v="1437" actId="20577"/>
          <ac:spMkLst>
            <pc:docMk/>
            <pc:sldMk cId="3957233349" sldId="357"/>
            <ac:spMk id="13" creationId="{1F3356C1-6C7B-C2F6-CAF8-77C77D20ADE3}"/>
          </ac:spMkLst>
        </pc:spChg>
        <pc:spChg chg="mod">
          <ac:chgData name="aljoharah alwabel" userId="6c549db177a37c13" providerId="LiveId" clId="{85ADD54A-7A2C-4A1D-83F3-D9945005ECC6}" dt="2025-04-28T10:56:15.273" v="1951" actId="207"/>
          <ac:spMkLst>
            <pc:docMk/>
            <pc:sldMk cId="3957233349" sldId="357"/>
            <ac:spMk id="14" creationId="{08826BB2-B38C-B193-1386-9DC11A963EE0}"/>
          </ac:spMkLst>
        </pc:spChg>
        <pc:spChg chg="add mod">
          <ac:chgData name="aljoharah alwabel" userId="6c549db177a37c13" providerId="LiveId" clId="{85ADD54A-7A2C-4A1D-83F3-D9945005ECC6}" dt="2025-04-28T10:59:12.555" v="1973" actId="113"/>
          <ac:spMkLst>
            <pc:docMk/>
            <pc:sldMk cId="3957233349" sldId="357"/>
            <ac:spMk id="16" creationId="{5E3552E2-A001-DF1F-49B0-F54C46EB2BDA}"/>
          </ac:spMkLst>
        </pc:spChg>
        <pc:spChg chg="add mod">
          <ac:chgData name="aljoharah alwabel" userId="6c549db177a37c13" providerId="LiveId" clId="{85ADD54A-7A2C-4A1D-83F3-D9945005ECC6}" dt="2025-04-28T10:49:47.749" v="1651"/>
          <ac:spMkLst>
            <pc:docMk/>
            <pc:sldMk cId="3957233349" sldId="357"/>
            <ac:spMk id="17" creationId="{192626D8-D61A-C325-F661-C7B062490AB3}"/>
          </ac:spMkLst>
        </pc:spChg>
        <pc:spChg chg="mod">
          <ac:chgData name="aljoharah alwabel" userId="6c549db177a37c13" providerId="LiveId" clId="{85ADD54A-7A2C-4A1D-83F3-D9945005ECC6}" dt="2025-04-28T10:46:57.092" v="1407" actId="1076"/>
          <ac:spMkLst>
            <pc:docMk/>
            <pc:sldMk cId="3957233349" sldId="357"/>
            <ac:spMk id="21" creationId="{6660B55A-F86F-F019-9A10-6BF2C711F81C}"/>
          </ac:spMkLst>
        </pc:spChg>
        <pc:spChg chg="mod">
          <ac:chgData name="aljoharah alwabel" userId="6c549db177a37c13" providerId="LiveId" clId="{85ADD54A-7A2C-4A1D-83F3-D9945005ECC6}" dt="2025-04-28T10:46:57.092" v="1407" actId="1076"/>
          <ac:spMkLst>
            <pc:docMk/>
            <pc:sldMk cId="3957233349" sldId="357"/>
            <ac:spMk id="32" creationId="{1C608A26-9006-407B-3A91-504D28940958}"/>
          </ac:spMkLst>
        </pc:spChg>
        <pc:spChg chg="mod">
          <ac:chgData name="aljoharah alwabel" userId="6c549db177a37c13" providerId="LiveId" clId="{85ADD54A-7A2C-4A1D-83F3-D9945005ECC6}" dt="2025-04-28T10:46:57.092" v="1407" actId="1076"/>
          <ac:spMkLst>
            <pc:docMk/>
            <pc:sldMk cId="3957233349" sldId="357"/>
            <ac:spMk id="33" creationId="{CBCC7221-0F43-4DC6-31BE-70D34E7B7F01}"/>
          </ac:spMkLst>
        </pc:spChg>
      </pc:sldChg>
      <pc:sldChg chg="addSp delSp modSp add del mod ord">
        <pc:chgData name="aljoharah alwabel" userId="6c549db177a37c13" providerId="LiveId" clId="{85ADD54A-7A2C-4A1D-83F3-D9945005ECC6}" dt="2025-04-28T11:34:17.223" v="2850" actId="47"/>
        <pc:sldMkLst>
          <pc:docMk/>
          <pc:sldMk cId="2466198101" sldId="358"/>
        </pc:sldMkLst>
        <pc:spChg chg="mod">
          <ac:chgData name="aljoharah alwabel" userId="6c549db177a37c13" providerId="LiveId" clId="{85ADD54A-7A2C-4A1D-83F3-D9945005ECC6}" dt="2025-04-28T11:34:14.492" v="2849" actId="20577"/>
          <ac:spMkLst>
            <pc:docMk/>
            <pc:sldMk cId="2466198101" sldId="358"/>
            <ac:spMk id="3" creationId="{2F133022-DCC2-EF88-BC38-5F8229104CEA}"/>
          </ac:spMkLst>
        </pc:spChg>
        <pc:spChg chg="del">
          <ac:chgData name="aljoharah alwabel" userId="6c549db177a37c13" providerId="LiveId" clId="{85ADD54A-7A2C-4A1D-83F3-D9945005ECC6}" dt="2025-04-28T11:22:59.568" v="2673" actId="478"/>
          <ac:spMkLst>
            <pc:docMk/>
            <pc:sldMk cId="2466198101" sldId="358"/>
            <ac:spMk id="4" creationId="{2772F3ED-D4BA-F36A-1292-9FCBF3AFE505}"/>
          </ac:spMkLst>
        </pc:spChg>
        <pc:spChg chg="add mod">
          <ac:chgData name="aljoharah alwabel" userId="6c549db177a37c13" providerId="LiveId" clId="{85ADD54A-7A2C-4A1D-83F3-D9945005ECC6}" dt="2025-04-28T11:23:33.798" v="2679" actId="2085"/>
          <ac:spMkLst>
            <pc:docMk/>
            <pc:sldMk cId="2466198101" sldId="358"/>
            <ac:spMk id="7" creationId="{ADB4E10C-C1C7-481C-DF92-88A2FE0EB060}"/>
          </ac:spMkLst>
        </pc:spChg>
        <pc:spChg chg="add del mod">
          <ac:chgData name="aljoharah alwabel" userId="6c549db177a37c13" providerId="LiveId" clId="{85ADD54A-7A2C-4A1D-83F3-D9945005ECC6}" dt="2025-04-28T11:24:54.751" v="2711" actId="478"/>
          <ac:spMkLst>
            <pc:docMk/>
            <pc:sldMk cId="2466198101" sldId="358"/>
            <ac:spMk id="15" creationId="{8C5392CA-196D-A187-71E1-0D69637168AD}"/>
          </ac:spMkLst>
        </pc:spChg>
        <pc:spChg chg="mod">
          <ac:chgData name="aljoharah alwabel" userId="6c549db177a37c13" providerId="LiveId" clId="{85ADD54A-7A2C-4A1D-83F3-D9945005ECC6}" dt="2025-04-28T11:24:48.983" v="2710" actId="1076"/>
          <ac:spMkLst>
            <pc:docMk/>
            <pc:sldMk cId="2466198101" sldId="358"/>
            <ac:spMk id="21" creationId="{63F0A0B6-E592-5EF5-C150-BA1A12936B39}"/>
          </ac:spMkLst>
        </pc:spChg>
      </pc:sldChg>
      <pc:sldChg chg="add del">
        <pc:chgData name="aljoharah alwabel" userId="6c549db177a37c13" providerId="LiveId" clId="{85ADD54A-7A2C-4A1D-83F3-D9945005ECC6}" dt="2025-04-28T11:45:36.941" v="3404" actId="47"/>
        <pc:sldMkLst>
          <pc:docMk/>
          <pc:sldMk cId="3947054268" sldId="359"/>
        </pc:sldMkLst>
      </pc:sldChg>
      <pc:sldChg chg="addSp delSp modSp add mod">
        <pc:chgData name="aljoharah alwabel" userId="6c549db177a37c13" providerId="LiveId" clId="{85ADD54A-7A2C-4A1D-83F3-D9945005ECC6}" dt="2025-04-28T11:53:04.208" v="3497" actId="120"/>
        <pc:sldMkLst>
          <pc:docMk/>
          <pc:sldMk cId="3425330508" sldId="360"/>
        </pc:sldMkLst>
        <pc:spChg chg="mod">
          <ac:chgData name="aljoharah alwabel" userId="6c549db177a37c13" providerId="LiveId" clId="{85ADD54A-7A2C-4A1D-83F3-D9945005ECC6}" dt="2025-04-28T11:52:58.950" v="3493" actId="1076"/>
          <ac:spMkLst>
            <pc:docMk/>
            <pc:sldMk cId="3425330508" sldId="360"/>
            <ac:spMk id="2" creationId="{7F7281DA-77B9-F3E4-BEEA-D2F97597742A}"/>
          </ac:spMkLst>
        </pc:spChg>
        <pc:spChg chg="mod">
          <ac:chgData name="aljoharah alwabel" userId="6c549db177a37c13" providerId="LiveId" clId="{85ADD54A-7A2C-4A1D-83F3-D9945005ECC6}" dt="2025-04-28T11:51:55.861" v="3473" actId="404"/>
          <ac:spMkLst>
            <pc:docMk/>
            <pc:sldMk cId="3425330508" sldId="360"/>
            <ac:spMk id="3" creationId="{44DA26C5-D40F-BF46-F269-AAFB81053BB4}"/>
          </ac:spMkLst>
        </pc:spChg>
        <pc:spChg chg="add del mod">
          <ac:chgData name="aljoharah alwabel" userId="6c549db177a37c13" providerId="LiveId" clId="{85ADD54A-7A2C-4A1D-83F3-D9945005ECC6}" dt="2025-04-28T11:51:59.146" v="3475"/>
          <ac:spMkLst>
            <pc:docMk/>
            <pc:sldMk cId="3425330508" sldId="360"/>
            <ac:spMk id="4" creationId="{A1AA2963-B79A-9A45-19F4-3A279C904E8C}"/>
          </ac:spMkLst>
        </pc:spChg>
        <pc:spChg chg="del mod">
          <ac:chgData name="aljoharah alwabel" userId="6c549db177a37c13" providerId="LiveId" clId="{85ADD54A-7A2C-4A1D-83F3-D9945005ECC6}" dt="2025-04-28T11:51:59.147" v="3477"/>
          <ac:spMkLst>
            <pc:docMk/>
            <pc:sldMk cId="3425330508" sldId="360"/>
            <ac:spMk id="6" creationId="{75F033F5-D3EE-5797-EECA-59B3190B329E}"/>
          </ac:spMkLst>
        </pc:spChg>
        <pc:spChg chg="mod">
          <ac:chgData name="aljoharah alwabel" userId="6c549db177a37c13" providerId="LiveId" clId="{85ADD54A-7A2C-4A1D-83F3-D9945005ECC6}" dt="2025-04-28T11:52:41.846" v="3489" actId="1076"/>
          <ac:spMkLst>
            <pc:docMk/>
            <pc:sldMk cId="3425330508" sldId="360"/>
            <ac:spMk id="7" creationId="{B860D022-DCDE-CA51-6FC0-F1798397D74F}"/>
          </ac:spMkLst>
        </pc:spChg>
        <pc:spChg chg="add mod">
          <ac:chgData name="aljoharah alwabel" userId="6c549db177a37c13" providerId="LiveId" clId="{85ADD54A-7A2C-4A1D-83F3-D9945005ECC6}" dt="2025-04-28T11:53:04.208" v="3497" actId="120"/>
          <ac:spMkLst>
            <pc:docMk/>
            <pc:sldMk cId="3425330508" sldId="360"/>
            <ac:spMk id="8" creationId="{4FE4825F-3224-CC6C-03E6-6B88D483DB97}"/>
          </ac:spMkLst>
        </pc:spChg>
        <pc:grpChg chg="mod">
          <ac:chgData name="aljoharah alwabel" userId="6c549db177a37c13" providerId="LiveId" clId="{85ADD54A-7A2C-4A1D-83F3-D9945005ECC6}" dt="2025-04-28T11:45:37.107" v="3407" actId="1076"/>
          <ac:grpSpMkLst>
            <pc:docMk/>
            <pc:sldMk cId="3425330508" sldId="360"/>
            <ac:grpSpMk id="23" creationId="{8A4FD00D-7FC3-A95B-5ADB-F2D34A30FA1E}"/>
          </ac:grpSpMkLst>
        </pc:grpChg>
        <pc:cxnChg chg="mod">
          <ac:chgData name="aljoharah alwabel" userId="6c549db177a37c13" providerId="LiveId" clId="{85ADD54A-7A2C-4A1D-83F3-D9945005ECC6}" dt="2025-04-28T11:51:18.406" v="3417" actId="1076"/>
          <ac:cxnSpMkLst>
            <pc:docMk/>
            <pc:sldMk cId="3425330508" sldId="360"/>
            <ac:cxnSpMk id="18" creationId="{82F01A78-5A3D-C60A-D51E-6FE975D23282}"/>
          </ac:cxnSpMkLst>
        </pc:cxnChg>
        <pc:cxnChg chg="mod">
          <ac:chgData name="aljoharah alwabel" userId="6c549db177a37c13" providerId="LiveId" clId="{85ADD54A-7A2C-4A1D-83F3-D9945005ECC6}" dt="2025-04-28T11:51:18.406" v="3417" actId="1076"/>
          <ac:cxnSpMkLst>
            <pc:docMk/>
            <pc:sldMk cId="3425330508" sldId="360"/>
            <ac:cxnSpMk id="19" creationId="{5EB8613E-7DFA-813D-3669-468B85E987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CF6F-D47A-4251-A947-55C6E670AA80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63C0-3C0C-4227-829A-BB3F7A60F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6A4C8-D79E-4F07-A1E7-71E24EC0BB7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E9774-26C6-4288-8776-D66481D4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C0389-6236-A12E-7463-5813CE98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644A43-499E-4ACE-A7CA-994F6BCC2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16AA2-3A1D-70AA-AB01-A87226B1D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B0CD-8BF7-3D5C-4C84-C0AEA073E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7A58-432B-EB34-BCCE-AD3ABCA7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973DF-DBE9-A7AD-02A1-B1E69E84D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19CCD0-35F3-5D17-8CC2-9DD81ED97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8408D-6833-4A58-9FD0-F46A8ACA3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99396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073400"/>
            <a:ext cx="10343283" cy="730654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53201" y="3073400"/>
            <a:ext cx="10343283" cy="730654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5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76400" y="3064747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958995" y="3064747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3256" y="6949552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409648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914077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76399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95238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76401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08410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340419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672428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9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in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16" y="2870200"/>
            <a:ext cx="6110332" cy="10698294"/>
          </a:xfrm>
          <a:prstGeom prst="rect">
            <a:avLst/>
          </a:prstGeom>
        </p:spPr>
      </p:pic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825750" y="4565650"/>
            <a:ext cx="3848100" cy="6642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11" y="2870200"/>
            <a:ext cx="6110332" cy="10698294"/>
          </a:xfrm>
          <a:prstGeom prst="rect">
            <a:avLst/>
          </a:prstGeom>
        </p:spPr>
      </p:pic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350545" y="4565650"/>
            <a:ext cx="3848100" cy="6642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in 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2" y="3167971"/>
            <a:ext cx="13178357" cy="8616618"/>
          </a:xfrm>
          <a:prstGeom prst="rect">
            <a:avLst/>
          </a:prstGeom>
        </p:spPr>
      </p:pic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72266" y="4217838"/>
            <a:ext cx="9550401" cy="592666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71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1219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676400" y="663804"/>
            <a:ext cx="9055100" cy="2300460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1806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3286425"/>
            <a:ext cx="90551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3805767" y="12846998"/>
            <a:ext cx="58629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676400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722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3652500" y="663803"/>
            <a:ext cx="9055100" cy="11630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652500" y="1893612"/>
            <a:ext cx="90551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781867" y="12846998"/>
            <a:ext cx="58629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3652500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37206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45463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34244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538096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54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06665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336930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67195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598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210799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4478000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734085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61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073400"/>
            <a:ext cx="10343283" cy="564856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53201" y="3073400"/>
            <a:ext cx="10343283" cy="564856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4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9258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011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478917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83" r:id="rId3"/>
    <p:sldLayoutId id="2147483691" r:id="rId4"/>
    <p:sldLayoutId id="2147483700" r:id="rId5"/>
    <p:sldLayoutId id="2147483701" r:id="rId6"/>
    <p:sldLayoutId id="2147483699" r:id="rId7"/>
    <p:sldLayoutId id="2147483693" r:id="rId8"/>
    <p:sldLayoutId id="2147483692" r:id="rId9"/>
    <p:sldLayoutId id="2147483698" r:id="rId10"/>
    <p:sldLayoutId id="2147483696" r:id="rId11"/>
    <p:sldLayoutId id="2147483694" r:id="rId12"/>
    <p:sldLayoutId id="2147483697" r:id="rId13"/>
    <p:sldLayoutId id="2147483702" r:id="rId14"/>
    <p:sldLayoutId id="2147483703" r:id="rId15"/>
    <p:sldLayoutId id="2147483689" r:id="rId16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59F9C-B5CB-0DD9-B0FD-0C4BAF4E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AEEF3C-85DE-A50A-9CA5-8051572ED733}"/>
              </a:ext>
            </a:extLst>
          </p:cNvPr>
          <p:cNvSpPr/>
          <p:nvPr/>
        </p:nvSpPr>
        <p:spPr>
          <a:xfrm>
            <a:off x="-7219" y="1069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03A0C-E51B-32A5-CDC8-20791AFF1A4B}"/>
              </a:ext>
            </a:extLst>
          </p:cNvPr>
          <p:cNvSpPr txBox="1"/>
          <p:nvPr/>
        </p:nvSpPr>
        <p:spPr>
          <a:xfrm>
            <a:off x="6493878" y="7804209"/>
            <a:ext cx="11396245" cy="652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Understanding And Analyzing Freelancing Trends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EA6CB-8E50-7B29-3365-E460CD24E1D7}"/>
              </a:ext>
            </a:extLst>
          </p:cNvPr>
          <p:cNvSpPr txBox="1"/>
          <p:nvPr/>
        </p:nvSpPr>
        <p:spPr>
          <a:xfrm>
            <a:off x="6493878" y="9307332"/>
            <a:ext cx="11396245" cy="41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Supervised by: Dr. Reem </a:t>
            </a:r>
            <a:r>
              <a:rPr lang="en-US" sz="2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Alqifari</a:t>
            </a:r>
            <a:endParaRPr lang="en-US" sz="24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EA8A4C-A5B9-5B40-EB71-CE792E165E92}"/>
              </a:ext>
            </a:extLst>
          </p:cNvPr>
          <p:cNvGrpSpPr/>
          <p:nvPr/>
        </p:nvGrpSpPr>
        <p:grpSpPr>
          <a:xfrm>
            <a:off x="6594893" y="4873824"/>
            <a:ext cx="11396245" cy="1984176"/>
            <a:chOff x="6493878" y="2964724"/>
            <a:chExt cx="11396245" cy="19841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754AC-88B9-65B0-69F8-A58DD407240B}"/>
                </a:ext>
              </a:extLst>
            </p:cNvPr>
            <p:cNvSpPr txBox="1"/>
            <p:nvPr/>
          </p:nvSpPr>
          <p:spPr>
            <a:xfrm>
              <a:off x="6493878" y="3172222"/>
              <a:ext cx="11396245" cy="15787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Freelancing Trends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706178-6F09-221F-F6A3-FA251C01BF84}"/>
                </a:ext>
              </a:extLst>
            </p:cNvPr>
            <p:cNvGrpSpPr/>
            <p:nvPr/>
          </p:nvGrpSpPr>
          <p:grpSpPr>
            <a:xfrm>
              <a:off x="6715259" y="2964724"/>
              <a:ext cx="10922979" cy="1984176"/>
              <a:chOff x="6893895" y="4227741"/>
              <a:chExt cx="10922979" cy="19841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D3CF0BC-8267-BD42-1A4E-FB7CE3958FFA}"/>
                  </a:ext>
                </a:extLst>
              </p:cNvPr>
              <p:cNvGrpSpPr/>
              <p:nvPr/>
            </p:nvGrpSpPr>
            <p:grpSpPr>
              <a:xfrm>
                <a:off x="6893895" y="4227741"/>
                <a:ext cx="1473200" cy="1463040"/>
                <a:chOff x="6602493" y="3769678"/>
                <a:chExt cx="1473200" cy="146304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87DD83F-1D44-C007-AF73-C8E250599B94}"/>
                    </a:ext>
                  </a:extLst>
                </p:cNvPr>
                <p:cNvCxnSpPr/>
                <p:nvPr/>
              </p:nvCxnSpPr>
              <p:spPr>
                <a:xfrm flipH="1">
                  <a:off x="6612653" y="3784600"/>
                  <a:ext cx="146304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D3993CD-1020-792E-BBD3-A0FFBB5A4E8D}"/>
                    </a:ext>
                  </a:extLst>
                </p:cNvPr>
                <p:cNvCxnSpPr/>
                <p:nvPr/>
              </p:nvCxnSpPr>
              <p:spPr>
                <a:xfrm>
                  <a:off x="6602493" y="3769678"/>
                  <a:ext cx="0" cy="146304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3EB6317-18D0-100B-81A9-AFE35381F869}"/>
                  </a:ext>
                </a:extLst>
              </p:cNvPr>
              <p:cNvGrpSpPr/>
              <p:nvPr/>
            </p:nvGrpSpPr>
            <p:grpSpPr>
              <a:xfrm rot="10800000">
                <a:off x="16343674" y="4748877"/>
                <a:ext cx="1473200" cy="1463040"/>
                <a:chOff x="6060440" y="4832303"/>
                <a:chExt cx="1473200" cy="146304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C3048D1-1EC2-2BE1-DC31-33A670B553E5}"/>
                    </a:ext>
                  </a:extLst>
                </p:cNvPr>
                <p:cNvCxnSpPr/>
                <p:nvPr/>
              </p:nvCxnSpPr>
              <p:spPr>
                <a:xfrm flipH="1">
                  <a:off x="6070600" y="4847225"/>
                  <a:ext cx="146304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CA31E61-FDC6-5D88-727B-8FFD931AC514}"/>
                    </a:ext>
                  </a:extLst>
                </p:cNvPr>
                <p:cNvCxnSpPr/>
                <p:nvPr/>
              </p:nvCxnSpPr>
              <p:spPr>
                <a:xfrm>
                  <a:off x="6060440" y="4832303"/>
                  <a:ext cx="0" cy="146304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0118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30200" y="-5588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8000"/>
                </a:schemeClr>
              </a:gs>
              <a:gs pos="33000">
                <a:schemeClr val="accent2">
                  <a:alpha val="88000"/>
                </a:schemeClr>
              </a:gs>
              <a:gs pos="66000">
                <a:schemeClr val="accent4">
                  <a:alpha val="88000"/>
                </a:schemeClr>
              </a:gs>
              <a:gs pos="100000">
                <a:schemeClr val="accent6">
                  <a:alpha val="8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457798" y="1544612"/>
            <a:ext cx="17643002" cy="1163097"/>
          </a:xfrm>
          <a:prstGeom prst="rect">
            <a:avLst/>
          </a:prstGeom>
        </p:spPr>
        <p:txBody>
          <a:bodyPr lIns="0" tIns="0" rIns="0" bIns="0"/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8000" dirty="0"/>
              <a:t>Recommendations For Future Work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84887" y="4610943"/>
            <a:ext cx="11047113" cy="1190293"/>
            <a:chOff x="1676400" y="4321453"/>
            <a:chExt cx="4416888" cy="1190293"/>
          </a:xfrm>
        </p:grpSpPr>
        <p:sp>
          <p:nvSpPr>
            <p:cNvPr id="14" name="TextBox 13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Integrate GDP per </a:t>
              </a:r>
              <a:r>
                <a:rPr lang="en-US" sz="4200" dirty="0" err="1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captia</a:t>
              </a:r>
              <a:endPara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For finer analysis of location-economic impact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4887" y="6529247"/>
            <a:ext cx="11047113" cy="1190293"/>
            <a:chOff x="1676400" y="4321453"/>
            <a:chExt cx="4416888" cy="1190293"/>
          </a:xfrm>
        </p:grpSpPr>
        <p:sp>
          <p:nvSpPr>
            <p:cNvPr id="20" name="TextBox 19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Apply time series analysis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If historical freelancer data becomes available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84887" y="8447551"/>
            <a:ext cx="11047113" cy="1190293"/>
            <a:chOff x="1676400" y="4321453"/>
            <a:chExt cx="4416888" cy="1190293"/>
          </a:xfrm>
        </p:grpSpPr>
        <p:sp>
          <p:nvSpPr>
            <p:cNvPr id="25" name="TextBox 24"/>
            <p:cNvSpPr txBox="1"/>
            <p:nvPr/>
          </p:nvSpPr>
          <p:spPr>
            <a:xfrm>
              <a:off x="1676400" y="4321453"/>
              <a:ext cx="44168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Explore deep learning regression models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5099902"/>
              <a:ext cx="4416888" cy="4118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For feature-rich data</a:t>
              </a:r>
              <a:endParaRPr lang="en-US" sz="24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84887" y="10365856"/>
            <a:ext cx="15974713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Investigate casual inference frameworks beyond correlation (</a:t>
            </a:r>
            <a:r>
              <a:rPr lang="en-US" sz="42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e.g.SEM</a:t>
            </a:r>
            <a:r>
              <a:rPr lang="en-US" sz="4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modelling) </a:t>
            </a:r>
          </a:p>
        </p:txBody>
      </p: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2380802" y="4712678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2380802" y="6606536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2380802" y="8524840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2380802" y="10514507"/>
            <a:ext cx="923764" cy="869604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63AF998-1EEA-10BF-1568-C229F292A2B7}"/>
              </a:ext>
            </a:extLst>
          </p:cNvPr>
          <p:cNvSpPr txBox="1">
            <a:spLocks/>
          </p:cNvSpPr>
          <p:nvPr/>
        </p:nvSpPr>
        <p:spPr>
          <a:xfrm>
            <a:off x="1954217" y="2991219"/>
            <a:ext cx="12052728" cy="89171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Extending and Enhancing the Study</a:t>
            </a:r>
          </a:p>
        </p:txBody>
      </p:sp>
    </p:spTree>
    <p:extLst>
      <p:ext uri="{BB962C8B-B14F-4D97-AF65-F5344CB8AC3E}">
        <p14:creationId xmlns:p14="http://schemas.microsoft.com/office/powerpoint/2010/main" val="145742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8BE4E-4C3B-4D57-E8F6-960141BCB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7281DA-77B9-F3E4-BEEA-D2F97597742A}"/>
              </a:ext>
            </a:extLst>
          </p:cNvPr>
          <p:cNvSpPr/>
          <p:nvPr/>
        </p:nvSpPr>
        <p:spPr>
          <a:xfrm>
            <a:off x="-7219" y="1069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D022-DCDE-CA51-6FC0-F1798397D74F}"/>
              </a:ext>
            </a:extLst>
          </p:cNvPr>
          <p:cNvSpPr txBox="1"/>
          <p:nvPr/>
        </p:nvSpPr>
        <p:spPr>
          <a:xfrm>
            <a:off x="6493878" y="11890820"/>
            <a:ext cx="11396245" cy="41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Supervised by: Dr. Reem </a:t>
            </a:r>
            <a:r>
              <a:rPr lang="en-US" sz="2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Alqifari</a:t>
            </a:r>
            <a:endParaRPr lang="en-US" sz="24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4FD00D-7FC3-A95B-5ADB-F2D34A30FA1E}"/>
              </a:ext>
            </a:extLst>
          </p:cNvPr>
          <p:cNvGrpSpPr/>
          <p:nvPr/>
        </p:nvGrpSpPr>
        <p:grpSpPr>
          <a:xfrm>
            <a:off x="6594893" y="2814228"/>
            <a:ext cx="11396245" cy="4113569"/>
            <a:chOff x="6493878" y="2964724"/>
            <a:chExt cx="11396245" cy="41135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DA26C5-D40F-BF46-F269-AAFB81053BB4}"/>
                </a:ext>
              </a:extLst>
            </p:cNvPr>
            <p:cNvSpPr txBox="1"/>
            <p:nvPr/>
          </p:nvSpPr>
          <p:spPr>
            <a:xfrm>
              <a:off x="6493878" y="3172222"/>
              <a:ext cx="11396245" cy="3894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7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Where talent meets opportunity, and data.</a:t>
              </a:r>
            </a:p>
            <a:p>
              <a:pPr algn="ctr">
                <a:lnSpc>
                  <a:spcPct val="120000"/>
                </a:lnSpc>
              </a:pPr>
              <a:r>
                <a:rPr lang="en-US" sz="7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Thank You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8FECAE-615A-6CC6-1492-954C36452377}"/>
                </a:ext>
              </a:extLst>
            </p:cNvPr>
            <p:cNvGrpSpPr/>
            <p:nvPr/>
          </p:nvGrpSpPr>
          <p:grpSpPr>
            <a:xfrm>
              <a:off x="6715259" y="2964724"/>
              <a:ext cx="10922979" cy="4113569"/>
              <a:chOff x="6893895" y="4227741"/>
              <a:chExt cx="10922979" cy="411356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F1103F6-5118-68CE-4CB1-7EA20DB24F1E}"/>
                  </a:ext>
                </a:extLst>
              </p:cNvPr>
              <p:cNvGrpSpPr/>
              <p:nvPr/>
            </p:nvGrpSpPr>
            <p:grpSpPr>
              <a:xfrm>
                <a:off x="6893895" y="4227741"/>
                <a:ext cx="1473200" cy="1463040"/>
                <a:chOff x="6602493" y="3769678"/>
                <a:chExt cx="1473200" cy="146304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39E9820-7D9C-88C8-E45C-CBC282540CBD}"/>
                    </a:ext>
                  </a:extLst>
                </p:cNvPr>
                <p:cNvCxnSpPr/>
                <p:nvPr/>
              </p:nvCxnSpPr>
              <p:spPr>
                <a:xfrm flipH="1">
                  <a:off x="6612653" y="3784600"/>
                  <a:ext cx="146304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9842664-F6A9-07E6-6B90-99E09C935469}"/>
                    </a:ext>
                  </a:extLst>
                </p:cNvPr>
                <p:cNvCxnSpPr/>
                <p:nvPr/>
              </p:nvCxnSpPr>
              <p:spPr>
                <a:xfrm>
                  <a:off x="6602493" y="3769678"/>
                  <a:ext cx="0" cy="146304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29FD1E7-9D0C-B18C-F6D8-3073AE539ECB}"/>
                  </a:ext>
                </a:extLst>
              </p:cNvPr>
              <p:cNvGrpSpPr/>
              <p:nvPr/>
            </p:nvGrpSpPr>
            <p:grpSpPr>
              <a:xfrm rot="10800000">
                <a:off x="16343674" y="6878270"/>
                <a:ext cx="1473200" cy="1463040"/>
                <a:chOff x="6060440" y="2702910"/>
                <a:chExt cx="1473200" cy="146304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F01A78-5A3D-C60A-D51E-6FE975D23282}"/>
                    </a:ext>
                  </a:extLst>
                </p:cNvPr>
                <p:cNvCxnSpPr/>
                <p:nvPr/>
              </p:nvCxnSpPr>
              <p:spPr>
                <a:xfrm flipH="1">
                  <a:off x="6070600" y="2717832"/>
                  <a:ext cx="146304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EB8613E-7DFA-813D-3669-468B85E987B4}"/>
                    </a:ext>
                  </a:extLst>
                </p:cNvPr>
                <p:cNvCxnSpPr/>
                <p:nvPr/>
              </p:nvCxnSpPr>
              <p:spPr>
                <a:xfrm>
                  <a:off x="6060440" y="2702910"/>
                  <a:ext cx="0" cy="146304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E4825F-3224-CC6C-03E6-6B88D483DB97}"/>
              </a:ext>
            </a:extLst>
          </p:cNvPr>
          <p:cNvSpPr txBox="1"/>
          <p:nvPr/>
        </p:nvSpPr>
        <p:spPr>
          <a:xfrm>
            <a:off x="6088781" y="8221056"/>
            <a:ext cx="12192000" cy="307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 Members: 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Arwa Almutairi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Rose Mady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Aljawharah Alwabel </a:t>
            </a:r>
          </a:p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Layan </a:t>
            </a:r>
            <a:r>
              <a:rPr lang="en-US" sz="32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Alfawzan</a:t>
            </a:r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3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We Will Go Through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13065" y="3706011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Title and Purpose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913065" y="5344712"/>
            <a:ext cx="6103064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End-to-End Process Overview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913065" y="6983413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Algorithm Choice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913065" y="8622114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Challenges Faced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B44386-AC42-0B33-7907-AC7B9A17164A}"/>
              </a:ext>
            </a:extLst>
          </p:cNvPr>
          <p:cNvGrpSpPr/>
          <p:nvPr/>
        </p:nvGrpSpPr>
        <p:grpSpPr>
          <a:xfrm>
            <a:off x="7450668" y="3398520"/>
            <a:ext cx="2995946" cy="7754559"/>
            <a:chOff x="4758268" y="3398520"/>
            <a:chExt cx="2995946" cy="7754559"/>
          </a:xfrm>
        </p:grpSpPr>
        <p:sp>
          <p:nvSpPr>
            <p:cNvPr id="22" name="Oval 21"/>
            <p:cNvSpPr/>
            <p:nvPr/>
          </p:nvSpPr>
          <p:spPr>
            <a:xfrm>
              <a:off x="6554456" y="3398520"/>
              <a:ext cx="1199758" cy="119975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554456" y="6675922"/>
              <a:ext cx="1199758" cy="1199756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84435" y="6863924"/>
              <a:ext cx="939800" cy="88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03</a:t>
              </a:r>
              <a:endParaRPr lang="en-US" sz="48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4758268" y="3998398"/>
              <a:ext cx="179618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684435" y="3586522"/>
              <a:ext cx="939800" cy="823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01</a:t>
              </a:r>
              <a:endParaRPr lang="en-US" sz="48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554456" y="5037221"/>
              <a:ext cx="1199758" cy="1199756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endCxn id="72" idx="2"/>
            </p:cNvCxnSpPr>
            <p:nvPr/>
          </p:nvCxnSpPr>
          <p:spPr>
            <a:xfrm>
              <a:off x="4758268" y="5637099"/>
              <a:ext cx="179618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684435" y="5225223"/>
              <a:ext cx="939800" cy="88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02</a:t>
              </a:r>
              <a:endParaRPr lang="en-US" sz="48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79" name="Straight Connector 78"/>
            <p:cNvCxnSpPr>
              <a:cxnSpLocks/>
            </p:cNvCxnSpPr>
            <p:nvPr/>
          </p:nvCxnSpPr>
          <p:spPr>
            <a:xfrm>
              <a:off x="4758268" y="7275800"/>
              <a:ext cx="1796188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6554456" y="8314623"/>
              <a:ext cx="1199758" cy="1199756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84" idx="2"/>
            </p:cNvCxnSpPr>
            <p:nvPr/>
          </p:nvCxnSpPr>
          <p:spPr>
            <a:xfrm>
              <a:off x="4758268" y="8914501"/>
              <a:ext cx="1796188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684435" y="8502625"/>
              <a:ext cx="939800" cy="88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04</a:t>
              </a:r>
              <a:endParaRPr lang="en-US" sz="48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54456" y="9953323"/>
              <a:ext cx="1199758" cy="1199756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endCxn id="90" idx="2"/>
            </p:cNvCxnSpPr>
            <p:nvPr/>
          </p:nvCxnSpPr>
          <p:spPr>
            <a:xfrm>
              <a:off x="4758268" y="10553201"/>
              <a:ext cx="1796188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684435" y="10141325"/>
              <a:ext cx="939800" cy="88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05</a:t>
              </a:r>
              <a:endParaRPr lang="en-US" sz="4800" spc="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913065" y="10260814"/>
            <a:ext cx="574980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Room for Improvement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4AF27-3AA5-DDC1-B768-724920313594}"/>
              </a:ext>
            </a:extLst>
          </p:cNvPr>
          <p:cNvSpPr/>
          <p:nvPr/>
        </p:nvSpPr>
        <p:spPr>
          <a:xfrm>
            <a:off x="1676400" y="12451404"/>
            <a:ext cx="1942289" cy="99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9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</a:t>
            </a:r>
            <a:r>
              <a:rPr lang="en-US" dirty="0">
                <a:solidFill>
                  <a:schemeClr val="accent2"/>
                </a:solidFill>
              </a:rPr>
              <a:t>Title &amp; Purpose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Analyzing Freelancing Trends and Sustainability</a:t>
            </a: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3343986" y="3572557"/>
            <a:ext cx="4006183" cy="4007605"/>
          </a:xfrm>
          <a:custGeom>
            <a:avLst/>
            <a:gdLst>
              <a:gd name="T0" fmla="*/ 1258 w 2517"/>
              <a:gd name="T1" fmla="*/ 0 h 2517"/>
              <a:gd name="T2" fmla="*/ 0 w 2517"/>
              <a:gd name="T3" fmla="*/ 1259 h 2517"/>
              <a:gd name="T4" fmla="*/ 1258 w 2517"/>
              <a:gd name="T5" fmla="*/ 2517 h 2517"/>
              <a:gd name="T6" fmla="*/ 2517 w 2517"/>
              <a:gd name="T7" fmla="*/ 1259 h 2517"/>
              <a:gd name="T8" fmla="*/ 1258 w 2517"/>
              <a:gd name="T9" fmla="*/ 0 h 2517"/>
              <a:gd name="T10" fmla="*/ 1258 w 2517"/>
              <a:gd name="T11" fmla="*/ 2388 h 2517"/>
              <a:gd name="T12" fmla="*/ 129 w 2517"/>
              <a:gd name="T13" fmla="*/ 1259 h 2517"/>
              <a:gd name="T14" fmla="*/ 1258 w 2517"/>
              <a:gd name="T15" fmla="*/ 129 h 2517"/>
              <a:gd name="T16" fmla="*/ 2388 w 2517"/>
              <a:gd name="T17" fmla="*/ 1259 h 2517"/>
              <a:gd name="T18" fmla="*/ 1258 w 2517"/>
              <a:gd name="T19" fmla="*/ 2388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7" h="2517">
                <a:moveTo>
                  <a:pt x="1258" y="0"/>
                </a:moveTo>
                <a:cubicBezTo>
                  <a:pt x="564" y="0"/>
                  <a:pt x="0" y="564"/>
                  <a:pt x="0" y="1259"/>
                </a:cubicBezTo>
                <a:cubicBezTo>
                  <a:pt x="0" y="1953"/>
                  <a:pt x="564" y="2517"/>
                  <a:pt x="1258" y="2517"/>
                </a:cubicBezTo>
                <a:cubicBezTo>
                  <a:pt x="1953" y="2517"/>
                  <a:pt x="2517" y="1953"/>
                  <a:pt x="2517" y="1259"/>
                </a:cubicBezTo>
                <a:cubicBezTo>
                  <a:pt x="2517" y="564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5" y="2388"/>
                  <a:pt x="129" y="1883"/>
                  <a:pt x="129" y="1259"/>
                </a:cubicBezTo>
                <a:cubicBezTo>
                  <a:pt x="129" y="635"/>
                  <a:pt x="635" y="129"/>
                  <a:pt x="1258" y="129"/>
                </a:cubicBezTo>
                <a:cubicBezTo>
                  <a:pt x="1882" y="129"/>
                  <a:pt x="2388" y="635"/>
                  <a:pt x="2388" y="1259"/>
                </a:cubicBezTo>
                <a:cubicBezTo>
                  <a:pt x="2388" y="1883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958584" y="3572557"/>
            <a:ext cx="2387782" cy="204789"/>
          </a:xfrm>
          <a:custGeom>
            <a:avLst/>
            <a:gdLst>
              <a:gd name="T0" fmla="*/ 0 w 1679"/>
              <a:gd name="T1" fmla="*/ 144 h 144"/>
              <a:gd name="T2" fmla="*/ 1679 w 1679"/>
              <a:gd name="T3" fmla="*/ 144 h 144"/>
              <a:gd name="T4" fmla="*/ 1679 w 1679"/>
              <a:gd name="T5" fmla="*/ 0 h 144"/>
              <a:gd name="T6" fmla="*/ 0 w 1679"/>
              <a:gd name="T7" fmla="*/ 0 h 144"/>
              <a:gd name="T8" fmla="*/ 163 w 1679"/>
              <a:gd name="T9" fmla="*/ 72 h 144"/>
              <a:gd name="T10" fmla="*/ 0 w 1679"/>
              <a:gd name="T1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" h="144">
                <a:moveTo>
                  <a:pt x="0" y="144"/>
                </a:moveTo>
                <a:lnTo>
                  <a:pt x="1679" y="144"/>
                </a:lnTo>
                <a:lnTo>
                  <a:pt x="1679" y="0"/>
                </a:lnTo>
                <a:lnTo>
                  <a:pt x="0" y="0"/>
                </a:lnTo>
                <a:lnTo>
                  <a:pt x="163" y="72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993443" y="5737062"/>
            <a:ext cx="4006183" cy="4006183"/>
          </a:xfrm>
          <a:custGeom>
            <a:avLst/>
            <a:gdLst>
              <a:gd name="T0" fmla="*/ 1258 w 2517"/>
              <a:gd name="T1" fmla="*/ 0 h 2516"/>
              <a:gd name="T2" fmla="*/ 0 w 2517"/>
              <a:gd name="T3" fmla="*/ 1258 h 2516"/>
              <a:gd name="T4" fmla="*/ 1258 w 2517"/>
              <a:gd name="T5" fmla="*/ 2516 h 2516"/>
              <a:gd name="T6" fmla="*/ 2517 w 2517"/>
              <a:gd name="T7" fmla="*/ 1258 h 2516"/>
              <a:gd name="T8" fmla="*/ 1258 w 2517"/>
              <a:gd name="T9" fmla="*/ 0 h 2516"/>
              <a:gd name="T10" fmla="*/ 1258 w 2517"/>
              <a:gd name="T11" fmla="*/ 2388 h 2516"/>
              <a:gd name="T12" fmla="*/ 129 w 2517"/>
              <a:gd name="T13" fmla="*/ 1258 h 2516"/>
              <a:gd name="T14" fmla="*/ 1258 w 2517"/>
              <a:gd name="T15" fmla="*/ 128 h 2516"/>
              <a:gd name="T16" fmla="*/ 2388 w 2517"/>
              <a:gd name="T17" fmla="*/ 1258 h 2516"/>
              <a:gd name="T18" fmla="*/ 1258 w 2517"/>
              <a:gd name="T19" fmla="*/ 238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7" h="2516">
                <a:moveTo>
                  <a:pt x="1258" y="0"/>
                </a:moveTo>
                <a:cubicBezTo>
                  <a:pt x="563" y="0"/>
                  <a:pt x="0" y="563"/>
                  <a:pt x="0" y="1258"/>
                </a:cubicBezTo>
                <a:cubicBezTo>
                  <a:pt x="0" y="1953"/>
                  <a:pt x="563" y="2516"/>
                  <a:pt x="1258" y="2516"/>
                </a:cubicBezTo>
                <a:cubicBezTo>
                  <a:pt x="1953" y="2516"/>
                  <a:pt x="2517" y="1953"/>
                  <a:pt x="2517" y="1258"/>
                </a:cubicBezTo>
                <a:cubicBezTo>
                  <a:pt x="2517" y="563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4" y="2388"/>
                  <a:pt x="129" y="1882"/>
                  <a:pt x="129" y="1258"/>
                </a:cubicBezTo>
                <a:cubicBezTo>
                  <a:pt x="129" y="634"/>
                  <a:pt x="634" y="128"/>
                  <a:pt x="1258" y="128"/>
                </a:cubicBezTo>
                <a:cubicBezTo>
                  <a:pt x="1882" y="128"/>
                  <a:pt x="2388" y="634"/>
                  <a:pt x="2388" y="1258"/>
                </a:cubicBezTo>
                <a:cubicBezTo>
                  <a:pt x="2388" y="1882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8641478" y="7901567"/>
            <a:ext cx="4004762" cy="4006183"/>
          </a:xfrm>
          <a:custGeom>
            <a:avLst/>
            <a:gdLst>
              <a:gd name="T0" fmla="*/ 1258 w 2516"/>
              <a:gd name="T1" fmla="*/ 0 h 2516"/>
              <a:gd name="T2" fmla="*/ 0 w 2516"/>
              <a:gd name="T3" fmla="*/ 1258 h 2516"/>
              <a:gd name="T4" fmla="*/ 1258 w 2516"/>
              <a:gd name="T5" fmla="*/ 2516 h 2516"/>
              <a:gd name="T6" fmla="*/ 2516 w 2516"/>
              <a:gd name="T7" fmla="*/ 1258 h 2516"/>
              <a:gd name="T8" fmla="*/ 1258 w 2516"/>
              <a:gd name="T9" fmla="*/ 0 h 2516"/>
              <a:gd name="T10" fmla="*/ 1258 w 2516"/>
              <a:gd name="T11" fmla="*/ 2388 h 2516"/>
              <a:gd name="T12" fmla="*/ 128 w 2516"/>
              <a:gd name="T13" fmla="*/ 1258 h 2516"/>
              <a:gd name="T14" fmla="*/ 1258 w 2516"/>
              <a:gd name="T15" fmla="*/ 128 h 2516"/>
              <a:gd name="T16" fmla="*/ 2388 w 2516"/>
              <a:gd name="T17" fmla="*/ 1258 h 2516"/>
              <a:gd name="T18" fmla="*/ 1258 w 2516"/>
              <a:gd name="T19" fmla="*/ 238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2516">
                <a:moveTo>
                  <a:pt x="1258" y="0"/>
                </a:moveTo>
                <a:cubicBezTo>
                  <a:pt x="563" y="0"/>
                  <a:pt x="0" y="563"/>
                  <a:pt x="0" y="1258"/>
                </a:cubicBezTo>
                <a:cubicBezTo>
                  <a:pt x="0" y="1953"/>
                  <a:pt x="563" y="2516"/>
                  <a:pt x="1258" y="2516"/>
                </a:cubicBezTo>
                <a:cubicBezTo>
                  <a:pt x="1953" y="2516"/>
                  <a:pt x="2516" y="1953"/>
                  <a:pt x="2516" y="1258"/>
                </a:cubicBezTo>
                <a:cubicBezTo>
                  <a:pt x="2516" y="563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4" y="2388"/>
                  <a:pt x="128" y="1882"/>
                  <a:pt x="128" y="1258"/>
                </a:cubicBezTo>
                <a:cubicBezTo>
                  <a:pt x="128" y="634"/>
                  <a:pt x="634" y="128"/>
                  <a:pt x="1258" y="128"/>
                </a:cubicBezTo>
                <a:cubicBezTo>
                  <a:pt x="1882" y="128"/>
                  <a:pt x="2388" y="634"/>
                  <a:pt x="2388" y="1258"/>
                </a:cubicBezTo>
                <a:cubicBezTo>
                  <a:pt x="2388" y="1882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5346367" y="3444564"/>
            <a:ext cx="4185373" cy="460775"/>
          </a:xfrm>
          <a:custGeom>
            <a:avLst/>
            <a:gdLst>
              <a:gd name="connsiteX0" fmla="*/ 3953564 w 4185373"/>
              <a:gd name="connsiteY0" fmla="*/ 0 h 460775"/>
              <a:gd name="connsiteX1" fmla="*/ 4185373 w 4185373"/>
              <a:gd name="connsiteY1" fmla="*/ 230388 h 460775"/>
              <a:gd name="connsiteX2" fmla="*/ 3953564 w 4185373"/>
              <a:gd name="connsiteY2" fmla="*/ 460775 h 460775"/>
              <a:gd name="connsiteX3" fmla="*/ 3953564 w 4185373"/>
              <a:gd name="connsiteY3" fmla="*/ 332782 h 460775"/>
              <a:gd name="connsiteX4" fmla="*/ 0 w 4185373"/>
              <a:gd name="connsiteY4" fmla="*/ 332782 h 460775"/>
              <a:gd name="connsiteX5" fmla="*/ 0 w 4185373"/>
              <a:gd name="connsiteY5" fmla="*/ 127993 h 460775"/>
              <a:gd name="connsiteX6" fmla="*/ 3953564 w 4185373"/>
              <a:gd name="connsiteY6" fmla="*/ 127993 h 46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373" h="460775">
                <a:moveTo>
                  <a:pt x="3953564" y="0"/>
                </a:moveTo>
                <a:lnTo>
                  <a:pt x="4185373" y="230388"/>
                </a:lnTo>
                <a:lnTo>
                  <a:pt x="3953564" y="460775"/>
                </a:lnTo>
                <a:lnTo>
                  <a:pt x="3953564" y="332782"/>
                </a:lnTo>
                <a:lnTo>
                  <a:pt x="0" y="332782"/>
                </a:lnTo>
                <a:lnTo>
                  <a:pt x="0" y="127993"/>
                </a:lnTo>
                <a:lnTo>
                  <a:pt x="3953564" y="127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991556" y="5609069"/>
            <a:ext cx="4532378" cy="460775"/>
          </a:xfrm>
          <a:custGeom>
            <a:avLst/>
            <a:gdLst>
              <a:gd name="connsiteX0" fmla="*/ 0 w 4532378"/>
              <a:gd name="connsiteY0" fmla="*/ 127993 h 460775"/>
              <a:gd name="connsiteX1" fmla="*/ 4303412 w 4532378"/>
              <a:gd name="connsiteY1" fmla="*/ 127993 h 460775"/>
              <a:gd name="connsiteX2" fmla="*/ 4303412 w 4532378"/>
              <a:gd name="connsiteY2" fmla="*/ 332782 h 460775"/>
              <a:gd name="connsiteX3" fmla="*/ 0 w 4532378"/>
              <a:gd name="connsiteY3" fmla="*/ 332782 h 460775"/>
              <a:gd name="connsiteX4" fmla="*/ 4303413 w 4532378"/>
              <a:gd name="connsiteY4" fmla="*/ 0 h 460775"/>
              <a:gd name="connsiteX5" fmla="*/ 4532378 w 4532378"/>
              <a:gd name="connsiteY5" fmla="*/ 230388 h 460775"/>
              <a:gd name="connsiteX6" fmla="*/ 4303413 w 4532378"/>
              <a:gd name="connsiteY6" fmla="*/ 460775 h 460775"/>
              <a:gd name="connsiteX7" fmla="*/ 4303413 w 4532378"/>
              <a:gd name="connsiteY7" fmla="*/ 230388 h 46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78" h="460775">
                <a:moveTo>
                  <a:pt x="0" y="127993"/>
                </a:moveTo>
                <a:lnTo>
                  <a:pt x="4303412" y="127993"/>
                </a:lnTo>
                <a:lnTo>
                  <a:pt x="4303412" y="332782"/>
                </a:lnTo>
                <a:lnTo>
                  <a:pt x="0" y="332782"/>
                </a:lnTo>
                <a:close/>
                <a:moveTo>
                  <a:pt x="4303413" y="0"/>
                </a:moveTo>
                <a:lnTo>
                  <a:pt x="4532378" y="230388"/>
                </a:lnTo>
                <a:lnTo>
                  <a:pt x="4303413" y="460775"/>
                </a:lnTo>
                <a:lnTo>
                  <a:pt x="4303413" y="2303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0643858" y="7772151"/>
            <a:ext cx="5562012" cy="462198"/>
          </a:xfrm>
          <a:custGeom>
            <a:avLst/>
            <a:gdLst>
              <a:gd name="connsiteX0" fmla="*/ 5331624 w 5562012"/>
              <a:gd name="connsiteY0" fmla="*/ 0 h 462198"/>
              <a:gd name="connsiteX1" fmla="*/ 5562012 w 5562012"/>
              <a:gd name="connsiteY1" fmla="*/ 231810 h 462198"/>
              <a:gd name="connsiteX2" fmla="*/ 5331624 w 5562012"/>
              <a:gd name="connsiteY2" fmla="*/ 462198 h 462198"/>
              <a:gd name="connsiteX3" fmla="*/ 5331624 w 5562012"/>
              <a:gd name="connsiteY3" fmla="*/ 332783 h 462198"/>
              <a:gd name="connsiteX4" fmla="*/ 0 w 5562012"/>
              <a:gd name="connsiteY4" fmla="*/ 332783 h 462198"/>
              <a:gd name="connsiteX5" fmla="*/ 0 w 5562012"/>
              <a:gd name="connsiteY5" fmla="*/ 129416 h 462198"/>
              <a:gd name="connsiteX6" fmla="*/ 5331624 w 5562012"/>
              <a:gd name="connsiteY6" fmla="*/ 129416 h 46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012" h="462198">
                <a:moveTo>
                  <a:pt x="5331624" y="0"/>
                </a:moveTo>
                <a:lnTo>
                  <a:pt x="5562012" y="231810"/>
                </a:lnTo>
                <a:lnTo>
                  <a:pt x="5331624" y="462198"/>
                </a:lnTo>
                <a:lnTo>
                  <a:pt x="5331624" y="332783"/>
                </a:lnTo>
                <a:lnTo>
                  <a:pt x="0" y="332783"/>
                </a:lnTo>
                <a:lnTo>
                  <a:pt x="0" y="129416"/>
                </a:lnTo>
                <a:lnTo>
                  <a:pt x="5331624" y="1294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999626" y="3355164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Objective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08188" y="4096168"/>
            <a:ext cx="7801991" cy="413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Assess whether freelancing is a sustainable career path.</a:t>
            </a:r>
            <a:endParaRPr lang="en-US" sz="40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80897" y="5582380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Key Focus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673756" y="7699938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985041" y="8470583"/>
            <a:ext cx="6292939" cy="856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Primary data from Freelancer.com (1,000+ observations via web scraping).</a:t>
            </a: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4732338" y="4476751"/>
            <a:ext cx="1241425" cy="1874837"/>
          </a:xfrm>
          <a:custGeom>
            <a:avLst/>
            <a:gdLst>
              <a:gd name="T0" fmla="*/ 753 w 1422"/>
              <a:gd name="T1" fmla="*/ 13 h 2147"/>
              <a:gd name="T2" fmla="*/ 0 w 1422"/>
              <a:gd name="T3" fmla="*/ 715 h 2147"/>
              <a:gd name="T4" fmla="*/ 56 w 1422"/>
              <a:gd name="T5" fmla="*/ 994 h 2147"/>
              <a:gd name="T6" fmla="*/ 132 w 1422"/>
              <a:gd name="T7" fmla="*/ 1125 h 2147"/>
              <a:gd name="T8" fmla="*/ 365 w 1422"/>
              <a:gd name="T9" fmla="*/ 1636 h 2147"/>
              <a:gd name="T10" fmla="*/ 405 w 1422"/>
              <a:gd name="T11" fmla="*/ 1773 h 2147"/>
              <a:gd name="T12" fmla="*/ 405 w 1422"/>
              <a:gd name="T13" fmla="*/ 1884 h 2147"/>
              <a:gd name="T14" fmla="*/ 405 w 1422"/>
              <a:gd name="T15" fmla="*/ 1948 h 2147"/>
              <a:gd name="T16" fmla="*/ 585 w 1422"/>
              <a:gd name="T17" fmla="*/ 2147 h 2147"/>
              <a:gd name="T18" fmla="*/ 942 w 1422"/>
              <a:gd name="T19" fmla="*/ 2031 h 2147"/>
              <a:gd name="T20" fmla="*/ 1000 w 1422"/>
              <a:gd name="T21" fmla="*/ 1926 h 2147"/>
              <a:gd name="T22" fmla="*/ 1000 w 1422"/>
              <a:gd name="T23" fmla="*/ 1816 h 2147"/>
              <a:gd name="T24" fmla="*/ 1000 w 1422"/>
              <a:gd name="T25" fmla="*/ 1688 h 2147"/>
              <a:gd name="T26" fmla="*/ 1120 w 1422"/>
              <a:gd name="T27" fmla="*/ 1414 h 2147"/>
              <a:gd name="T28" fmla="*/ 1275 w 1422"/>
              <a:gd name="T29" fmla="*/ 1139 h 2147"/>
              <a:gd name="T30" fmla="*/ 1346 w 1422"/>
              <a:gd name="T31" fmla="*/ 999 h 2147"/>
              <a:gd name="T32" fmla="*/ 1353 w 1422"/>
              <a:gd name="T33" fmla="*/ 989 h 2147"/>
              <a:gd name="T34" fmla="*/ 1387 w 1422"/>
              <a:gd name="T35" fmla="*/ 549 h 2147"/>
              <a:gd name="T36" fmla="*/ 585 w 1422"/>
              <a:gd name="T37" fmla="*/ 2105 h 2147"/>
              <a:gd name="T38" fmla="*/ 900 w 1422"/>
              <a:gd name="T39" fmla="*/ 2037 h 2147"/>
              <a:gd name="T40" fmla="*/ 958 w 1422"/>
              <a:gd name="T41" fmla="*/ 1948 h 2147"/>
              <a:gd name="T42" fmla="*/ 494 w 1422"/>
              <a:gd name="T43" fmla="*/ 1995 h 2147"/>
              <a:gd name="T44" fmla="*/ 448 w 1422"/>
              <a:gd name="T45" fmla="*/ 1926 h 2147"/>
              <a:gd name="T46" fmla="*/ 958 w 1422"/>
              <a:gd name="T47" fmla="*/ 1948 h 2147"/>
              <a:gd name="T48" fmla="*/ 448 w 1422"/>
              <a:gd name="T49" fmla="*/ 1884 h 2147"/>
              <a:gd name="T50" fmla="*/ 958 w 1422"/>
              <a:gd name="T51" fmla="*/ 1816 h 2147"/>
              <a:gd name="T52" fmla="*/ 958 w 1422"/>
              <a:gd name="T53" fmla="*/ 1705 h 2147"/>
              <a:gd name="T54" fmla="*/ 448 w 1422"/>
              <a:gd name="T55" fmla="*/ 1773 h 2147"/>
              <a:gd name="T56" fmla="*/ 461 w 1422"/>
              <a:gd name="T57" fmla="*/ 1705 h 2147"/>
              <a:gd name="T58" fmla="*/ 808 w 1422"/>
              <a:gd name="T59" fmla="*/ 1705 h 2147"/>
              <a:gd name="T60" fmla="*/ 958 w 1422"/>
              <a:gd name="T61" fmla="*/ 1705 h 2147"/>
              <a:gd name="T62" fmla="*/ 541 w 1422"/>
              <a:gd name="T63" fmla="*/ 1040 h 2147"/>
              <a:gd name="T64" fmla="*/ 714 w 1422"/>
              <a:gd name="T65" fmla="*/ 1138 h 2147"/>
              <a:gd name="T66" fmla="*/ 789 w 1422"/>
              <a:gd name="T67" fmla="*/ 1182 h 2147"/>
              <a:gd name="T68" fmla="*/ 787 w 1422"/>
              <a:gd name="T69" fmla="*/ 1663 h 2147"/>
              <a:gd name="T70" fmla="*/ 619 w 1422"/>
              <a:gd name="T71" fmla="*/ 1192 h 2147"/>
              <a:gd name="T72" fmla="*/ 1313 w 1422"/>
              <a:gd name="T73" fmla="*/ 972 h 2147"/>
              <a:gd name="T74" fmla="*/ 1241 w 1422"/>
              <a:gd name="T75" fmla="*/ 1097 h 2147"/>
              <a:gd name="T76" fmla="*/ 1082 w 1422"/>
              <a:gd name="T77" fmla="*/ 1397 h 2147"/>
              <a:gd name="T78" fmla="*/ 944 w 1422"/>
              <a:gd name="T79" fmla="*/ 1663 h 2147"/>
              <a:gd name="T80" fmla="*/ 829 w 1422"/>
              <a:gd name="T81" fmla="*/ 1197 h 2147"/>
              <a:gd name="T82" fmla="*/ 936 w 1422"/>
              <a:gd name="T83" fmla="*/ 963 h 2147"/>
              <a:gd name="T84" fmla="*/ 703 w 1422"/>
              <a:gd name="T85" fmla="*/ 1095 h 2147"/>
              <a:gd name="T86" fmla="*/ 470 w 1422"/>
              <a:gd name="T87" fmla="*/ 963 h 2147"/>
              <a:gd name="T88" fmla="*/ 577 w 1422"/>
              <a:gd name="T89" fmla="*/ 1197 h 2147"/>
              <a:gd name="T90" fmla="*/ 461 w 1422"/>
              <a:gd name="T91" fmla="*/ 1663 h 2147"/>
              <a:gd name="T92" fmla="*/ 324 w 1422"/>
              <a:gd name="T93" fmla="*/ 1397 h 2147"/>
              <a:gd name="T94" fmla="*/ 96 w 1422"/>
              <a:gd name="T95" fmla="*/ 976 h 2147"/>
              <a:gd name="T96" fmla="*/ 42 w 1422"/>
              <a:gd name="T97" fmla="*/ 715 h 2147"/>
              <a:gd name="T98" fmla="*/ 750 w 1422"/>
              <a:gd name="T99" fmla="*/ 55 h 2147"/>
              <a:gd name="T100" fmla="*/ 1313 w 1422"/>
              <a:gd name="T101" fmla="*/ 972 h 2147"/>
              <a:gd name="T102" fmla="*/ 884 w 1422"/>
              <a:gd name="T103" fmla="*/ 292 h 2147"/>
              <a:gd name="T104" fmla="*/ 229 w 1422"/>
              <a:gd name="T105" fmla="*/ 767 h 2147"/>
              <a:gd name="T106" fmla="*/ 187 w 1422"/>
              <a:gd name="T107" fmla="*/ 767 h 2147"/>
              <a:gd name="T108" fmla="*/ 898 w 1422"/>
              <a:gd name="T109" fmla="*/ 251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22" h="2147">
                <a:moveTo>
                  <a:pt x="1387" y="549"/>
                </a:moveTo>
                <a:cubicBezTo>
                  <a:pt x="1317" y="255"/>
                  <a:pt x="1056" y="35"/>
                  <a:pt x="753" y="13"/>
                </a:cubicBezTo>
                <a:cubicBezTo>
                  <a:pt x="556" y="0"/>
                  <a:pt x="367" y="66"/>
                  <a:pt x="223" y="200"/>
                </a:cubicBezTo>
                <a:cubicBezTo>
                  <a:pt x="81" y="333"/>
                  <a:pt x="0" y="521"/>
                  <a:pt x="0" y="715"/>
                </a:cubicBezTo>
                <a:cubicBezTo>
                  <a:pt x="0" y="811"/>
                  <a:pt x="19" y="904"/>
                  <a:pt x="56" y="992"/>
                </a:cubicBezTo>
                <a:cubicBezTo>
                  <a:pt x="56" y="994"/>
                  <a:pt x="56" y="994"/>
                  <a:pt x="56" y="994"/>
                </a:cubicBezTo>
                <a:cubicBezTo>
                  <a:pt x="59" y="997"/>
                  <a:pt x="59" y="997"/>
                  <a:pt x="59" y="997"/>
                </a:cubicBezTo>
                <a:cubicBezTo>
                  <a:pt x="68" y="1013"/>
                  <a:pt x="97" y="1063"/>
                  <a:pt x="132" y="1125"/>
                </a:cubicBezTo>
                <a:cubicBezTo>
                  <a:pt x="187" y="1223"/>
                  <a:pt x="258" y="1352"/>
                  <a:pt x="286" y="1414"/>
                </a:cubicBezTo>
                <a:cubicBezTo>
                  <a:pt x="305" y="1459"/>
                  <a:pt x="340" y="1559"/>
                  <a:pt x="365" y="1636"/>
                </a:cubicBezTo>
                <a:cubicBezTo>
                  <a:pt x="373" y="1658"/>
                  <a:pt x="387" y="1676"/>
                  <a:pt x="405" y="1688"/>
                </a:cubicBezTo>
                <a:cubicBezTo>
                  <a:pt x="405" y="1773"/>
                  <a:pt x="405" y="1773"/>
                  <a:pt x="405" y="1773"/>
                </a:cubicBezTo>
                <a:cubicBezTo>
                  <a:pt x="405" y="1816"/>
                  <a:pt x="405" y="1816"/>
                  <a:pt x="405" y="1816"/>
                </a:cubicBezTo>
                <a:cubicBezTo>
                  <a:pt x="405" y="1884"/>
                  <a:pt x="405" y="1884"/>
                  <a:pt x="405" y="1884"/>
                </a:cubicBezTo>
                <a:cubicBezTo>
                  <a:pt x="405" y="1926"/>
                  <a:pt x="405" y="1926"/>
                  <a:pt x="405" y="1926"/>
                </a:cubicBezTo>
                <a:cubicBezTo>
                  <a:pt x="405" y="1948"/>
                  <a:pt x="405" y="1948"/>
                  <a:pt x="405" y="1948"/>
                </a:cubicBezTo>
                <a:cubicBezTo>
                  <a:pt x="405" y="1986"/>
                  <a:pt x="430" y="2018"/>
                  <a:pt x="464" y="2031"/>
                </a:cubicBezTo>
                <a:cubicBezTo>
                  <a:pt x="467" y="2096"/>
                  <a:pt x="520" y="2147"/>
                  <a:pt x="585" y="2147"/>
                </a:cubicBezTo>
                <a:cubicBezTo>
                  <a:pt x="820" y="2147"/>
                  <a:pt x="820" y="2147"/>
                  <a:pt x="820" y="2147"/>
                </a:cubicBezTo>
                <a:cubicBezTo>
                  <a:pt x="886" y="2147"/>
                  <a:pt x="939" y="2096"/>
                  <a:pt x="942" y="2031"/>
                </a:cubicBezTo>
                <a:cubicBezTo>
                  <a:pt x="976" y="2019"/>
                  <a:pt x="1000" y="1986"/>
                  <a:pt x="1000" y="1948"/>
                </a:cubicBezTo>
                <a:cubicBezTo>
                  <a:pt x="1000" y="1926"/>
                  <a:pt x="1000" y="1926"/>
                  <a:pt x="1000" y="1926"/>
                </a:cubicBezTo>
                <a:cubicBezTo>
                  <a:pt x="1000" y="1884"/>
                  <a:pt x="1000" y="1884"/>
                  <a:pt x="1000" y="1884"/>
                </a:cubicBezTo>
                <a:cubicBezTo>
                  <a:pt x="1000" y="1816"/>
                  <a:pt x="1000" y="1816"/>
                  <a:pt x="1000" y="1816"/>
                </a:cubicBezTo>
                <a:cubicBezTo>
                  <a:pt x="1000" y="1773"/>
                  <a:pt x="1000" y="1773"/>
                  <a:pt x="1000" y="1773"/>
                </a:cubicBezTo>
                <a:cubicBezTo>
                  <a:pt x="1000" y="1688"/>
                  <a:pt x="1000" y="1688"/>
                  <a:pt x="1000" y="1688"/>
                </a:cubicBezTo>
                <a:cubicBezTo>
                  <a:pt x="1019" y="1676"/>
                  <a:pt x="1033" y="1658"/>
                  <a:pt x="1041" y="1636"/>
                </a:cubicBezTo>
                <a:cubicBezTo>
                  <a:pt x="1076" y="1528"/>
                  <a:pt x="1105" y="1449"/>
                  <a:pt x="1120" y="1414"/>
                </a:cubicBezTo>
                <a:cubicBezTo>
                  <a:pt x="1148" y="1351"/>
                  <a:pt x="1221" y="1219"/>
                  <a:pt x="1266" y="1139"/>
                </a:cubicBezTo>
                <a:cubicBezTo>
                  <a:pt x="1275" y="1139"/>
                  <a:pt x="1275" y="1139"/>
                  <a:pt x="1275" y="1139"/>
                </a:cubicBezTo>
                <a:cubicBezTo>
                  <a:pt x="1275" y="1123"/>
                  <a:pt x="1275" y="1123"/>
                  <a:pt x="1275" y="1123"/>
                </a:cubicBezTo>
                <a:cubicBezTo>
                  <a:pt x="1308" y="1063"/>
                  <a:pt x="1336" y="1015"/>
                  <a:pt x="1346" y="999"/>
                </a:cubicBezTo>
                <a:cubicBezTo>
                  <a:pt x="1347" y="997"/>
                  <a:pt x="1348" y="995"/>
                  <a:pt x="1349" y="993"/>
                </a:cubicBezTo>
                <a:cubicBezTo>
                  <a:pt x="1353" y="989"/>
                  <a:pt x="1353" y="989"/>
                  <a:pt x="1353" y="989"/>
                </a:cubicBezTo>
                <a:cubicBezTo>
                  <a:pt x="1353" y="985"/>
                  <a:pt x="1353" y="985"/>
                  <a:pt x="1353" y="985"/>
                </a:cubicBezTo>
                <a:cubicBezTo>
                  <a:pt x="1410" y="847"/>
                  <a:pt x="1422" y="696"/>
                  <a:pt x="1387" y="549"/>
                </a:cubicBezTo>
                <a:close/>
                <a:moveTo>
                  <a:pt x="820" y="2105"/>
                </a:moveTo>
                <a:cubicBezTo>
                  <a:pt x="585" y="2105"/>
                  <a:pt x="585" y="2105"/>
                  <a:pt x="585" y="2105"/>
                </a:cubicBezTo>
                <a:cubicBezTo>
                  <a:pt x="545" y="2105"/>
                  <a:pt x="512" y="2075"/>
                  <a:pt x="506" y="2037"/>
                </a:cubicBezTo>
                <a:cubicBezTo>
                  <a:pt x="900" y="2037"/>
                  <a:pt x="900" y="2037"/>
                  <a:pt x="900" y="2037"/>
                </a:cubicBezTo>
                <a:cubicBezTo>
                  <a:pt x="894" y="2075"/>
                  <a:pt x="861" y="2105"/>
                  <a:pt x="820" y="2105"/>
                </a:cubicBezTo>
                <a:close/>
                <a:moveTo>
                  <a:pt x="958" y="1948"/>
                </a:moveTo>
                <a:cubicBezTo>
                  <a:pt x="958" y="1974"/>
                  <a:pt x="937" y="1995"/>
                  <a:pt x="912" y="1995"/>
                </a:cubicBezTo>
                <a:cubicBezTo>
                  <a:pt x="494" y="1995"/>
                  <a:pt x="494" y="1995"/>
                  <a:pt x="494" y="1995"/>
                </a:cubicBezTo>
                <a:cubicBezTo>
                  <a:pt x="468" y="1995"/>
                  <a:pt x="448" y="1974"/>
                  <a:pt x="448" y="1948"/>
                </a:cubicBezTo>
                <a:cubicBezTo>
                  <a:pt x="448" y="1926"/>
                  <a:pt x="448" y="1926"/>
                  <a:pt x="448" y="1926"/>
                </a:cubicBezTo>
                <a:cubicBezTo>
                  <a:pt x="958" y="1926"/>
                  <a:pt x="958" y="1926"/>
                  <a:pt x="958" y="1926"/>
                </a:cubicBezTo>
                <a:lnTo>
                  <a:pt x="958" y="1948"/>
                </a:lnTo>
                <a:close/>
                <a:moveTo>
                  <a:pt x="958" y="1884"/>
                </a:moveTo>
                <a:cubicBezTo>
                  <a:pt x="448" y="1884"/>
                  <a:pt x="448" y="1884"/>
                  <a:pt x="448" y="1884"/>
                </a:cubicBezTo>
                <a:cubicBezTo>
                  <a:pt x="448" y="1816"/>
                  <a:pt x="448" y="1816"/>
                  <a:pt x="448" y="1816"/>
                </a:cubicBezTo>
                <a:cubicBezTo>
                  <a:pt x="958" y="1816"/>
                  <a:pt x="958" y="1816"/>
                  <a:pt x="958" y="1816"/>
                </a:cubicBezTo>
                <a:lnTo>
                  <a:pt x="958" y="1884"/>
                </a:lnTo>
                <a:close/>
                <a:moveTo>
                  <a:pt x="958" y="1705"/>
                </a:moveTo>
                <a:cubicBezTo>
                  <a:pt x="958" y="1773"/>
                  <a:pt x="958" y="1773"/>
                  <a:pt x="958" y="1773"/>
                </a:cubicBezTo>
                <a:cubicBezTo>
                  <a:pt x="448" y="1773"/>
                  <a:pt x="448" y="1773"/>
                  <a:pt x="448" y="1773"/>
                </a:cubicBezTo>
                <a:cubicBezTo>
                  <a:pt x="448" y="1705"/>
                  <a:pt x="448" y="1705"/>
                  <a:pt x="448" y="1705"/>
                </a:cubicBezTo>
                <a:cubicBezTo>
                  <a:pt x="461" y="1705"/>
                  <a:pt x="461" y="1705"/>
                  <a:pt x="461" y="1705"/>
                </a:cubicBezTo>
                <a:cubicBezTo>
                  <a:pt x="598" y="1705"/>
                  <a:pt x="598" y="1705"/>
                  <a:pt x="598" y="1705"/>
                </a:cubicBezTo>
                <a:cubicBezTo>
                  <a:pt x="808" y="1705"/>
                  <a:pt x="808" y="1705"/>
                  <a:pt x="808" y="1705"/>
                </a:cubicBezTo>
                <a:cubicBezTo>
                  <a:pt x="944" y="1705"/>
                  <a:pt x="944" y="1705"/>
                  <a:pt x="944" y="1705"/>
                </a:cubicBezTo>
                <a:lnTo>
                  <a:pt x="958" y="1705"/>
                </a:lnTo>
                <a:close/>
                <a:moveTo>
                  <a:pt x="616" y="1182"/>
                </a:moveTo>
                <a:cubicBezTo>
                  <a:pt x="541" y="1040"/>
                  <a:pt x="541" y="1040"/>
                  <a:pt x="541" y="1040"/>
                </a:cubicBezTo>
                <a:cubicBezTo>
                  <a:pt x="691" y="1138"/>
                  <a:pt x="691" y="1138"/>
                  <a:pt x="691" y="1138"/>
                </a:cubicBezTo>
                <a:cubicBezTo>
                  <a:pt x="698" y="1142"/>
                  <a:pt x="707" y="1142"/>
                  <a:pt x="714" y="1138"/>
                </a:cubicBezTo>
                <a:cubicBezTo>
                  <a:pt x="865" y="1040"/>
                  <a:pt x="865" y="1040"/>
                  <a:pt x="865" y="1040"/>
                </a:cubicBezTo>
                <a:cubicBezTo>
                  <a:pt x="789" y="1182"/>
                  <a:pt x="789" y="1182"/>
                  <a:pt x="789" y="1182"/>
                </a:cubicBezTo>
                <a:cubicBezTo>
                  <a:pt x="788" y="1185"/>
                  <a:pt x="787" y="1189"/>
                  <a:pt x="787" y="1192"/>
                </a:cubicBezTo>
                <a:cubicBezTo>
                  <a:pt x="787" y="1663"/>
                  <a:pt x="787" y="1663"/>
                  <a:pt x="787" y="1663"/>
                </a:cubicBezTo>
                <a:cubicBezTo>
                  <a:pt x="619" y="1663"/>
                  <a:pt x="619" y="1663"/>
                  <a:pt x="619" y="1663"/>
                </a:cubicBezTo>
                <a:cubicBezTo>
                  <a:pt x="619" y="1192"/>
                  <a:pt x="619" y="1192"/>
                  <a:pt x="619" y="1192"/>
                </a:cubicBezTo>
                <a:cubicBezTo>
                  <a:pt x="619" y="1189"/>
                  <a:pt x="618" y="1185"/>
                  <a:pt x="616" y="1182"/>
                </a:cubicBezTo>
                <a:close/>
                <a:moveTo>
                  <a:pt x="1313" y="972"/>
                </a:moveTo>
                <a:cubicBezTo>
                  <a:pt x="1310" y="976"/>
                  <a:pt x="1310" y="976"/>
                  <a:pt x="1310" y="976"/>
                </a:cubicBezTo>
                <a:cubicBezTo>
                  <a:pt x="1300" y="993"/>
                  <a:pt x="1273" y="1039"/>
                  <a:pt x="1241" y="1097"/>
                </a:cubicBezTo>
                <a:cubicBezTo>
                  <a:pt x="1235" y="1107"/>
                  <a:pt x="1235" y="1107"/>
                  <a:pt x="1235" y="1107"/>
                </a:cubicBezTo>
                <a:cubicBezTo>
                  <a:pt x="1190" y="1187"/>
                  <a:pt x="1111" y="1329"/>
                  <a:pt x="1082" y="1397"/>
                </a:cubicBezTo>
                <a:cubicBezTo>
                  <a:pt x="1061" y="1443"/>
                  <a:pt x="1026" y="1545"/>
                  <a:pt x="1001" y="1622"/>
                </a:cubicBezTo>
                <a:cubicBezTo>
                  <a:pt x="993" y="1647"/>
                  <a:pt x="970" y="1663"/>
                  <a:pt x="944" y="1663"/>
                </a:cubicBezTo>
                <a:cubicBezTo>
                  <a:pt x="829" y="1663"/>
                  <a:pt x="829" y="1663"/>
                  <a:pt x="829" y="1663"/>
                </a:cubicBezTo>
                <a:cubicBezTo>
                  <a:pt x="829" y="1197"/>
                  <a:pt x="829" y="1197"/>
                  <a:pt x="829" y="1197"/>
                </a:cubicBezTo>
                <a:cubicBezTo>
                  <a:pt x="940" y="989"/>
                  <a:pt x="940" y="989"/>
                  <a:pt x="940" y="989"/>
                </a:cubicBezTo>
                <a:cubicBezTo>
                  <a:pt x="945" y="980"/>
                  <a:pt x="943" y="970"/>
                  <a:pt x="936" y="963"/>
                </a:cubicBezTo>
                <a:cubicBezTo>
                  <a:pt x="929" y="957"/>
                  <a:pt x="918" y="956"/>
                  <a:pt x="910" y="961"/>
                </a:cubicBezTo>
                <a:cubicBezTo>
                  <a:pt x="703" y="1095"/>
                  <a:pt x="703" y="1095"/>
                  <a:pt x="703" y="1095"/>
                </a:cubicBezTo>
                <a:cubicBezTo>
                  <a:pt x="495" y="961"/>
                  <a:pt x="495" y="961"/>
                  <a:pt x="495" y="961"/>
                </a:cubicBezTo>
                <a:cubicBezTo>
                  <a:pt x="487" y="956"/>
                  <a:pt x="477" y="957"/>
                  <a:pt x="470" y="963"/>
                </a:cubicBezTo>
                <a:cubicBezTo>
                  <a:pt x="463" y="970"/>
                  <a:pt x="461" y="980"/>
                  <a:pt x="465" y="989"/>
                </a:cubicBezTo>
                <a:cubicBezTo>
                  <a:pt x="577" y="1197"/>
                  <a:pt x="577" y="1197"/>
                  <a:pt x="577" y="1197"/>
                </a:cubicBezTo>
                <a:cubicBezTo>
                  <a:pt x="577" y="1663"/>
                  <a:pt x="577" y="1663"/>
                  <a:pt x="577" y="1663"/>
                </a:cubicBezTo>
                <a:cubicBezTo>
                  <a:pt x="461" y="1663"/>
                  <a:pt x="461" y="1663"/>
                  <a:pt x="461" y="1663"/>
                </a:cubicBezTo>
                <a:cubicBezTo>
                  <a:pt x="436" y="1663"/>
                  <a:pt x="413" y="1647"/>
                  <a:pt x="405" y="1622"/>
                </a:cubicBezTo>
                <a:cubicBezTo>
                  <a:pt x="380" y="1545"/>
                  <a:pt x="345" y="1443"/>
                  <a:pt x="324" y="1397"/>
                </a:cubicBezTo>
                <a:cubicBezTo>
                  <a:pt x="296" y="1334"/>
                  <a:pt x="224" y="1203"/>
                  <a:pt x="169" y="1104"/>
                </a:cubicBezTo>
                <a:cubicBezTo>
                  <a:pt x="134" y="1042"/>
                  <a:pt x="105" y="992"/>
                  <a:pt x="96" y="976"/>
                </a:cubicBezTo>
                <a:cubicBezTo>
                  <a:pt x="94" y="974"/>
                  <a:pt x="94" y="974"/>
                  <a:pt x="94" y="974"/>
                </a:cubicBezTo>
                <a:cubicBezTo>
                  <a:pt x="59" y="892"/>
                  <a:pt x="42" y="805"/>
                  <a:pt x="42" y="715"/>
                </a:cubicBezTo>
                <a:cubicBezTo>
                  <a:pt x="42" y="532"/>
                  <a:pt x="118" y="356"/>
                  <a:pt x="252" y="231"/>
                </a:cubicBezTo>
                <a:cubicBezTo>
                  <a:pt x="388" y="105"/>
                  <a:pt x="564" y="42"/>
                  <a:pt x="750" y="55"/>
                </a:cubicBezTo>
                <a:cubicBezTo>
                  <a:pt x="1035" y="75"/>
                  <a:pt x="1280" y="282"/>
                  <a:pt x="1346" y="558"/>
                </a:cubicBezTo>
                <a:cubicBezTo>
                  <a:pt x="1379" y="698"/>
                  <a:pt x="1367" y="841"/>
                  <a:pt x="1313" y="972"/>
                </a:cubicBezTo>
                <a:close/>
                <a:moveTo>
                  <a:pt x="911" y="278"/>
                </a:moveTo>
                <a:cubicBezTo>
                  <a:pt x="907" y="289"/>
                  <a:pt x="895" y="295"/>
                  <a:pt x="884" y="292"/>
                </a:cubicBezTo>
                <a:cubicBezTo>
                  <a:pt x="834" y="275"/>
                  <a:pt x="782" y="267"/>
                  <a:pt x="729" y="267"/>
                </a:cubicBezTo>
                <a:cubicBezTo>
                  <a:pt x="453" y="267"/>
                  <a:pt x="229" y="491"/>
                  <a:pt x="229" y="767"/>
                </a:cubicBezTo>
                <a:cubicBezTo>
                  <a:pt x="229" y="778"/>
                  <a:pt x="219" y="788"/>
                  <a:pt x="208" y="788"/>
                </a:cubicBezTo>
                <a:cubicBezTo>
                  <a:pt x="196" y="788"/>
                  <a:pt x="187" y="778"/>
                  <a:pt x="187" y="767"/>
                </a:cubicBezTo>
                <a:cubicBezTo>
                  <a:pt x="187" y="468"/>
                  <a:pt x="430" y="225"/>
                  <a:pt x="729" y="225"/>
                </a:cubicBezTo>
                <a:cubicBezTo>
                  <a:pt x="786" y="225"/>
                  <a:pt x="843" y="234"/>
                  <a:pt x="898" y="251"/>
                </a:cubicBezTo>
                <a:cubicBezTo>
                  <a:pt x="909" y="255"/>
                  <a:pt x="915" y="267"/>
                  <a:pt x="911" y="2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0"/>
          <p:cNvSpPr>
            <a:spLocks noEditPoints="1"/>
          </p:cNvSpPr>
          <p:nvPr/>
        </p:nvSpPr>
        <p:spPr bwMode="auto">
          <a:xfrm>
            <a:off x="9808395" y="9184264"/>
            <a:ext cx="1666824" cy="1505386"/>
          </a:xfrm>
          <a:custGeom>
            <a:avLst/>
            <a:gdLst>
              <a:gd name="T0" fmla="*/ 2581 w 3659"/>
              <a:gd name="T1" fmla="*/ 193 h 3301"/>
              <a:gd name="T2" fmla="*/ 1056 w 3659"/>
              <a:gd name="T3" fmla="*/ 182 h 3301"/>
              <a:gd name="T4" fmla="*/ 337 w 3659"/>
              <a:gd name="T5" fmla="*/ 905 h 3301"/>
              <a:gd name="T6" fmla="*/ 6 w 3659"/>
              <a:gd name="T7" fmla="*/ 1528 h 3301"/>
              <a:gd name="T8" fmla="*/ 3329 w 3659"/>
              <a:gd name="T9" fmla="*/ 2295 h 3301"/>
              <a:gd name="T10" fmla="*/ 3658 w 3659"/>
              <a:gd name="T11" fmla="*/ 1208 h 3301"/>
              <a:gd name="T12" fmla="*/ 508 w 3659"/>
              <a:gd name="T13" fmla="*/ 1193 h 3301"/>
              <a:gd name="T14" fmla="*/ 708 w 3659"/>
              <a:gd name="T15" fmla="*/ 1994 h 3301"/>
              <a:gd name="T16" fmla="*/ 2383 w 3659"/>
              <a:gd name="T17" fmla="*/ 1349 h 3301"/>
              <a:gd name="T18" fmla="*/ 1809 w 3659"/>
              <a:gd name="T19" fmla="*/ 606 h 3301"/>
              <a:gd name="T20" fmla="*/ 2362 w 3659"/>
              <a:gd name="T21" fmla="*/ 1328 h 3301"/>
              <a:gd name="T22" fmla="*/ 1612 w 3659"/>
              <a:gd name="T23" fmla="*/ 1454 h 3301"/>
              <a:gd name="T24" fmla="*/ 1032 w 3659"/>
              <a:gd name="T25" fmla="*/ 1314 h 3301"/>
              <a:gd name="T26" fmla="*/ 1032 w 3659"/>
              <a:gd name="T27" fmla="*/ 1314 h 3301"/>
              <a:gd name="T28" fmla="*/ 1659 w 3659"/>
              <a:gd name="T29" fmla="*/ 505 h 3301"/>
              <a:gd name="T30" fmla="*/ 1814 w 3659"/>
              <a:gd name="T31" fmla="*/ 70 h 3301"/>
              <a:gd name="T32" fmla="*/ 2529 w 3659"/>
              <a:gd name="T33" fmla="*/ 379 h 3301"/>
              <a:gd name="T34" fmla="*/ 1217 w 3659"/>
              <a:gd name="T35" fmla="*/ 448 h 3301"/>
              <a:gd name="T36" fmla="*/ 964 w 3659"/>
              <a:gd name="T37" fmla="*/ 1299 h 3301"/>
              <a:gd name="T38" fmla="*/ 1406 w 3659"/>
              <a:gd name="T39" fmla="*/ 2188 h 3301"/>
              <a:gd name="T40" fmla="*/ 1809 w 3659"/>
              <a:gd name="T41" fmla="*/ 2135 h 3301"/>
              <a:gd name="T42" fmla="*/ 1809 w 3659"/>
              <a:gd name="T43" fmla="*/ 1458 h 3301"/>
              <a:gd name="T44" fmla="*/ 1940 w 3659"/>
              <a:gd name="T45" fmla="*/ 2133 h 3301"/>
              <a:gd name="T46" fmla="*/ 2466 w 3659"/>
              <a:gd name="T47" fmla="*/ 1651 h 3301"/>
              <a:gd name="T48" fmla="*/ 2968 w 3659"/>
              <a:gd name="T49" fmla="*/ 1193 h 3301"/>
              <a:gd name="T50" fmla="*/ 3323 w 3659"/>
              <a:gd name="T51" fmla="*/ 1194 h 3301"/>
              <a:gd name="T52" fmla="*/ 3214 w 3659"/>
              <a:gd name="T53" fmla="*/ 926 h 3301"/>
              <a:gd name="T54" fmla="*/ 2641 w 3659"/>
              <a:gd name="T55" fmla="*/ 308 h 3301"/>
              <a:gd name="T56" fmla="*/ 2572 w 3659"/>
              <a:gd name="T57" fmla="*/ 308 h 3301"/>
              <a:gd name="T58" fmla="*/ 977 w 3659"/>
              <a:gd name="T59" fmla="*/ 307 h 3301"/>
              <a:gd name="T60" fmla="*/ 401 w 3659"/>
              <a:gd name="T61" fmla="*/ 947 h 3301"/>
              <a:gd name="T62" fmla="*/ 448 w 3659"/>
              <a:gd name="T63" fmla="*/ 1150 h 3301"/>
              <a:gd name="T64" fmla="*/ 228 w 3659"/>
              <a:gd name="T65" fmla="*/ 1651 h 3301"/>
              <a:gd name="T66" fmla="*/ 1734 w 3659"/>
              <a:gd name="T67" fmla="*/ 3224 h 3301"/>
              <a:gd name="T68" fmla="*/ 1809 w 3659"/>
              <a:gd name="T69" fmla="*/ 2871 h 3301"/>
              <a:gd name="T70" fmla="*/ 1809 w 3659"/>
              <a:gd name="T71" fmla="*/ 2871 h 3301"/>
              <a:gd name="T72" fmla="*/ 2265 w 3659"/>
              <a:gd name="T73" fmla="*/ 2847 h 3301"/>
              <a:gd name="T74" fmla="*/ 2374 w 3659"/>
              <a:gd name="T75" fmla="*/ 2763 h 3301"/>
              <a:gd name="T76" fmla="*/ 1491 w 3659"/>
              <a:gd name="T77" fmla="*/ 3189 h 3301"/>
              <a:gd name="T78" fmla="*/ 753 w 3659"/>
              <a:gd name="T79" fmla="*/ 2647 h 3301"/>
              <a:gd name="T80" fmla="*/ 459 w 3659"/>
              <a:gd name="T81" fmla="*/ 2477 h 3301"/>
              <a:gd name="T82" fmla="*/ 709 w 3659"/>
              <a:gd name="T83" fmla="*/ 2705 h 3301"/>
              <a:gd name="T84" fmla="*/ 2762 w 3659"/>
              <a:gd name="T85" fmla="*/ 2753 h 3301"/>
              <a:gd name="T86" fmla="*/ 2820 w 3659"/>
              <a:gd name="T87" fmla="*/ 2663 h 3301"/>
              <a:gd name="T88" fmla="*/ 3154 w 3659"/>
              <a:gd name="T89" fmla="*/ 2482 h 3301"/>
              <a:gd name="T90" fmla="*/ 3277 w 3659"/>
              <a:gd name="T91" fmla="*/ 2145 h 3301"/>
              <a:gd name="T92" fmla="*/ 1607 w 3659"/>
              <a:gd name="T93" fmla="*/ 2797 h 3301"/>
              <a:gd name="T94" fmla="*/ 243 w 3659"/>
              <a:gd name="T95" fmla="*/ 1893 h 3301"/>
              <a:gd name="T96" fmla="*/ 172 w 3659"/>
              <a:gd name="T97" fmla="*/ 1710 h 3301"/>
              <a:gd name="T98" fmla="*/ 408 w 3659"/>
              <a:gd name="T99" fmla="*/ 1900 h 3301"/>
              <a:gd name="T100" fmla="*/ 1656 w 3659"/>
              <a:gd name="T101" fmla="*/ 2257 h 3301"/>
              <a:gd name="T102" fmla="*/ 2689 w 3659"/>
              <a:gd name="T103" fmla="*/ 1593 h 3301"/>
              <a:gd name="T104" fmla="*/ 3496 w 3659"/>
              <a:gd name="T105" fmla="*/ 2364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59" h="3301">
                <a:moveTo>
                  <a:pt x="3648" y="1181"/>
                </a:moveTo>
                <a:cubicBezTo>
                  <a:pt x="3641" y="1173"/>
                  <a:pt x="3631" y="1170"/>
                  <a:pt x="3621" y="1171"/>
                </a:cubicBezTo>
                <a:cubicBezTo>
                  <a:pt x="3393" y="1189"/>
                  <a:pt x="3393" y="1189"/>
                  <a:pt x="3393" y="1189"/>
                </a:cubicBezTo>
                <a:cubicBezTo>
                  <a:pt x="3266" y="751"/>
                  <a:pt x="2967" y="397"/>
                  <a:pt x="2581" y="193"/>
                </a:cubicBezTo>
                <a:cubicBezTo>
                  <a:pt x="2578" y="190"/>
                  <a:pt x="2574" y="188"/>
                  <a:pt x="2571" y="187"/>
                </a:cubicBezTo>
                <a:cubicBezTo>
                  <a:pt x="2340" y="67"/>
                  <a:pt x="2081" y="0"/>
                  <a:pt x="1809" y="0"/>
                </a:cubicBezTo>
                <a:cubicBezTo>
                  <a:pt x="1806" y="0"/>
                  <a:pt x="1804" y="0"/>
                  <a:pt x="1801" y="0"/>
                </a:cubicBezTo>
                <a:cubicBezTo>
                  <a:pt x="1533" y="2"/>
                  <a:pt x="1280" y="67"/>
                  <a:pt x="1056" y="182"/>
                </a:cubicBezTo>
                <a:cubicBezTo>
                  <a:pt x="1050" y="183"/>
                  <a:pt x="1043" y="185"/>
                  <a:pt x="1038" y="190"/>
                </a:cubicBezTo>
                <a:cubicBezTo>
                  <a:pt x="1037" y="191"/>
                  <a:pt x="1036" y="192"/>
                  <a:pt x="1034" y="194"/>
                </a:cubicBezTo>
                <a:cubicBezTo>
                  <a:pt x="739" y="351"/>
                  <a:pt x="497" y="596"/>
                  <a:pt x="343" y="894"/>
                </a:cubicBezTo>
                <a:cubicBezTo>
                  <a:pt x="340" y="897"/>
                  <a:pt x="339" y="901"/>
                  <a:pt x="337" y="905"/>
                </a:cubicBezTo>
                <a:cubicBezTo>
                  <a:pt x="230" y="1115"/>
                  <a:pt x="167" y="1351"/>
                  <a:pt x="160" y="1602"/>
                </a:cubicBezTo>
                <a:cubicBezTo>
                  <a:pt x="126" y="1567"/>
                  <a:pt x="95" y="1532"/>
                  <a:pt x="65" y="1495"/>
                </a:cubicBezTo>
                <a:cubicBezTo>
                  <a:pt x="55" y="1482"/>
                  <a:pt x="36" y="1479"/>
                  <a:pt x="21" y="1487"/>
                </a:cubicBezTo>
                <a:cubicBezTo>
                  <a:pt x="7" y="1495"/>
                  <a:pt x="0" y="1513"/>
                  <a:pt x="6" y="1528"/>
                </a:cubicBezTo>
                <a:cubicBezTo>
                  <a:pt x="58" y="1675"/>
                  <a:pt x="117" y="1806"/>
                  <a:pt x="181" y="1923"/>
                </a:cubicBezTo>
                <a:cubicBezTo>
                  <a:pt x="311" y="2704"/>
                  <a:pt x="967" y="3275"/>
                  <a:pt x="1755" y="3300"/>
                </a:cubicBezTo>
                <a:cubicBezTo>
                  <a:pt x="1773" y="3301"/>
                  <a:pt x="1791" y="3301"/>
                  <a:pt x="1809" y="3301"/>
                </a:cubicBezTo>
                <a:cubicBezTo>
                  <a:pt x="2468" y="3301"/>
                  <a:pt x="3072" y="2899"/>
                  <a:pt x="3329" y="2295"/>
                </a:cubicBezTo>
                <a:cubicBezTo>
                  <a:pt x="3500" y="2466"/>
                  <a:pt x="3500" y="2466"/>
                  <a:pt x="3500" y="2466"/>
                </a:cubicBezTo>
                <a:cubicBezTo>
                  <a:pt x="3510" y="2476"/>
                  <a:pt x="3524" y="2479"/>
                  <a:pt x="3536" y="2474"/>
                </a:cubicBezTo>
                <a:cubicBezTo>
                  <a:pt x="3549" y="2469"/>
                  <a:pt x="3558" y="2458"/>
                  <a:pt x="3559" y="2444"/>
                </a:cubicBezTo>
                <a:cubicBezTo>
                  <a:pt x="3658" y="1208"/>
                  <a:pt x="3658" y="1208"/>
                  <a:pt x="3658" y="1208"/>
                </a:cubicBezTo>
                <a:cubicBezTo>
                  <a:pt x="3659" y="1198"/>
                  <a:pt x="3655" y="1188"/>
                  <a:pt x="3648" y="1181"/>
                </a:cubicBezTo>
                <a:close/>
                <a:moveTo>
                  <a:pt x="461" y="1853"/>
                </a:moveTo>
                <a:cubicBezTo>
                  <a:pt x="454" y="1786"/>
                  <a:pt x="450" y="1718"/>
                  <a:pt x="450" y="1651"/>
                </a:cubicBezTo>
                <a:cubicBezTo>
                  <a:pt x="450" y="1492"/>
                  <a:pt x="470" y="1338"/>
                  <a:pt x="508" y="1193"/>
                </a:cubicBezTo>
                <a:cubicBezTo>
                  <a:pt x="616" y="1263"/>
                  <a:pt x="770" y="1322"/>
                  <a:pt x="957" y="1367"/>
                </a:cubicBezTo>
                <a:cubicBezTo>
                  <a:pt x="949" y="1459"/>
                  <a:pt x="944" y="1554"/>
                  <a:pt x="944" y="1651"/>
                </a:cubicBezTo>
                <a:cubicBezTo>
                  <a:pt x="944" y="1789"/>
                  <a:pt x="953" y="1926"/>
                  <a:pt x="971" y="2059"/>
                </a:cubicBezTo>
                <a:cubicBezTo>
                  <a:pt x="878" y="2041"/>
                  <a:pt x="789" y="2019"/>
                  <a:pt x="708" y="1994"/>
                </a:cubicBezTo>
                <a:cubicBezTo>
                  <a:pt x="708" y="1994"/>
                  <a:pt x="708" y="1994"/>
                  <a:pt x="708" y="1994"/>
                </a:cubicBezTo>
                <a:cubicBezTo>
                  <a:pt x="622" y="1953"/>
                  <a:pt x="540" y="1905"/>
                  <a:pt x="461" y="1853"/>
                </a:cubicBezTo>
                <a:close/>
                <a:moveTo>
                  <a:pt x="2362" y="1328"/>
                </a:moveTo>
                <a:cubicBezTo>
                  <a:pt x="2383" y="1349"/>
                  <a:pt x="2383" y="1349"/>
                  <a:pt x="2383" y="1349"/>
                </a:cubicBezTo>
                <a:cubicBezTo>
                  <a:pt x="2202" y="1375"/>
                  <a:pt x="2010" y="1389"/>
                  <a:pt x="1809" y="1389"/>
                </a:cubicBezTo>
                <a:cubicBezTo>
                  <a:pt x="1766" y="1389"/>
                  <a:pt x="1724" y="1388"/>
                  <a:pt x="1682" y="1387"/>
                </a:cubicBezTo>
                <a:cubicBezTo>
                  <a:pt x="1687" y="1074"/>
                  <a:pt x="1701" y="811"/>
                  <a:pt x="1719" y="604"/>
                </a:cubicBezTo>
                <a:cubicBezTo>
                  <a:pt x="1749" y="605"/>
                  <a:pt x="1779" y="606"/>
                  <a:pt x="1809" y="606"/>
                </a:cubicBezTo>
                <a:cubicBezTo>
                  <a:pt x="1954" y="606"/>
                  <a:pt x="2102" y="593"/>
                  <a:pt x="2232" y="566"/>
                </a:cubicBezTo>
                <a:cubicBezTo>
                  <a:pt x="2302" y="762"/>
                  <a:pt x="2353" y="1004"/>
                  <a:pt x="2379" y="1271"/>
                </a:cubicBezTo>
                <a:cubicBezTo>
                  <a:pt x="2368" y="1273"/>
                  <a:pt x="2358" y="1281"/>
                  <a:pt x="2354" y="1292"/>
                </a:cubicBezTo>
                <a:cubicBezTo>
                  <a:pt x="2350" y="1305"/>
                  <a:pt x="2353" y="1319"/>
                  <a:pt x="2362" y="1328"/>
                </a:cubicBezTo>
                <a:close/>
                <a:moveTo>
                  <a:pt x="1043" y="2072"/>
                </a:moveTo>
                <a:cubicBezTo>
                  <a:pt x="1024" y="1935"/>
                  <a:pt x="1013" y="1794"/>
                  <a:pt x="1013" y="1651"/>
                </a:cubicBezTo>
                <a:cubicBezTo>
                  <a:pt x="1013" y="1559"/>
                  <a:pt x="1017" y="1470"/>
                  <a:pt x="1025" y="1383"/>
                </a:cubicBezTo>
                <a:cubicBezTo>
                  <a:pt x="1199" y="1420"/>
                  <a:pt x="1398" y="1444"/>
                  <a:pt x="1612" y="1454"/>
                </a:cubicBezTo>
                <a:cubicBezTo>
                  <a:pt x="1612" y="1519"/>
                  <a:pt x="1611" y="1584"/>
                  <a:pt x="1611" y="1651"/>
                </a:cubicBezTo>
                <a:cubicBezTo>
                  <a:pt x="1611" y="1815"/>
                  <a:pt x="1614" y="1976"/>
                  <a:pt x="1619" y="2131"/>
                </a:cubicBezTo>
                <a:cubicBezTo>
                  <a:pt x="1415" y="2123"/>
                  <a:pt x="1220" y="2103"/>
                  <a:pt x="1043" y="2072"/>
                </a:cubicBezTo>
                <a:close/>
                <a:moveTo>
                  <a:pt x="1032" y="1314"/>
                </a:moveTo>
                <a:cubicBezTo>
                  <a:pt x="1065" y="1012"/>
                  <a:pt x="1141" y="742"/>
                  <a:pt x="1247" y="531"/>
                </a:cubicBezTo>
                <a:cubicBezTo>
                  <a:pt x="1363" y="568"/>
                  <a:pt x="1504" y="591"/>
                  <a:pt x="1650" y="601"/>
                </a:cubicBezTo>
                <a:cubicBezTo>
                  <a:pt x="1631" y="826"/>
                  <a:pt x="1618" y="1095"/>
                  <a:pt x="1613" y="1385"/>
                </a:cubicBezTo>
                <a:cubicBezTo>
                  <a:pt x="1395" y="1375"/>
                  <a:pt x="1199" y="1350"/>
                  <a:pt x="1032" y="1314"/>
                </a:cubicBezTo>
                <a:close/>
                <a:moveTo>
                  <a:pt x="1656" y="532"/>
                </a:moveTo>
                <a:cubicBezTo>
                  <a:pt x="1508" y="523"/>
                  <a:pt x="1380" y="500"/>
                  <a:pt x="1280" y="470"/>
                </a:cubicBezTo>
                <a:cubicBezTo>
                  <a:pt x="1404" y="252"/>
                  <a:pt x="1561" y="108"/>
                  <a:pt x="1735" y="76"/>
                </a:cubicBezTo>
                <a:cubicBezTo>
                  <a:pt x="1710" y="143"/>
                  <a:pt x="1683" y="269"/>
                  <a:pt x="1659" y="505"/>
                </a:cubicBezTo>
                <a:cubicBezTo>
                  <a:pt x="1658" y="514"/>
                  <a:pt x="1657" y="523"/>
                  <a:pt x="1656" y="532"/>
                </a:cubicBezTo>
                <a:close/>
                <a:moveTo>
                  <a:pt x="1809" y="537"/>
                </a:moveTo>
                <a:cubicBezTo>
                  <a:pt x="1780" y="537"/>
                  <a:pt x="1753" y="536"/>
                  <a:pt x="1725" y="536"/>
                </a:cubicBezTo>
                <a:cubicBezTo>
                  <a:pt x="1752" y="262"/>
                  <a:pt x="1786" y="101"/>
                  <a:pt x="1814" y="70"/>
                </a:cubicBezTo>
                <a:cubicBezTo>
                  <a:pt x="1965" y="74"/>
                  <a:pt x="2103" y="238"/>
                  <a:pt x="2208" y="501"/>
                </a:cubicBezTo>
                <a:cubicBezTo>
                  <a:pt x="2095" y="523"/>
                  <a:pt x="1959" y="537"/>
                  <a:pt x="1809" y="537"/>
                </a:cubicBezTo>
                <a:close/>
                <a:moveTo>
                  <a:pt x="2035" y="97"/>
                </a:moveTo>
                <a:cubicBezTo>
                  <a:pt x="2216" y="142"/>
                  <a:pt x="2385" y="240"/>
                  <a:pt x="2529" y="379"/>
                </a:cubicBezTo>
                <a:cubicBezTo>
                  <a:pt x="2481" y="419"/>
                  <a:pt x="2394" y="457"/>
                  <a:pt x="2278" y="486"/>
                </a:cubicBezTo>
                <a:cubicBezTo>
                  <a:pt x="2211" y="314"/>
                  <a:pt x="2128" y="181"/>
                  <a:pt x="2035" y="97"/>
                </a:cubicBezTo>
                <a:close/>
                <a:moveTo>
                  <a:pt x="1497" y="111"/>
                </a:moveTo>
                <a:cubicBezTo>
                  <a:pt x="1392" y="189"/>
                  <a:pt x="1297" y="304"/>
                  <a:pt x="1217" y="448"/>
                </a:cubicBezTo>
                <a:cubicBezTo>
                  <a:pt x="1130" y="415"/>
                  <a:pt x="1073" y="376"/>
                  <a:pt x="1053" y="337"/>
                </a:cubicBezTo>
                <a:cubicBezTo>
                  <a:pt x="1186" y="233"/>
                  <a:pt x="1336" y="156"/>
                  <a:pt x="1497" y="111"/>
                </a:cubicBezTo>
                <a:close/>
                <a:moveTo>
                  <a:pt x="1185" y="510"/>
                </a:moveTo>
                <a:cubicBezTo>
                  <a:pt x="1076" y="725"/>
                  <a:pt x="999" y="997"/>
                  <a:pt x="964" y="1299"/>
                </a:cubicBezTo>
                <a:cubicBezTo>
                  <a:pt x="773" y="1252"/>
                  <a:pt x="624" y="1191"/>
                  <a:pt x="527" y="1124"/>
                </a:cubicBezTo>
                <a:cubicBezTo>
                  <a:pt x="618" y="825"/>
                  <a:pt x="784" y="568"/>
                  <a:pt x="999" y="382"/>
                </a:cubicBezTo>
                <a:cubicBezTo>
                  <a:pt x="1032" y="433"/>
                  <a:pt x="1098" y="476"/>
                  <a:pt x="1185" y="510"/>
                </a:cubicBezTo>
                <a:close/>
                <a:moveTo>
                  <a:pt x="1406" y="2188"/>
                </a:moveTo>
                <a:cubicBezTo>
                  <a:pt x="1396" y="2187"/>
                  <a:pt x="1386" y="2186"/>
                  <a:pt x="1376" y="2185"/>
                </a:cubicBezTo>
                <a:cubicBezTo>
                  <a:pt x="1386" y="2186"/>
                  <a:pt x="1396" y="2187"/>
                  <a:pt x="1406" y="2188"/>
                </a:cubicBezTo>
                <a:close/>
                <a:moveTo>
                  <a:pt x="1940" y="2133"/>
                </a:moveTo>
                <a:cubicBezTo>
                  <a:pt x="1897" y="2134"/>
                  <a:pt x="1853" y="2135"/>
                  <a:pt x="1809" y="2135"/>
                </a:cubicBezTo>
                <a:cubicBezTo>
                  <a:pt x="1768" y="2135"/>
                  <a:pt x="1728" y="2134"/>
                  <a:pt x="1688" y="2133"/>
                </a:cubicBezTo>
                <a:cubicBezTo>
                  <a:pt x="1683" y="1977"/>
                  <a:pt x="1680" y="1816"/>
                  <a:pt x="1680" y="1651"/>
                </a:cubicBezTo>
                <a:cubicBezTo>
                  <a:pt x="1680" y="1584"/>
                  <a:pt x="1681" y="1519"/>
                  <a:pt x="1681" y="1456"/>
                </a:cubicBezTo>
                <a:cubicBezTo>
                  <a:pt x="1723" y="1458"/>
                  <a:pt x="1766" y="1458"/>
                  <a:pt x="1809" y="1458"/>
                </a:cubicBezTo>
                <a:cubicBezTo>
                  <a:pt x="2012" y="1458"/>
                  <a:pt x="2207" y="1444"/>
                  <a:pt x="2390" y="1418"/>
                </a:cubicBezTo>
                <a:cubicBezTo>
                  <a:pt x="2395" y="1494"/>
                  <a:pt x="2397" y="1572"/>
                  <a:pt x="2397" y="1651"/>
                </a:cubicBezTo>
                <a:cubicBezTo>
                  <a:pt x="2397" y="1725"/>
                  <a:pt x="2395" y="1799"/>
                  <a:pt x="2391" y="1872"/>
                </a:cubicBezTo>
                <a:cubicBezTo>
                  <a:pt x="2249" y="2006"/>
                  <a:pt x="2091" y="2087"/>
                  <a:pt x="1940" y="2133"/>
                </a:cubicBezTo>
                <a:close/>
                <a:moveTo>
                  <a:pt x="2460" y="1426"/>
                </a:moveTo>
                <a:cubicBezTo>
                  <a:pt x="2616" y="1582"/>
                  <a:pt x="2616" y="1582"/>
                  <a:pt x="2616" y="1582"/>
                </a:cubicBezTo>
                <a:cubicBezTo>
                  <a:pt x="2569" y="1664"/>
                  <a:pt x="2518" y="1735"/>
                  <a:pt x="2463" y="1797"/>
                </a:cubicBezTo>
                <a:cubicBezTo>
                  <a:pt x="2465" y="1748"/>
                  <a:pt x="2466" y="1699"/>
                  <a:pt x="2466" y="1651"/>
                </a:cubicBezTo>
                <a:cubicBezTo>
                  <a:pt x="2466" y="1574"/>
                  <a:pt x="2464" y="1499"/>
                  <a:pt x="2460" y="1426"/>
                </a:cubicBezTo>
                <a:close/>
                <a:moveTo>
                  <a:pt x="2302" y="550"/>
                </a:moveTo>
                <a:cubicBezTo>
                  <a:pt x="2420" y="521"/>
                  <a:pt x="2517" y="480"/>
                  <a:pt x="2577" y="428"/>
                </a:cubicBezTo>
                <a:cubicBezTo>
                  <a:pt x="2758" y="622"/>
                  <a:pt x="2897" y="885"/>
                  <a:pt x="2968" y="1193"/>
                </a:cubicBezTo>
                <a:cubicBezTo>
                  <a:pt x="2940" y="1206"/>
                  <a:pt x="2911" y="1218"/>
                  <a:pt x="2879" y="1230"/>
                </a:cubicBezTo>
                <a:cubicBezTo>
                  <a:pt x="2448" y="1264"/>
                  <a:pt x="2448" y="1264"/>
                  <a:pt x="2448" y="1264"/>
                </a:cubicBezTo>
                <a:cubicBezTo>
                  <a:pt x="2423" y="993"/>
                  <a:pt x="2373" y="750"/>
                  <a:pt x="2302" y="550"/>
                </a:cubicBezTo>
                <a:close/>
                <a:moveTo>
                  <a:pt x="3323" y="1194"/>
                </a:moveTo>
                <a:cubicBezTo>
                  <a:pt x="3078" y="1214"/>
                  <a:pt x="3078" y="1214"/>
                  <a:pt x="3078" y="1214"/>
                </a:cubicBezTo>
                <a:cubicBezTo>
                  <a:pt x="3173" y="1160"/>
                  <a:pt x="3236" y="1099"/>
                  <a:pt x="3266" y="1035"/>
                </a:cubicBezTo>
                <a:cubicBezTo>
                  <a:pt x="3287" y="1087"/>
                  <a:pt x="3307" y="1140"/>
                  <a:pt x="3323" y="1194"/>
                </a:cubicBezTo>
                <a:close/>
                <a:moveTo>
                  <a:pt x="3214" y="926"/>
                </a:moveTo>
                <a:cubicBezTo>
                  <a:pt x="3216" y="933"/>
                  <a:pt x="3217" y="940"/>
                  <a:pt x="3217" y="947"/>
                </a:cubicBezTo>
                <a:cubicBezTo>
                  <a:pt x="3217" y="1020"/>
                  <a:pt x="3151" y="1094"/>
                  <a:pt x="3031" y="1161"/>
                </a:cubicBezTo>
                <a:cubicBezTo>
                  <a:pt x="2956" y="846"/>
                  <a:pt x="2811" y="576"/>
                  <a:pt x="2622" y="376"/>
                </a:cubicBezTo>
                <a:cubicBezTo>
                  <a:pt x="2635" y="354"/>
                  <a:pt x="2641" y="332"/>
                  <a:pt x="2641" y="308"/>
                </a:cubicBezTo>
                <a:cubicBezTo>
                  <a:pt x="2641" y="308"/>
                  <a:pt x="2641" y="307"/>
                  <a:pt x="2641" y="307"/>
                </a:cubicBezTo>
                <a:cubicBezTo>
                  <a:pt x="2882" y="456"/>
                  <a:pt x="3082" y="669"/>
                  <a:pt x="3214" y="926"/>
                </a:cubicBezTo>
                <a:close/>
                <a:moveTo>
                  <a:pt x="2542" y="250"/>
                </a:moveTo>
                <a:cubicBezTo>
                  <a:pt x="2562" y="270"/>
                  <a:pt x="2572" y="289"/>
                  <a:pt x="2572" y="308"/>
                </a:cubicBezTo>
                <a:cubicBezTo>
                  <a:pt x="2572" y="313"/>
                  <a:pt x="2571" y="318"/>
                  <a:pt x="2570" y="323"/>
                </a:cubicBezTo>
                <a:cubicBezTo>
                  <a:pt x="2514" y="270"/>
                  <a:pt x="2455" y="223"/>
                  <a:pt x="2394" y="182"/>
                </a:cubicBezTo>
                <a:cubicBezTo>
                  <a:pt x="2444" y="202"/>
                  <a:pt x="2494" y="225"/>
                  <a:pt x="2542" y="250"/>
                </a:cubicBezTo>
                <a:close/>
                <a:moveTo>
                  <a:pt x="977" y="307"/>
                </a:moveTo>
                <a:cubicBezTo>
                  <a:pt x="977" y="307"/>
                  <a:pt x="976" y="308"/>
                  <a:pt x="976" y="308"/>
                </a:cubicBezTo>
                <a:cubicBezTo>
                  <a:pt x="976" y="309"/>
                  <a:pt x="977" y="310"/>
                  <a:pt x="977" y="311"/>
                </a:cubicBezTo>
                <a:cubicBezTo>
                  <a:pt x="748" y="501"/>
                  <a:pt x="569" y="767"/>
                  <a:pt x="470" y="1078"/>
                </a:cubicBezTo>
                <a:cubicBezTo>
                  <a:pt x="425" y="1035"/>
                  <a:pt x="401" y="991"/>
                  <a:pt x="401" y="947"/>
                </a:cubicBezTo>
                <a:cubicBezTo>
                  <a:pt x="401" y="941"/>
                  <a:pt x="402" y="935"/>
                  <a:pt x="403" y="928"/>
                </a:cubicBezTo>
                <a:cubicBezTo>
                  <a:pt x="535" y="673"/>
                  <a:pt x="734" y="458"/>
                  <a:pt x="977" y="307"/>
                </a:cubicBezTo>
                <a:close/>
                <a:moveTo>
                  <a:pt x="353" y="1034"/>
                </a:moveTo>
                <a:cubicBezTo>
                  <a:pt x="372" y="1075"/>
                  <a:pt x="404" y="1113"/>
                  <a:pt x="448" y="1150"/>
                </a:cubicBezTo>
                <a:cubicBezTo>
                  <a:pt x="404" y="1308"/>
                  <a:pt x="381" y="1476"/>
                  <a:pt x="381" y="1651"/>
                </a:cubicBezTo>
                <a:cubicBezTo>
                  <a:pt x="381" y="1701"/>
                  <a:pt x="383" y="1751"/>
                  <a:pt x="387" y="1801"/>
                </a:cubicBezTo>
                <a:cubicBezTo>
                  <a:pt x="332" y="1760"/>
                  <a:pt x="279" y="1716"/>
                  <a:pt x="230" y="1670"/>
                </a:cubicBezTo>
                <a:cubicBezTo>
                  <a:pt x="229" y="1664"/>
                  <a:pt x="228" y="1657"/>
                  <a:pt x="228" y="1651"/>
                </a:cubicBezTo>
                <a:cubicBezTo>
                  <a:pt x="228" y="1432"/>
                  <a:pt x="272" y="1224"/>
                  <a:pt x="353" y="1034"/>
                </a:cubicBezTo>
                <a:close/>
                <a:moveTo>
                  <a:pt x="1662" y="2869"/>
                </a:moveTo>
                <a:cubicBezTo>
                  <a:pt x="1664" y="2869"/>
                  <a:pt x="1665" y="2869"/>
                  <a:pt x="1667" y="2869"/>
                </a:cubicBezTo>
                <a:cubicBezTo>
                  <a:pt x="1688" y="3057"/>
                  <a:pt x="1711" y="3164"/>
                  <a:pt x="1734" y="3224"/>
                </a:cubicBezTo>
                <a:cubicBezTo>
                  <a:pt x="1570" y="3193"/>
                  <a:pt x="1412" y="3057"/>
                  <a:pt x="1287" y="2839"/>
                </a:cubicBezTo>
                <a:cubicBezTo>
                  <a:pt x="1394" y="2853"/>
                  <a:pt x="1507" y="2863"/>
                  <a:pt x="1624" y="2867"/>
                </a:cubicBezTo>
                <a:cubicBezTo>
                  <a:pt x="1636" y="2868"/>
                  <a:pt x="1649" y="2868"/>
                  <a:pt x="1662" y="2869"/>
                </a:cubicBezTo>
                <a:close/>
                <a:moveTo>
                  <a:pt x="1809" y="2871"/>
                </a:moveTo>
                <a:cubicBezTo>
                  <a:pt x="1939" y="2871"/>
                  <a:pt x="2065" y="2866"/>
                  <a:pt x="2186" y="2855"/>
                </a:cubicBezTo>
                <a:cubicBezTo>
                  <a:pt x="2081" y="3092"/>
                  <a:pt x="1949" y="3228"/>
                  <a:pt x="1815" y="3231"/>
                </a:cubicBezTo>
                <a:cubicBezTo>
                  <a:pt x="1804" y="3219"/>
                  <a:pt x="1770" y="3157"/>
                  <a:pt x="1737" y="2871"/>
                </a:cubicBezTo>
                <a:cubicBezTo>
                  <a:pt x="1761" y="2871"/>
                  <a:pt x="1785" y="2871"/>
                  <a:pt x="1809" y="2871"/>
                </a:cubicBezTo>
                <a:close/>
                <a:moveTo>
                  <a:pt x="2265" y="2847"/>
                </a:moveTo>
                <a:cubicBezTo>
                  <a:pt x="2405" y="2832"/>
                  <a:pt x="2537" y="2809"/>
                  <a:pt x="2656" y="2781"/>
                </a:cubicBezTo>
                <a:cubicBezTo>
                  <a:pt x="2485" y="3000"/>
                  <a:pt x="2271" y="3147"/>
                  <a:pt x="2035" y="3204"/>
                </a:cubicBezTo>
                <a:cubicBezTo>
                  <a:pt x="2120" y="3128"/>
                  <a:pt x="2198" y="3007"/>
                  <a:pt x="2265" y="2847"/>
                </a:cubicBezTo>
                <a:close/>
                <a:moveTo>
                  <a:pt x="2374" y="2763"/>
                </a:moveTo>
                <a:cubicBezTo>
                  <a:pt x="2517" y="2716"/>
                  <a:pt x="2657" y="2654"/>
                  <a:pt x="2789" y="2578"/>
                </a:cubicBezTo>
                <a:cubicBezTo>
                  <a:pt x="2767" y="2618"/>
                  <a:pt x="2743" y="2657"/>
                  <a:pt x="2718" y="2693"/>
                </a:cubicBezTo>
                <a:cubicBezTo>
                  <a:pt x="2615" y="2722"/>
                  <a:pt x="2499" y="2745"/>
                  <a:pt x="2374" y="2763"/>
                </a:cubicBezTo>
                <a:close/>
                <a:moveTo>
                  <a:pt x="1491" y="3189"/>
                </a:moveTo>
                <a:cubicBezTo>
                  <a:pt x="1237" y="3119"/>
                  <a:pt x="1007" y="2964"/>
                  <a:pt x="827" y="2745"/>
                </a:cubicBezTo>
                <a:cubicBezTo>
                  <a:pt x="938" y="2779"/>
                  <a:pt x="1064" y="2806"/>
                  <a:pt x="1201" y="2827"/>
                </a:cubicBezTo>
                <a:cubicBezTo>
                  <a:pt x="1285" y="2987"/>
                  <a:pt x="1384" y="3109"/>
                  <a:pt x="1491" y="3189"/>
                </a:cubicBezTo>
                <a:close/>
                <a:moveTo>
                  <a:pt x="753" y="2647"/>
                </a:moveTo>
                <a:cubicBezTo>
                  <a:pt x="724" y="2605"/>
                  <a:pt x="696" y="2560"/>
                  <a:pt x="669" y="2513"/>
                </a:cubicBezTo>
                <a:cubicBezTo>
                  <a:pt x="783" y="2603"/>
                  <a:pt x="900" y="2671"/>
                  <a:pt x="1014" y="2722"/>
                </a:cubicBezTo>
                <a:cubicBezTo>
                  <a:pt x="918" y="2701"/>
                  <a:pt x="831" y="2676"/>
                  <a:pt x="753" y="2647"/>
                </a:cubicBezTo>
                <a:close/>
                <a:moveTo>
                  <a:pt x="533" y="2393"/>
                </a:moveTo>
                <a:cubicBezTo>
                  <a:pt x="565" y="2466"/>
                  <a:pt x="601" y="2535"/>
                  <a:pt x="640" y="2600"/>
                </a:cubicBezTo>
                <a:cubicBezTo>
                  <a:pt x="563" y="2563"/>
                  <a:pt x="502" y="2523"/>
                  <a:pt x="461" y="2479"/>
                </a:cubicBezTo>
                <a:cubicBezTo>
                  <a:pt x="460" y="2478"/>
                  <a:pt x="459" y="2478"/>
                  <a:pt x="459" y="2477"/>
                </a:cubicBezTo>
                <a:cubicBezTo>
                  <a:pt x="389" y="2363"/>
                  <a:pt x="334" y="2240"/>
                  <a:pt x="295" y="2108"/>
                </a:cubicBezTo>
                <a:cubicBezTo>
                  <a:pt x="370" y="2218"/>
                  <a:pt x="450" y="2312"/>
                  <a:pt x="533" y="2393"/>
                </a:cubicBezTo>
                <a:close/>
                <a:moveTo>
                  <a:pt x="577" y="2646"/>
                </a:moveTo>
                <a:cubicBezTo>
                  <a:pt x="617" y="2667"/>
                  <a:pt x="661" y="2686"/>
                  <a:pt x="709" y="2705"/>
                </a:cubicBezTo>
                <a:cubicBezTo>
                  <a:pt x="793" y="2822"/>
                  <a:pt x="889" y="2924"/>
                  <a:pt x="995" y="3009"/>
                </a:cubicBezTo>
                <a:cubicBezTo>
                  <a:pt x="836" y="2914"/>
                  <a:pt x="694" y="2791"/>
                  <a:pt x="577" y="2646"/>
                </a:cubicBezTo>
                <a:close/>
                <a:moveTo>
                  <a:pt x="2405" y="3113"/>
                </a:moveTo>
                <a:cubicBezTo>
                  <a:pt x="2539" y="3023"/>
                  <a:pt x="2660" y="2901"/>
                  <a:pt x="2762" y="2753"/>
                </a:cubicBezTo>
                <a:cubicBezTo>
                  <a:pt x="2865" y="2724"/>
                  <a:pt x="2957" y="2689"/>
                  <a:pt x="3033" y="2650"/>
                </a:cubicBezTo>
                <a:cubicBezTo>
                  <a:pt x="2865" y="2854"/>
                  <a:pt x="2648" y="3013"/>
                  <a:pt x="2405" y="3113"/>
                </a:cubicBezTo>
                <a:close/>
                <a:moveTo>
                  <a:pt x="3154" y="2482"/>
                </a:moveTo>
                <a:cubicBezTo>
                  <a:pt x="3087" y="2551"/>
                  <a:pt x="2971" y="2613"/>
                  <a:pt x="2820" y="2663"/>
                </a:cubicBezTo>
                <a:cubicBezTo>
                  <a:pt x="2850" y="2614"/>
                  <a:pt x="2877" y="2562"/>
                  <a:pt x="2903" y="2508"/>
                </a:cubicBezTo>
                <a:cubicBezTo>
                  <a:pt x="3029" y="2424"/>
                  <a:pt x="3147" y="2328"/>
                  <a:pt x="3253" y="2219"/>
                </a:cubicBezTo>
                <a:cubicBezTo>
                  <a:pt x="3276" y="2242"/>
                  <a:pt x="3276" y="2242"/>
                  <a:pt x="3276" y="2242"/>
                </a:cubicBezTo>
                <a:cubicBezTo>
                  <a:pt x="3242" y="2326"/>
                  <a:pt x="3201" y="2406"/>
                  <a:pt x="3154" y="2482"/>
                </a:cubicBezTo>
                <a:close/>
                <a:moveTo>
                  <a:pt x="3496" y="2364"/>
                </a:moveTo>
                <a:cubicBezTo>
                  <a:pt x="3340" y="2209"/>
                  <a:pt x="3340" y="2209"/>
                  <a:pt x="3340" y="2209"/>
                </a:cubicBezTo>
                <a:cubicBezTo>
                  <a:pt x="3340" y="2209"/>
                  <a:pt x="3340" y="2209"/>
                  <a:pt x="3340" y="2209"/>
                </a:cubicBezTo>
                <a:cubicBezTo>
                  <a:pt x="3277" y="2145"/>
                  <a:pt x="3277" y="2145"/>
                  <a:pt x="3277" y="2145"/>
                </a:cubicBezTo>
                <a:cubicBezTo>
                  <a:pt x="3270" y="2138"/>
                  <a:pt x="3260" y="2133"/>
                  <a:pt x="3251" y="2135"/>
                </a:cubicBezTo>
                <a:cubicBezTo>
                  <a:pt x="3242" y="2135"/>
                  <a:pt x="3233" y="2139"/>
                  <a:pt x="3227" y="2146"/>
                </a:cubicBezTo>
                <a:cubicBezTo>
                  <a:pt x="2839" y="2562"/>
                  <a:pt x="2263" y="2805"/>
                  <a:pt x="1714" y="2801"/>
                </a:cubicBezTo>
                <a:cubicBezTo>
                  <a:pt x="1678" y="2800"/>
                  <a:pt x="1643" y="2799"/>
                  <a:pt x="1607" y="2797"/>
                </a:cubicBezTo>
                <a:cubicBezTo>
                  <a:pt x="1529" y="2792"/>
                  <a:pt x="1451" y="2782"/>
                  <a:pt x="1375" y="2766"/>
                </a:cubicBezTo>
                <a:cubicBezTo>
                  <a:pt x="1135" y="2716"/>
                  <a:pt x="848" y="2601"/>
                  <a:pt x="587" y="2349"/>
                </a:cubicBezTo>
                <a:cubicBezTo>
                  <a:pt x="585" y="2346"/>
                  <a:pt x="583" y="2344"/>
                  <a:pt x="581" y="2343"/>
                </a:cubicBezTo>
                <a:cubicBezTo>
                  <a:pt x="460" y="2225"/>
                  <a:pt x="345" y="2077"/>
                  <a:pt x="243" y="1893"/>
                </a:cubicBezTo>
                <a:cubicBezTo>
                  <a:pt x="243" y="1892"/>
                  <a:pt x="243" y="1891"/>
                  <a:pt x="242" y="1891"/>
                </a:cubicBezTo>
                <a:cubicBezTo>
                  <a:pt x="206" y="1825"/>
                  <a:pt x="171" y="1755"/>
                  <a:pt x="139" y="1679"/>
                </a:cubicBezTo>
                <a:cubicBezTo>
                  <a:pt x="148" y="1689"/>
                  <a:pt x="158" y="1697"/>
                  <a:pt x="168" y="1706"/>
                </a:cubicBezTo>
                <a:cubicBezTo>
                  <a:pt x="169" y="1708"/>
                  <a:pt x="170" y="1709"/>
                  <a:pt x="172" y="1710"/>
                </a:cubicBezTo>
                <a:cubicBezTo>
                  <a:pt x="172" y="1710"/>
                  <a:pt x="172" y="1710"/>
                  <a:pt x="172" y="1710"/>
                </a:cubicBezTo>
                <a:cubicBezTo>
                  <a:pt x="174" y="1712"/>
                  <a:pt x="175" y="1713"/>
                  <a:pt x="177" y="1715"/>
                </a:cubicBezTo>
                <a:cubicBezTo>
                  <a:pt x="248" y="1781"/>
                  <a:pt x="325" y="1842"/>
                  <a:pt x="406" y="1898"/>
                </a:cubicBezTo>
                <a:cubicBezTo>
                  <a:pt x="407" y="1899"/>
                  <a:pt x="408" y="1899"/>
                  <a:pt x="408" y="1900"/>
                </a:cubicBezTo>
                <a:cubicBezTo>
                  <a:pt x="590" y="2024"/>
                  <a:pt x="794" y="2120"/>
                  <a:pt x="1005" y="2182"/>
                </a:cubicBezTo>
                <a:cubicBezTo>
                  <a:pt x="1008" y="2183"/>
                  <a:pt x="1011" y="2184"/>
                  <a:pt x="1014" y="2185"/>
                </a:cubicBezTo>
                <a:cubicBezTo>
                  <a:pt x="1227" y="2247"/>
                  <a:pt x="1446" y="2273"/>
                  <a:pt x="1655" y="2257"/>
                </a:cubicBezTo>
                <a:cubicBezTo>
                  <a:pt x="1655" y="2257"/>
                  <a:pt x="1656" y="2257"/>
                  <a:pt x="1656" y="2257"/>
                </a:cubicBezTo>
                <a:cubicBezTo>
                  <a:pt x="1657" y="2257"/>
                  <a:pt x="1657" y="2257"/>
                  <a:pt x="1658" y="2257"/>
                </a:cubicBezTo>
                <a:cubicBezTo>
                  <a:pt x="1658" y="2257"/>
                  <a:pt x="1659" y="2256"/>
                  <a:pt x="1659" y="2256"/>
                </a:cubicBezTo>
                <a:cubicBezTo>
                  <a:pt x="1663" y="2256"/>
                  <a:pt x="1667" y="2256"/>
                  <a:pt x="1671" y="2256"/>
                </a:cubicBezTo>
                <a:cubicBezTo>
                  <a:pt x="1986" y="2227"/>
                  <a:pt x="2417" y="2089"/>
                  <a:pt x="2689" y="1593"/>
                </a:cubicBezTo>
                <a:cubicBezTo>
                  <a:pt x="2697" y="1579"/>
                  <a:pt x="2694" y="1563"/>
                  <a:pt x="2684" y="1552"/>
                </a:cubicBezTo>
                <a:cubicBezTo>
                  <a:pt x="2464" y="1332"/>
                  <a:pt x="2464" y="1332"/>
                  <a:pt x="2464" y="1332"/>
                </a:cubicBezTo>
                <a:cubicBezTo>
                  <a:pt x="3586" y="1243"/>
                  <a:pt x="3586" y="1243"/>
                  <a:pt x="3586" y="1243"/>
                </a:cubicBezTo>
                <a:lnTo>
                  <a:pt x="3496" y="23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1"/>
          <p:cNvSpPr>
            <a:spLocks noEditPoints="1"/>
          </p:cNvSpPr>
          <p:nvPr/>
        </p:nvSpPr>
        <p:spPr bwMode="auto">
          <a:xfrm>
            <a:off x="7198391" y="6884253"/>
            <a:ext cx="1586330" cy="1586330"/>
          </a:xfrm>
          <a:custGeom>
            <a:avLst/>
            <a:gdLst>
              <a:gd name="T0" fmla="*/ 667 w 1470"/>
              <a:gd name="T1" fmla="*/ 357 h 1467"/>
              <a:gd name="T2" fmla="*/ 667 w 1470"/>
              <a:gd name="T3" fmla="*/ 1242 h 1467"/>
              <a:gd name="T4" fmla="*/ 1034 w 1470"/>
              <a:gd name="T5" fmla="*/ 553 h 1467"/>
              <a:gd name="T6" fmla="*/ 1067 w 1470"/>
              <a:gd name="T7" fmla="*/ 531 h 1467"/>
              <a:gd name="T8" fmla="*/ 667 w 1470"/>
              <a:gd name="T9" fmla="*/ 1282 h 1467"/>
              <a:gd name="T10" fmla="*/ 667 w 1470"/>
              <a:gd name="T11" fmla="*/ 318 h 1467"/>
              <a:gd name="T12" fmla="*/ 931 w 1470"/>
              <a:gd name="T13" fmla="*/ 420 h 1467"/>
              <a:gd name="T14" fmla="*/ 667 w 1470"/>
              <a:gd name="T15" fmla="*/ 542 h 1467"/>
              <a:gd name="T16" fmla="*/ 805 w 1470"/>
              <a:gd name="T17" fmla="*/ 559 h 1467"/>
              <a:gd name="T18" fmla="*/ 667 w 1470"/>
              <a:gd name="T19" fmla="*/ 503 h 1467"/>
              <a:gd name="T20" fmla="*/ 667 w 1470"/>
              <a:gd name="T21" fmla="*/ 1097 h 1467"/>
              <a:gd name="T22" fmla="*/ 930 w 1470"/>
              <a:gd name="T23" fmla="*/ 662 h 1467"/>
              <a:gd name="T24" fmla="*/ 895 w 1470"/>
              <a:gd name="T25" fmla="*/ 680 h 1467"/>
              <a:gd name="T26" fmla="*/ 667 w 1470"/>
              <a:gd name="T27" fmla="*/ 1057 h 1467"/>
              <a:gd name="T28" fmla="*/ 667 w 1470"/>
              <a:gd name="T29" fmla="*/ 542 h 1467"/>
              <a:gd name="T30" fmla="*/ 1256 w 1470"/>
              <a:gd name="T31" fmla="*/ 237 h 1467"/>
              <a:gd name="T32" fmla="*/ 1388 w 1470"/>
              <a:gd name="T33" fmla="*/ 307 h 1467"/>
              <a:gd name="T34" fmla="*/ 1202 w 1470"/>
              <a:gd name="T35" fmla="*/ 291 h 1467"/>
              <a:gd name="T36" fmla="*/ 1333 w 1470"/>
              <a:gd name="T37" fmla="*/ 361 h 1467"/>
              <a:gd name="T38" fmla="*/ 736 w 1470"/>
              <a:gd name="T39" fmla="*/ 756 h 1467"/>
              <a:gd name="T40" fmla="*/ 667 w 1470"/>
              <a:gd name="T41" fmla="*/ 882 h 1467"/>
              <a:gd name="T42" fmla="*/ 667 w 1470"/>
              <a:gd name="T43" fmla="*/ 718 h 1467"/>
              <a:gd name="T44" fmla="*/ 1150 w 1470"/>
              <a:gd name="T45" fmla="*/ 295 h 1467"/>
              <a:gd name="T46" fmla="*/ 1135 w 1470"/>
              <a:gd name="T47" fmla="*/ 109 h 1467"/>
              <a:gd name="T48" fmla="*/ 1205 w 1470"/>
              <a:gd name="T49" fmla="*/ 240 h 1467"/>
              <a:gd name="T50" fmla="*/ 1190 w 1470"/>
              <a:gd name="T51" fmla="*/ 54 h 1467"/>
              <a:gd name="T52" fmla="*/ 1260 w 1470"/>
              <a:gd name="T53" fmla="*/ 186 h 1467"/>
              <a:gd name="T54" fmla="*/ 1245 w 1470"/>
              <a:gd name="T55" fmla="*/ 0 h 1467"/>
              <a:gd name="T56" fmla="*/ 1315 w 1470"/>
              <a:gd name="T57" fmla="*/ 131 h 1467"/>
              <a:gd name="T58" fmla="*/ 1311 w 1470"/>
              <a:gd name="T59" fmla="*/ 183 h 1467"/>
              <a:gd name="T60" fmla="*/ 1442 w 1470"/>
              <a:gd name="T61" fmla="*/ 253 h 1467"/>
              <a:gd name="T62" fmla="*/ 707 w 1470"/>
              <a:gd name="T63" fmla="*/ 785 h 1467"/>
              <a:gd name="T64" fmla="*/ 661 w 1470"/>
              <a:gd name="T65" fmla="*/ 824 h 1467"/>
              <a:gd name="T66" fmla="*/ 649 w 1470"/>
              <a:gd name="T67" fmla="*/ 795 h 1467"/>
              <a:gd name="T68" fmla="*/ 667 w 1470"/>
              <a:gd name="T69" fmla="*/ 757 h 1467"/>
              <a:gd name="T70" fmla="*/ 667 w 1470"/>
              <a:gd name="T71" fmla="*/ 842 h 1467"/>
              <a:gd name="T72" fmla="*/ 707 w 1470"/>
              <a:gd name="T73" fmla="*/ 785 h 1467"/>
              <a:gd name="T74" fmla="*/ 1162 w 1470"/>
              <a:gd name="T75" fmla="*/ 415 h 1467"/>
              <a:gd name="T76" fmla="*/ 667 w 1470"/>
              <a:gd name="T77" fmla="*/ 1427 h 1467"/>
              <a:gd name="T78" fmla="*/ 667 w 1470"/>
              <a:gd name="T79" fmla="*/ 173 h 1467"/>
              <a:gd name="T80" fmla="*/ 1066 w 1470"/>
              <a:gd name="T81" fmla="*/ 290 h 1467"/>
              <a:gd name="T82" fmla="*/ 667 w 1470"/>
              <a:gd name="T83" fmla="*/ 133 h 1467"/>
              <a:gd name="T84" fmla="*/ 667 w 1470"/>
              <a:gd name="T85" fmla="*/ 1467 h 1467"/>
              <a:gd name="T86" fmla="*/ 1193 w 1470"/>
              <a:gd name="T87" fmla="*/ 391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70" h="1467">
                <a:moveTo>
                  <a:pt x="904" y="426"/>
                </a:moveTo>
                <a:cubicBezTo>
                  <a:pt x="833" y="381"/>
                  <a:pt x="751" y="357"/>
                  <a:pt x="667" y="357"/>
                </a:cubicBezTo>
                <a:cubicBezTo>
                  <a:pt x="423" y="357"/>
                  <a:pt x="225" y="556"/>
                  <a:pt x="225" y="800"/>
                </a:cubicBezTo>
                <a:cubicBezTo>
                  <a:pt x="225" y="1044"/>
                  <a:pt x="423" y="1242"/>
                  <a:pt x="667" y="1242"/>
                </a:cubicBezTo>
                <a:cubicBezTo>
                  <a:pt x="911" y="1242"/>
                  <a:pt x="1109" y="1044"/>
                  <a:pt x="1109" y="800"/>
                </a:cubicBezTo>
                <a:cubicBezTo>
                  <a:pt x="1109" y="712"/>
                  <a:pt x="1083" y="626"/>
                  <a:pt x="1034" y="553"/>
                </a:cubicBezTo>
                <a:cubicBezTo>
                  <a:pt x="1028" y="544"/>
                  <a:pt x="1031" y="532"/>
                  <a:pt x="1040" y="526"/>
                </a:cubicBezTo>
                <a:cubicBezTo>
                  <a:pt x="1049" y="520"/>
                  <a:pt x="1061" y="522"/>
                  <a:pt x="1067" y="531"/>
                </a:cubicBezTo>
                <a:cubicBezTo>
                  <a:pt x="1121" y="611"/>
                  <a:pt x="1149" y="704"/>
                  <a:pt x="1149" y="800"/>
                </a:cubicBezTo>
                <a:cubicBezTo>
                  <a:pt x="1149" y="1066"/>
                  <a:pt x="933" y="1282"/>
                  <a:pt x="667" y="1282"/>
                </a:cubicBezTo>
                <a:cubicBezTo>
                  <a:pt x="401" y="1282"/>
                  <a:pt x="185" y="1066"/>
                  <a:pt x="185" y="800"/>
                </a:cubicBezTo>
                <a:cubicBezTo>
                  <a:pt x="185" y="534"/>
                  <a:pt x="401" y="318"/>
                  <a:pt x="667" y="318"/>
                </a:cubicBezTo>
                <a:cubicBezTo>
                  <a:pt x="759" y="318"/>
                  <a:pt x="848" y="344"/>
                  <a:pt x="925" y="393"/>
                </a:cubicBezTo>
                <a:cubicBezTo>
                  <a:pt x="935" y="399"/>
                  <a:pt x="937" y="411"/>
                  <a:pt x="931" y="420"/>
                </a:cubicBezTo>
                <a:cubicBezTo>
                  <a:pt x="925" y="429"/>
                  <a:pt x="913" y="432"/>
                  <a:pt x="904" y="426"/>
                </a:cubicBezTo>
                <a:close/>
                <a:moveTo>
                  <a:pt x="667" y="542"/>
                </a:moveTo>
                <a:cubicBezTo>
                  <a:pt x="706" y="542"/>
                  <a:pt x="744" y="551"/>
                  <a:pt x="779" y="568"/>
                </a:cubicBezTo>
                <a:cubicBezTo>
                  <a:pt x="789" y="573"/>
                  <a:pt x="800" y="568"/>
                  <a:pt x="805" y="559"/>
                </a:cubicBezTo>
                <a:cubicBezTo>
                  <a:pt x="810" y="549"/>
                  <a:pt x="806" y="537"/>
                  <a:pt x="796" y="532"/>
                </a:cubicBezTo>
                <a:cubicBezTo>
                  <a:pt x="756" y="513"/>
                  <a:pt x="712" y="503"/>
                  <a:pt x="667" y="503"/>
                </a:cubicBezTo>
                <a:cubicBezTo>
                  <a:pt x="503" y="503"/>
                  <a:pt x="370" y="636"/>
                  <a:pt x="370" y="800"/>
                </a:cubicBezTo>
                <a:cubicBezTo>
                  <a:pt x="370" y="964"/>
                  <a:pt x="503" y="1097"/>
                  <a:pt x="667" y="1097"/>
                </a:cubicBezTo>
                <a:cubicBezTo>
                  <a:pt x="831" y="1097"/>
                  <a:pt x="964" y="964"/>
                  <a:pt x="964" y="800"/>
                </a:cubicBezTo>
                <a:cubicBezTo>
                  <a:pt x="964" y="752"/>
                  <a:pt x="952" y="704"/>
                  <a:pt x="930" y="662"/>
                </a:cubicBezTo>
                <a:cubicBezTo>
                  <a:pt x="925" y="652"/>
                  <a:pt x="913" y="648"/>
                  <a:pt x="903" y="654"/>
                </a:cubicBezTo>
                <a:cubicBezTo>
                  <a:pt x="894" y="659"/>
                  <a:pt x="890" y="671"/>
                  <a:pt x="895" y="680"/>
                </a:cubicBezTo>
                <a:cubicBezTo>
                  <a:pt x="914" y="717"/>
                  <a:pt x="924" y="758"/>
                  <a:pt x="924" y="800"/>
                </a:cubicBezTo>
                <a:cubicBezTo>
                  <a:pt x="924" y="942"/>
                  <a:pt x="809" y="1057"/>
                  <a:pt x="667" y="1057"/>
                </a:cubicBezTo>
                <a:cubicBezTo>
                  <a:pt x="525" y="1057"/>
                  <a:pt x="409" y="942"/>
                  <a:pt x="409" y="800"/>
                </a:cubicBezTo>
                <a:cubicBezTo>
                  <a:pt x="409" y="658"/>
                  <a:pt x="525" y="542"/>
                  <a:pt x="667" y="542"/>
                </a:cubicBezTo>
                <a:close/>
                <a:moveTo>
                  <a:pt x="1283" y="210"/>
                </a:moveTo>
                <a:cubicBezTo>
                  <a:pt x="1256" y="237"/>
                  <a:pt x="1256" y="237"/>
                  <a:pt x="1256" y="237"/>
                </a:cubicBezTo>
                <a:cubicBezTo>
                  <a:pt x="1415" y="280"/>
                  <a:pt x="1415" y="280"/>
                  <a:pt x="1415" y="280"/>
                </a:cubicBezTo>
                <a:cubicBezTo>
                  <a:pt x="1388" y="307"/>
                  <a:pt x="1388" y="307"/>
                  <a:pt x="1388" y="307"/>
                </a:cubicBezTo>
                <a:cubicBezTo>
                  <a:pt x="1229" y="264"/>
                  <a:pt x="1229" y="264"/>
                  <a:pt x="1229" y="264"/>
                </a:cubicBezTo>
                <a:cubicBezTo>
                  <a:pt x="1202" y="291"/>
                  <a:pt x="1202" y="291"/>
                  <a:pt x="1202" y="291"/>
                </a:cubicBezTo>
                <a:cubicBezTo>
                  <a:pt x="1360" y="334"/>
                  <a:pt x="1360" y="334"/>
                  <a:pt x="1360" y="334"/>
                </a:cubicBezTo>
                <a:cubicBezTo>
                  <a:pt x="1333" y="361"/>
                  <a:pt x="1333" y="361"/>
                  <a:pt x="1333" y="361"/>
                </a:cubicBezTo>
                <a:cubicBezTo>
                  <a:pt x="1174" y="319"/>
                  <a:pt x="1174" y="319"/>
                  <a:pt x="1174" y="319"/>
                </a:cubicBezTo>
                <a:cubicBezTo>
                  <a:pt x="736" y="756"/>
                  <a:pt x="736" y="756"/>
                  <a:pt x="736" y="756"/>
                </a:cubicBezTo>
                <a:cubicBezTo>
                  <a:pt x="744" y="769"/>
                  <a:pt x="749" y="784"/>
                  <a:pt x="749" y="800"/>
                </a:cubicBezTo>
                <a:cubicBezTo>
                  <a:pt x="749" y="845"/>
                  <a:pt x="712" y="882"/>
                  <a:pt x="667" y="882"/>
                </a:cubicBezTo>
                <a:cubicBezTo>
                  <a:pt x="622" y="882"/>
                  <a:pt x="585" y="845"/>
                  <a:pt x="585" y="800"/>
                </a:cubicBezTo>
                <a:cubicBezTo>
                  <a:pt x="585" y="755"/>
                  <a:pt x="622" y="718"/>
                  <a:pt x="667" y="718"/>
                </a:cubicBezTo>
                <a:cubicBezTo>
                  <a:pt x="684" y="718"/>
                  <a:pt x="699" y="723"/>
                  <a:pt x="712" y="732"/>
                </a:cubicBezTo>
                <a:cubicBezTo>
                  <a:pt x="1150" y="295"/>
                  <a:pt x="1150" y="295"/>
                  <a:pt x="1150" y="295"/>
                </a:cubicBezTo>
                <a:cubicBezTo>
                  <a:pt x="1108" y="136"/>
                  <a:pt x="1108" y="136"/>
                  <a:pt x="1108" y="136"/>
                </a:cubicBezTo>
                <a:cubicBezTo>
                  <a:pt x="1135" y="109"/>
                  <a:pt x="1135" y="109"/>
                  <a:pt x="1135" y="109"/>
                </a:cubicBezTo>
                <a:cubicBezTo>
                  <a:pt x="1178" y="268"/>
                  <a:pt x="1178" y="268"/>
                  <a:pt x="1178" y="268"/>
                </a:cubicBezTo>
                <a:cubicBezTo>
                  <a:pt x="1205" y="240"/>
                  <a:pt x="1205" y="240"/>
                  <a:pt x="1205" y="240"/>
                </a:cubicBezTo>
                <a:cubicBezTo>
                  <a:pt x="1163" y="81"/>
                  <a:pt x="1163" y="81"/>
                  <a:pt x="1163" y="81"/>
                </a:cubicBezTo>
                <a:cubicBezTo>
                  <a:pt x="1190" y="54"/>
                  <a:pt x="1190" y="54"/>
                  <a:pt x="1190" y="54"/>
                </a:cubicBezTo>
                <a:cubicBezTo>
                  <a:pt x="1232" y="213"/>
                  <a:pt x="1232" y="213"/>
                  <a:pt x="1232" y="213"/>
                </a:cubicBezTo>
                <a:cubicBezTo>
                  <a:pt x="1260" y="186"/>
                  <a:pt x="1260" y="186"/>
                  <a:pt x="1260" y="186"/>
                </a:cubicBezTo>
                <a:cubicBezTo>
                  <a:pt x="1217" y="27"/>
                  <a:pt x="1217" y="27"/>
                  <a:pt x="1217" y="27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1287" y="159"/>
                  <a:pt x="1287" y="159"/>
                  <a:pt x="1287" y="159"/>
                </a:cubicBezTo>
                <a:cubicBezTo>
                  <a:pt x="1315" y="131"/>
                  <a:pt x="1315" y="131"/>
                  <a:pt x="1315" y="131"/>
                </a:cubicBezTo>
                <a:cubicBezTo>
                  <a:pt x="1339" y="155"/>
                  <a:pt x="1339" y="155"/>
                  <a:pt x="1339" y="155"/>
                </a:cubicBezTo>
                <a:cubicBezTo>
                  <a:pt x="1311" y="183"/>
                  <a:pt x="1311" y="183"/>
                  <a:pt x="1311" y="183"/>
                </a:cubicBezTo>
                <a:cubicBezTo>
                  <a:pt x="1470" y="225"/>
                  <a:pt x="1470" y="225"/>
                  <a:pt x="1470" y="225"/>
                </a:cubicBezTo>
                <a:cubicBezTo>
                  <a:pt x="1442" y="253"/>
                  <a:pt x="1442" y="253"/>
                  <a:pt x="1442" y="253"/>
                </a:cubicBezTo>
                <a:lnTo>
                  <a:pt x="1283" y="210"/>
                </a:lnTo>
                <a:close/>
                <a:moveTo>
                  <a:pt x="707" y="785"/>
                </a:moveTo>
                <a:cubicBezTo>
                  <a:pt x="673" y="819"/>
                  <a:pt x="673" y="819"/>
                  <a:pt x="673" y="819"/>
                </a:cubicBezTo>
                <a:cubicBezTo>
                  <a:pt x="670" y="822"/>
                  <a:pt x="665" y="824"/>
                  <a:pt x="661" y="824"/>
                </a:cubicBezTo>
                <a:cubicBezTo>
                  <a:pt x="657" y="824"/>
                  <a:pt x="652" y="822"/>
                  <a:pt x="649" y="819"/>
                </a:cubicBezTo>
                <a:cubicBezTo>
                  <a:pt x="642" y="812"/>
                  <a:pt x="642" y="802"/>
                  <a:pt x="649" y="795"/>
                </a:cubicBezTo>
                <a:cubicBezTo>
                  <a:pt x="683" y="761"/>
                  <a:pt x="683" y="761"/>
                  <a:pt x="683" y="761"/>
                </a:cubicBezTo>
                <a:cubicBezTo>
                  <a:pt x="678" y="759"/>
                  <a:pt x="673" y="757"/>
                  <a:pt x="667" y="757"/>
                </a:cubicBezTo>
                <a:cubicBezTo>
                  <a:pt x="643" y="757"/>
                  <a:pt x="624" y="776"/>
                  <a:pt x="624" y="800"/>
                </a:cubicBezTo>
                <a:cubicBezTo>
                  <a:pt x="624" y="823"/>
                  <a:pt x="643" y="842"/>
                  <a:pt x="667" y="842"/>
                </a:cubicBezTo>
                <a:cubicBezTo>
                  <a:pt x="690" y="842"/>
                  <a:pt x="709" y="823"/>
                  <a:pt x="709" y="800"/>
                </a:cubicBezTo>
                <a:cubicBezTo>
                  <a:pt x="709" y="795"/>
                  <a:pt x="708" y="790"/>
                  <a:pt x="707" y="785"/>
                </a:cubicBezTo>
                <a:close/>
                <a:moveTo>
                  <a:pt x="1166" y="387"/>
                </a:moveTo>
                <a:cubicBezTo>
                  <a:pt x="1157" y="394"/>
                  <a:pt x="1155" y="406"/>
                  <a:pt x="1162" y="415"/>
                </a:cubicBezTo>
                <a:cubicBezTo>
                  <a:pt x="1248" y="526"/>
                  <a:pt x="1294" y="659"/>
                  <a:pt x="1294" y="800"/>
                </a:cubicBezTo>
                <a:cubicBezTo>
                  <a:pt x="1294" y="1146"/>
                  <a:pt x="1013" y="1427"/>
                  <a:pt x="667" y="1427"/>
                </a:cubicBezTo>
                <a:cubicBezTo>
                  <a:pt x="321" y="1427"/>
                  <a:pt x="40" y="1146"/>
                  <a:pt x="40" y="800"/>
                </a:cubicBezTo>
                <a:cubicBezTo>
                  <a:pt x="40" y="454"/>
                  <a:pt x="321" y="173"/>
                  <a:pt x="667" y="173"/>
                </a:cubicBezTo>
                <a:cubicBezTo>
                  <a:pt x="802" y="173"/>
                  <a:pt x="930" y="215"/>
                  <a:pt x="1038" y="294"/>
                </a:cubicBezTo>
                <a:cubicBezTo>
                  <a:pt x="1047" y="301"/>
                  <a:pt x="1060" y="299"/>
                  <a:pt x="1066" y="290"/>
                </a:cubicBezTo>
                <a:cubicBezTo>
                  <a:pt x="1072" y="281"/>
                  <a:pt x="1071" y="269"/>
                  <a:pt x="1062" y="263"/>
                </a:cubicBezTo>
                <a:cubicBezTo>
                  <a:pt x="947" y="178"/>
                  <a:pt x="810" y="133"/>
                  <a:pt x="667" y="133"/>
                </a:cubicBezTo>
                <a:cubicBezTo>
                  <a:pt x="299" y="133"/>
                  <a:pt x="0" y="432"/>
                  <a:pt x="0" y="800"/>
                </a:cubicBezTo>
                <a:cubicBezTo>
                  <a:pt x="0" y="1167"/>
                  <a:pt x="299" y="1467"/>
                  <a:pt x="667" y="1467"/>
                </a:cubicBezTo>
                <a:cubicBezTo>
                  <a:pt x="1035" y="1467"/>
                  <a:pt x="1334" y="1167"/>
                  <a:pt x="1334" y="800"/>
                </a:cubicBezTo>
                <a:cubicBezTo>
                  <a:pt x="1334" y="650"/>
                  <a:pt x="1285" y="509"/>
                  <a:pt x="1193" y="391"/>
                </a:cubicBezTo>
                <a:cubicBezTo>
                  <a:pt x="1187" y="382"/>
                  <a:pt x="1174" y="381"/>
                  <a:pt x="1166" y="3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D6875-EC7B-40D6-F1FE-4AA0DDAEDA44}"/>
              </a:ext>
            </a:extLst>
          </p:cNvPr>
          <p:cNvSpPr txBox="1"/>
          <p:nvPr/>
        </p:nvSpPr>
        <p:spPr>
          <a:xfrm>
            <a:off x="13136021" y="6090308"/>
            <a:ext cx="9830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Earnings stability, skill demand, reputation effects, and geographical patterns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061B2-01C1-C4AD-3EF0-D0A9ABA86BDA}"/>
              </a:ext>
            </a:extLst>
          </p:cNvPr>
          <p:cNvSpPr/>
          <p:nvPr/>
        </p:nvSpPr>
        <p:spPr>
          <a:xfrm>
            <a:off x="1676400" y="12451404"/>
            <a:ext cx="1942289" cy="99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E893F-A702-04D6-0D77-CB15CAA6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475AA3C-1A08-D991-4178-E9CA502B9BB0}"/>
              </a:ext>
            </a:extLst>
          </p:cNvPr>
          <p:cNvSpPr/>
          <p:nvPr/>
        </p:nvSpPr>
        <p:spPr>
          <a:xfrm>
            <a:off x="11516207" y="5341400"/>
            <a:ext cx="4508500" cy="45085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E40AC-FEB5-E3ED-6163-A3D6BF2B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Process Overview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F96A-FCCB-C082-D26F-2A852568F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Scraping to Clustering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457948-0498-F554-7BC0-78A9ABD66CA0}"/>
              </a:ext>
            </a:extLst>
          </p:cNvPr>
          <p:cNvSpPr/>
          <p:nvPr/>
        </p:nvSpPr>
        <p:spPr>
          <a:xfrm>
            <a:off x="3850696" y="5341400"/>
            <a:ext cx="4508500" cy="45085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EF831D-0EEF-621D-D362-3C0D6EEB910A}"/>
              </a:ext>
            </a:extLst>
          </p:cNvPr>
          <p:cNvSpPr/>
          <p:nvPr/>
        </p:nvSpPr>
        <p:spPr>
          <a:xfrm>
            <a:off x="15417817" y="5341400"/>
            <a:ext cx="4508500" cy="45085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8EA0B14-64E8-6F54-E17E-785A5618D3CD}"/>
              </a:ext>
            </a:extLst>
          </p:cNvPr>
          <p:cNvSpPr>
            <a:spLocks/>
          </p:cNvSpPr>
          <p:nvPr/>
        </p:nvSpPr>
        <p:spPr bwMode="auto">
          <a:xfrm>
            <a:off x="4153115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9F293C2B-E461-9255-8934-9134854D5C6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008821" y="928475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770CA600-BA1E-8737-1BF6-F7201170F71A}"/>
              </a:ext>
            </a:extLst>
          </p:cNvPr>
          <p:cNvSpPr>
            <a:spLocks/>
          </p:cNvSpPr>
          <p:nvPr/>
        </p:nvSpPr>
        <p:spPr bwMode="auto">
          <a:xfrm>
            <a:off x="11864527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7D4F91A-5DBA-2783-96D1-865AC24C673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5720235" y="928475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8CF91-ABEC-1CCA-C39F-34D8209F2EB4}"/>
              </a:ext>
            </a:extLst>
          </p:cNvPr>
          <p:cNvSpPr txBox="1"/>
          <p:nvPr/>
        </p:nvSpPr>
        <p:spPr>
          <a:xfrm>
            <a:off x="3820331" y="10290072"/>
            <a:ext cx="41884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Data Collection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4149E-E760-865E-52AE-413D819BD7E6}"/>
              </a:ext>
            </a:extLst>
          </p:cNvPr>
          <p:cNvSpPr txBox="1"/>
          <p:nvPr/>
        </p:nvSpPr>
        <p:spPr>
          <a:xfrm>
            <a:off x="11816571" y="10290072"/>
            <a:ext cx="41884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EDA &amp; Feature Engineering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6634BF-C11C-47AE-1EBD-268094CF4399}"/>
              </a:ext>
            </a:extLst>
          </p:cNvPr>
          <p:cNvSpPr txBox="1"/>
          <p:nvPr/>
        </p:nvSpPr>
        <p:spPr>
          <a:xfrm>
            <a:off x="15559462" y="3274010"/>
            <a:ext cx="41884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Modeling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37B4E-852F-0D48-2B42-8CDF1192B210}"/>
              </a:ext>
            </a:extLst>
          </p:cNvPr>
          <p:cNvSpPr txBox="1"/>
          <p:nvPr/>
        </p:nvSpPr>
        <p:spPr>
          <a:xfrm>
            <a:off x="7842328" y="3274010"/>
            <a:ext cx="41884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Data Cleaning &amp; Transformation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D59C8856-4DE2-CA69-6881-3DA8C0664ADC}"/>
              </a:ext>
            </a:extLst>
          </p:cNvPr>
          <p:cNvSpPr>
            <a:spLocks noEditPoints="1"/>
          </p:cNvSpPr>
          <p:nvPr/>
        </p:nvSpPr>
        <p:spPr bwMode="auto">
          <a:xfrm>
            <a:off x="12812121" y="6607055"/>
            <a:ext cx="2008474" cy="1977190"/>
          </a:xfrm>
          <a:custGeom>
            <a:avLst/>
            <a:gdLst>
              <a:gd name="T0" fmla="*/ 1864 w 3174"/>
              <a:gd name="T1" fmla="*/ 1305 h 3127"/>
              <a:gd name="T2" fmla="*/ 1551 w 3174"/>
              <a:gd name="T3" fmla="*/ 1076 h 3127"/>
              <a:gd name="T4" fmla="*/ 1001 w 3174"/>
              <a:gd name="T5" fmla="*/ 828 h 3127"/>
              <a:gd name="T6" fmla="*/ 365 w 3174"/>
              <a:gd name="T7" fmla="*/ 1102 h 3127"/>
              <a:gd name="T8" fmla="*/ 77 w 3174"/>
              <a:gd name="T9" fmla="*/ 1498 h 3127"/>
              <a:gd name="T10" fmla="*/ 167 w 3174"/>
              <a:gd name="T11" fmla="*/ 2082 h 3127"/>
              <a:gd name="T12" fmla="*/ 287 w 3174"/>
              <a:gd name="T13" fmla="*/ 2451 h 3127"/>
              <a:gd name="T14" fmla="*/ 585 w 3174"/>
              <a:gd name="T15" fmla="*/ 2975 h 3127"/>
              <a:gd name="T16" fmla="*/ 1260 w 3174"/>
              <a:gd name="T17" fmla="*/ 3127 h 3127"/>
              <a:gd name="T18" fmla="*/ 1726 w 3174"/>
              <a:gd name="T19" fmla="*/ 2976 h 3127"/>
              <a:gd name="T20" fmla="*/ 2183 w 3174"/>
              <a:gd name="T21" fmla="*/ 2456 h 3127"/>
              <a:gd name="T22" fmla="*/ 2123 w 3174"/>
              <a:gd name="T23" fmla="*/ 1968 h 3127"/>
              <a:gd name="T24" fmla="*/ 2069 w 3174"/>
              <a:gd name="T25" fmla="*/ 1848 h 3127"/>
              <a:gd name="T26" fmla="*/ 2168 w 3174"/>
              <a:gd name="T27" fmla="*/ 2409 h 3127"/>
              <a:gd name="T28" fmla="*/ 1877 w 3174"/>
              <a:gd name="T29" fmla="*/ 2809 h 3127"/>
              <a:gd name="T30" fmla="*/ 1295 w 3174"/>
              <a:gd name="T31" fmla="*/ 2904 h 3127"/>
              <a:gd name="T32" fmla="*/ 740 w 3174"/>
              <a:gd name="T33" fmla="*/ 2813 h 3127"/>
              <a:gd name="T34" fmla="*/ 463 w 3174"/>
              <a:gd name="T35" fmla="*/ 2611 h 3127"/>
              <a:gd name="T36" fmla="*/ 53 w 3174"/>
              <a:gd name="T37" fmla="*/ 2216 h 3127"/>
              <a:gd name="T38" fmla="*/ 204 w 3174"/>
              <a:gd name="T39" fmla="*/ 1826 h 3127"/>
              <a:gd name="T40" fmla="*/ 462 w 3174"/>
              <a:gd name="T41" fmla="*/ 1326 h 3127"/>
              <a:gd name="T42" fmla="*/ 739 w 3174"/>
              <a:gd name="T43" fmla="*/ 1124 h 3127"/>
              <a:gd name="T44" fmla="*/ 1295 w 3174"/>
              <a:gd name="T45" fmla="*/ 1033 h 3127"/>
              <a:gd name="T46" fmla="*/ 1877 w 3174"/>
              <a:gd name="T47" fmla="*/ 1129 h 3127"/>
              <a:gd name="T48" fmla="*/ 2168 w 3174"/>
              <a:gd name="T49" fmla="*/ 1529 h 3127"/>
              <a:gd name="T50" fmla="*/ 1142 w 3174"/>
              <a:gd name="T51" fmla="*/ 2757 h 3127"/>
              <a:gd name="T52" fmla="*/ 1142 w 3174"/>
              <a:gd name="T53" fmla="*/ 1226 h 3127"/>
              <a:gd name="T54" fmla="*/ 1142 w 3174"/>
              <a:gd name="T55" fmla="*/ 2595 h 3127"/>
              <a:gd name="T56" fmla="*/ 1142 w 3174"/>
              <a:gd name="T57" fmla="*/ 1388 h 3127"/>
              <a:gd name="T58" fmla="*/ 3081 w 3174"/>
              <a:gd name="T59" fmla="*/ 682 h 3127"/>
              <a:gd name="T60" fmla="*/ 3106 w 3174"/>
              <a:gd name="T61" fmla="*/ 390 h 3127"/>
              <a:gd name="T62" fmla="*/ 2846 w 3174"/>
              <a:gd name="T63" fmla="*/ 90 h 3127"/>
              <a:gd name="T64" fmla="*/ 2570 w 3174"/>
              <a:gd name="T65" fmla="*/ 0 h 3127"/>
              <a:gd name="T66" fmla="*/ 2184 w 3174"/>
              <a:gd name="T67" fmla="*/ 90 h 3127"/>
              <a:gd name="T68" fmla="*/ 1999 w 3174"/>
              <a:gd name="T69" fmla="*/ 393 h 3127"/>
              <a:gd name="T70" fmla="*/ 1925 w 3174"/>
              <a:gd name="T71" fmla="*/ 621 h 3127"/>
              <a:gd name="T72" fmla="*/ 1874 w 3174"/>
              <a:gd name="T73" fmla="*/ 959 h 3127"/>
              <a:gd name="T74" fmla="*/ 2044 w 3174"/>
              <a:gd name="T75" fmla="*/ 1194 h 3127"/>
              <a:gd name="T76" fmla="*/ 2410 w 3174"/>
              <a:gd name="T77" fmla="*/ 1348 h 3127"/>
              <a:gd name="T78" fmla="*/ 2737 w 3174"/>
              <a:gd name="T79" fmla="*/ 1211 h 3127"/>
              <a:gd name="T80" fmla="*/ 2931 w 3174"/>
              <a:gd name="T81" fmla="*/ 1070 h 3127"/>
              <a:gd name="T82" fmla="*/ 3162 w 3174"/>
              <a:gd name="T83" fmla="*/ 801 h 3127"/>
              <a:gd name="T84" fmla="*/ 2883 w 3174"/>
              <a:gd name="T85" fmla="*/ 1072 h 3127"/>
              <a:gd name="T86" fmla="*/ 2599 w 3174"/>
              <a:gd name="T87" fmla="*/ 1206 h 3127"/>
              <a:gd name="T88" fmla="*/ 2403 w 3174"/>
              <a:gd name="T89" fmla="*/ 1206 h 3127"/>
              <a:gd name="T90" fmla="*/ 2119 w 3174"/>
              <a:gd name="T91" fmla="*/ 1072 h 3127"/>
              <a:gd name="T92" fmla="*/ 1880 w 3174"/>
              <a:gd name="T93" fmla="*/ 830 h 3127"/>
              <a:gd name="T94" fmla="*/ 1962 w 3174"/>
              <a:gd name="T95" fmla="*/ 591 h 3127"/>
              <a:gd name="T96" fmla="*/ 2114 w 3174"/>
              <a:gd name="T97" fmla="*/ 315 h 3127"/>
              <a:gd name="T98" fmla="*/ 2272 w 3174"/>
              <a:gd name="T99" fmla="*/ 200 h 3127"/>
              <a:gd name="T100" fmla="*/ 2581 w 3174"/>
              <a:gd name="T101" fmla="*/ 141 h 3127"/>
              <a:gd name="T102" fmla="*/ 2917 w 3174"/>
              <a:gd name="T103" fmla="*/ 198 h 3127"/>
              <a:gd name="T104" fmla="*/ 3090 w 3174"/>
              <a:gd name="T105" fmla="*/ 436 h 3127"/>
              <a:gd name="T106" fmla="*/ 3030 w 3174"/>
              <a:gd name="T107" fmla="*/ 751 h 3127"/>
              <a:gd name="T108" fmla="*/ 2127 w 3174"/>
              <a:gd name="T109" fmla="*/ 682 h 3127"/>
              <a:gd name="T110" fmla="*/ 2174 w 3174"/>
              <a:gd name="T111" fmla="*/ 682 h 3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174" h="3127">
                <a:moveTo>
                  <a:pt x="2279" y="1724"/>
                </a:moveTo>
                <a:cubicBezTo>
                  <a:pt x="2206" y="1498"/>
                  <a:pt x="2206" y="1498"/>
                  <a:pt x="2206" y="1498"/>
                </a:cubicBezTo>
                <a:cubicBezTo>
                  <a:pt x="2203" y="1489"/>
                  <a:pt x="2193" y="1483"/>
                  <a:pt x="2183" y="1482"/>
                </a:cubicBezTo>
                <a:cubicBezTo>
                  <a:pt x="1997" y="1487"/>
                  <a:pt x="1997" y="1487"/>
                  <a:pt x="1997" y="1487"/>
                </a:cubicBezTo>
                <a:cubicBezTo>
                  <a:pt x="1960" y="1422"/>
                  <a:pt x="1915" y="1361"/>
                  <a:pt x="1864" y="1305"/>
                </a:cubicBezTo>
                <a:cubicBezTo>
                  <a:pt x="1926" y="1128"/>
                  <a:pt x="1926" y="1128"/>
                  <a:pt x="1926" y="1128"/>
                </a:cubicBezTo>
                <a:cubicBezTo>
                  <a:pt x="1930" y="1119"/>
                  <a:pt x="1927" y="1108"/>
                  <a:pt x="1918" y="1102"/>
                </a:cubicBezTo>
                <a:cubicBezTo>
                  <a:pt x="1726" y="962"/>
                  <a:pt x="1726" y="962"/>
                  <a:pt x="1726" y="962"/>
                </a:cubicBezTo>
                <a:cubicBezTo>
                  <a:pt x="1718" y="956"/>
                  <a:pt x="1706" y="957"/>
                  <a:pt x="1698" y="963"/>
                </a:cubicBezTo>
                <a:cubicBezTo>
                  <a:pt x="1551" y="1076"/>
                  <a:pt x="1551" y="1076"/>
                  <a:pt x="1551" y="1076"/>
                </a:cubicBezTo>
                <a:cubicBezTo>
                  <a:pt x="1482" y="1045"/>
                  <a:pt x="1410" y="1021"/>
                  <a:pt x="1335" y="1007"/>
                </a:cubicBezTo>
                <a:cubicBezTo>
                  <a:pt x="1282" y="828"/>
                  <a:pt x="1282" y="828"/>
                  <a:pt x="1282" y="828"/>
                </a:cubicBezTo>
                <a:cubicBezTo>
                  <a:pt x="1280" y="818"/>
                  <a:pt x="1271" y="811"/>
                  <a:pt x="1260" y="811"/>
                </a:cubicBezTo>
                <a:cubicBezTo>
                  <a:pt x="1023" y="811"/>
                  <a:pt x="1023" y="811"/>
                  <a:pt x="1023" y="811"/>
                </a:cubicBezTo>
                <a:cubicBezTo>
                  <a:pt x="1012" y="811"/>
                  <a:pt x="1003" y="818"/>
                  <a:pt x="1001" y="828"/>
                </a:cubicBezTo>
                <a:cubicBezTo>
                  <a:pt x="948" y="1007"/>
                  <a:pt x="948" y="1007"/>
                  <a:pt x="948" y="1007"/>
                </a:cubicBezTo>
                <a:cubicBezTo>
                  <a:pt x="873" y="1021"/>
                  <a:pt x="801" y="1045"/>
                  <a:pt x="732" y="1076"/>
                </a:cubicBezTo>
                <a:cubicBezTo>
                  <a:pt x="585" y="963"/>
                  <a:pt x="585" y="963"/>
                  <a:pt x="585" y="963"/>
                </a:cubicBezTo>
                <a:cubicBezTo>
                  <a:pt x="577" y="957"/>
                  <a:pt x="565" y="956"/>
                  <a:pt x="557" y="962"/>
                </a:cubicBezTo>
                <a:cubicBezTo>
                  <a:pt x="365" y="1102"/>
                  <a:pt x="365" y="1102"/>
                  <a:pt x="365" y="1102"/>
                </a:cubicBezTo>
                <a:cubicBezTo>
                  <a:pt x="356" y="1108"/>
                  <a:pt x="353" y="1119"/>
                  <a:pt x="357" y="1128"/>
                </a:cubicBezTo>
                <a:cubicBezTo>
                  <a:pt x="419" y="1305"/>
                  <a:pt x="419" y="1305"/>
                  <a:pt x="419" y="1305"/>
                </a:cubicBezTo>
                <a:cubicBezTo>
                  <a:pt x="368" y="1361"/>
                  <a:pt x="323" y="1422"/>
                  <a:pt x="286" y="1487"/>
                </a:cubicBezTo>
                <a:cubicBezTo>
                  <a:pt x="100" y="1482"/>
                  <a:pt x="100" y="1482"/>
                  <a:pt x="100" y="1482"/>
                </a:cubicBezTo>
                <a:cubicBezTo>
                  <a:pt x="89" y="1482"/>
                  <a:pt x="80" y="1489"/>
                  <a:pt x="77" y="1498"/>
                </a:cubicBezTo>
                <a:cubicBezTo>
                  <a:pt x="4" y="1724"/>
                  <a:pt x="4" y="1724"/>
                  <a:pt x="4" y="1724"/>
                </a:cubicBezTo>
                <a:cubicBezTo>
                  <a:pt x="0" y="1734"/>
                  <a:pt x="4" y="1745"/>
                  <a:pt x="12" y="1750"/>
                </a:cubicBezTo>
                <a:cubicBezTo>
                  <a:pt x="167" y="1856"/>
                  <a:pt x="167" y="1856"/>
                  <a:pt x="167" y="1856"/>
                </a:cubicBezTo>
                <a:cubicBezTo>
                  <a:pt x="162" y="1895"/>
                  <a:pt x="160" y="1932"/>
                  <a:pt x="160" y="1968"/>
                </a:cubicBezTo>
                <a:cubicBezTo>
                  <a:pt x="160" y="2005"/>
                  <a:pt x="162" y="2043"/>
                  <a:pt x="167" y="2082"/>
                </a:cubicBezTo>
                <a:cubicBezTo>
                  <a:pt x="12" y="2188"/>
                  <a:pt x="12" y="2188"/>
                  <a:pt x="12" y="2188"/>
                </a:cubicBezTo>
                <a:cubicBezTo>
                  <a:pt x="4" y="2193"/>
                  <a:pt x="0" y="2204"/>
                  <a:pt x="4" y="2214"/>
                </a:cubicBezTo>
                <a:cubicBezTo>
                  <a:pt x="77" y="2440"/>
                  <a:pt x="77" y="2440"/>
                  <a:pt x="77" y="2440"/>
                </a:cubicBezTo>
                <a:cubicBezTo>
                  <a:pt x="80" y="2450"/>
                  <a:pt x="90" y="2456"/>
                  <a:pt x="100" y="2456"/>
                </a:cubicBezTo>
                <a:cubicBezTo>
                  <a:pt x="287" y="2451"/>
                  <a:pt x="287" y="2451"/>
                  <a:pt x="287" y="2451"/>
                </a:cubicBezTo>
                <a:cubicBezTo>
                  <a:pt x="323" y="2516"/>
                  <a:pt x="368" y="2577"/>
                  <a:pt x="419" y="2633"/>
                </a:cubicBezTo>
                <a:cubicBezTo>
                  <a:pt x="357" y="2810"/>
                  <a:pt x="357" y="2810"/>
                  <a:pt x="357" y="2810"/>
                </a:cubicBezTo>
                <a:cubicBezTo>
                  <a:pt x="353" y="2819"/>
                  <a:pt x="356" y="2830"/>
                  <a:pt x="365" y="2836"/>
                </a:cubicBezTo>
                <a:cubicBezTo>
                  <a:pt x="557" y="2976"/>
                  <a:pt x="557" y="2976"/>
                  <a:pt x="557" y="2976"/>
                </a:cubicBezTo>
                <a:cubicBezTo>
                  <a:pt x="565" y="2982"/>
                  <a:pt x="577" y="2982"/>
                  <a:pt x="585" y="2975"/>
                </a:cubicBezTo>
                <a:cubicBezTo>
                  <a:pt x="733" y="2861"/>
                  <a:pt x="733" y="2861"/>
                  <a:pt x="733" y="2861"/>
                </a:cubicBezTo>
                <a:cubicBezTo>
                  <a:pt x="801" y="2892"/>
                  <a:pt x="873" y="2915"/>
                  <a:pt x="947" y="2930"/>
                </a:cubicBezTo>
                <a:cubicBezTo>
                  <a:pt x="1001" y="3110"/>
                  <a:pt x="1001" y="3110"/>
                  <a:pt x="1001" y="3110"/>
                </a:cubicBezTo>
                <a:cubicBezTo>
                  <a:pt x="1003" y="3120"/>
                  <a:pt x="1012" y="3127"/>
                  <a:pt x="1023" y="3127"/>
                </a:cubicBezTo>
                <a:cubicBezTo>
                  <a:pt x="1260" y="3127"/>
                  <a:pt x="1260" y="3127"/>
                  <a:pt x="1260" y="3127"/>
                </a:cubicBezTo>
                <a:cubicBezTo>
                  <a:pt x="1271" y="3127"/>
                  <a:pt x="1280" y="3120"/>
                  <a:pt x="1282" y="3110"/>
                </a:cubicBezTo>
                <a:cubicBezTo>
                  <a:pt x="1336" y="2930"/>
                  <a:pt x="1336" y="2930"/>
                  <a:pt x="1336" y="2930"/>
                </a:cubicBezTo>
                <a:cubicBezTo>
                  <a:pt x="1410" y="2915"/>
                  <a:pt x="1482" y="2892"/>
                  <a:pt x="1550" y="2861"/>
                </a:cubicBezTo>
                <a:cubicBezTo>
                  <a:pt x="1698" y="2975"/>
                  <a:pt x="1698" y="2975"/>
                  <a:pt x="1698" y="2975"/>
                </a:cubicBezTo>
                <a:cubicBezTo>
                  <a:pt x="1706" y="2982"/>
                  <a:pt x="1718" y="2982"/>
                  <a:pt x="1726" y="2976"/>
                </a:cubicBezTo>
                <a:cubicBezTo>
                  <a:pt x="1918" y="2836"/>
                  <a:pt x="1918" y="2836"/>
                  <a:pt x="1918" y="2836"/>
                </a:cubicBezTo>
                <a:cubicBezTo>
                  <a:pt x="1927" y="2830"/>
                  <a:pt x="1930" y="2819"/>
                  <a:pt x="1926" y="2810"/>
                </a:cubicBezTo>
                <a:cubicBezTo>
                  <a:pt x="1863" y="2633"/>
                  <a:pt x="1863" y="2633"/>
                  <a:pt x="1863" y="2633"/>
                </a:cubicBezTo>
                <a:cubicBezTo>
                  <a:pt x="1915" y="2577"/>
                  <a:pt x="1960" y="2516"/>
                  <a:pt x="1996" y="2451"/>
                </a:cubicBezTo>
                <a:cubicBezTo>
                  <a:pt x="2183" y="2456"/>
                  <a:pt x="2183" y="2456"/>
                  <a:pt x="2183" y="2456"/>
                </a:cubicBezTo>
                <a:cubicBezTo>
                  <a:pt x="2195" y="2456"/>
                  <a:pt x="2203" y="2450"/>
                  <a:pt x="2206" y="2440"/>
                </a:cubicBezTo>
                <a:cubicBezTo>
                  <a:pt x="2279" y="2214"/>
                  <a:pt x="2279" y="2214"/>
                  <a:pt x="2279" y="2214"/>
                </a:cubicBezTo>
                <a:cubicBezTo>
                  <a:pt x="2283" y="2204"/>
                  <a:pt x="2279" y="2193"/>
                  <a:pt x="2271" y="2188"/>
                </a:cubicBezTo>
                <a:cubicBezTo>
                  <a:pt x="2116" y="2082"/>
                  <a:pt x="2116" y="2082"/>
                  <a:pt x="2116" y="2082"/>
                </a:cubicBezTo>
                <a:cubicBezTo>
                  <a:pt x="2121" y="2043"/>
                  <a:pt x="2123" y="2005"/>
                  <a:pt x="2123" y="1968"/>
                </a:cubicBezTo>
                <a:cubicBezTo>
                  <a:pt x="2123" y="1932"/>
                  <a:pt x="2121" y="1894"/>
                  <a:pt x="2116" y="1856"/>
                </a:cubicBezTo>
                <a:cubicBezTo>
                  <a:pt x="2271" y="1750"/>
                  <a:pt x="2271" y="1750"/>
                  <a:pt x="2271" y="1750"/>
                </a:cubicBezTo>
                <a:cubicBezTo>
                  <a:pt x="2279" y="1745"/>
                  <a:pt x="2283" y="1734"/>
                  <a:pt x="2279" y="1724"/>
                </a:cubicBezTo>
                <a:close/>
                <a:moveTo>
                  <a:pt x="2079" y="1826"/>
                </a:moveTo>
                <a:cubicBezTo>
                  <a:pt x="2071" y="1831"/>
                  <a:pt x="2068" y="1839"/>
                  <a:pt x="2069" y="1848"/>
                </a:cubicBezTo>
                <a:cubicBezTo>
                  <a:pt x="2074" y="1889"/>
                  <a:pt x="2077" y="1930"/>
                  <a:pt x="2077" y="1968"/>
                </a:cubicBezTo>
                <a:cubicBezTo>
                  <a:pt x="2077" y="2008"/>
                  <a:pt x="2074" y="2049"/>
                  <a:pt x="2069" y="2090"/>
                </a:cubicBezTo>
                <a:cubicBezTo>
                  <a:pt x="2067" y="2099"/>
                  <a:pt x="2071" y="2107"/>
                  <a:pt x="2078" y="2112"/>
                </a:cubicBezTo>
                <a:cubicBezTo>
                  <a:pt x="2230" y="2216"/>
                  <a:pt x="2230" y="2216"/>
                  <a:pt x="2230" y="2216"/>
                </a:cubicBezTo>
                <a:cubicBezTo>
                  <a:pt x="2168" y="2409"/>
                  <a:pt x="2168" y="2409"/>
                  <a:pt x="2168" y="2409"/>
                </a:cubicBezTo>
                <a:cubicBezTo>
                  <a:pt x="1984" y="2404"/>
                  <a:pt x="1984" y="2404"/>
                  <a:pt x="1984" y="2404"/>
                </a:cubicBezTo>
                <a:cubicBezTo>
                  <a:pt x="1974" y="2404"/>
                  <a:pt x="1967" y="2409"/>
                  <a:pt x="1963" y="2416"/>
                </a:cubicBezTo>
                <a:cubicBezTo>
                  <a:pt x="1924" y="2486"/>
                  <a:pt x="1876" y="2552"/>
                  <a:pt x="1820" y="2611"/>
                </a:cubicBezTo>
                <a:cubicBezTo>
                  <a:pt x="1814" y="2618"/>
                  <a:pt x="1812" y="2627"/>
                  <a:pt x="1815" y="2635"/>
                </a:cubicBezTo>
                <a:cubicBezTo>
                  <a:pt x="1877" y="2809"/>
                  <a:pt x="1877" y="2809"/>
                  <a:pt x="1877" y="2809"/>
                </a:cubicBezTo>
                <a:cubicBezTo>
                  <a:pt x="1713" y="2928"/>
                  <a:pt x="1713" y="2928"/>
                  <a:pt x="1713" y="2928"/>
                </a:cubicBezTo>
                <a:cubicBezTo>
                  <a:pt x="1567" y="2816"/>
                  <a:pt x="1567" y="2816"/>
                  <a:pt x="1567" y="2816"/>
                </a:cubicBezTo>
                <a:cubicBezTo>
                  <a:pt x="1560" y="2811"/>
                  <a:pt x="1551" y="2810"/>
                  <a:pt x="1543" y="2813"/>
                </a:cubicBezTo>
                <a:cubicBezTo>
                  <a:pt x="1470" y="2848"/>
                  <a:pt x="1393" y="2873"/>
                  <a:pt x="1313" y="2888"/>
                </a:cubicBezTo>
                <a:cubicBezTo>
                  <a:pt x="1305" y="2889"/>
                  <a:pt x="1298" y="2896"/>
                  <a:pt x="1295" y="2904"/>
                </a:cubicBezTo>
                <a:cubicBezTo>
                  <a:pt x="1243" y="3081"/>
                  <a:pt x="1243" y="3081"/>
                  <a:pt x="1243" y="3081"/>
                </a:cubicBezTo>
                <a:cubicBezTo>
                  <a:pt x="1040" y="3081"/>
                  <a:pt x="1040" y="3081"/>
                  <a:pt x="1040" y="3081"/>
                </a:cubicBezTo>
                <a:cubicBezTo>
                  <a:pt x="988" y="2904"/>
                  <a:pt x="988" y="2904"/>
                  <a:pt x="988" y="2904"/>
                </a:cubicBezTo>
                <a:cubicBezTo>
                  <a:pt x="985" y="2896"/>
                  <a:pt x="978" y="2889"/>
                  <a:pt x="970" y="2888"/>
                </a:cubicBezTo>
                <a:cubicBezTo>
                  <a:pt x="890" y="2873"/>
                  <a:pt x="813" y="2848"/>
                  <a:pt x="740" y="2813"/>
                </a:cubicBezTo>
                <a:cubicBezTo>
                  <a:pt x="732" y="2810"/>
                  <a:pt x="723" y="2811"/>
                  <a:pt x="716" y="2816"/>
                </a:cubicBezTo>
                <a:cubicBezTo>
                  <a:pt x="570" y="2928"/>
                  <a:pt x="570" y="2928"/>
                  <a:pt x="570" y="2928"/>
                </a:cubicBezTo>
                <a:cubicBezTo>
                  <a:pt x="406" y="2809"/>
                  <a:pt x="406" y="2809"/>
                  <a:pt x="406" y="2809"/>
                </a:cubicBezTo>
                <a:cubicBezTo>
                  <a:pt x="468" y="2635"/>
                  <a:pt x="468" y="2635"/>
                  <a:pt x="468" y="2635"/>
                </a:cubicBezTo>
                <a:cubicBezTo>
                  <a:pt x="471" y="2627"/>
                  <a:pt x="469" y="2618"/>
                  <a:pt x="463" y="2611"/>
                </a:cubicBezTo>
                <a:cubicBezTo>
                  <a:pt x="407" y="2552"/>
                  <a:pt x="359" y="2486"/>
                  <a:pt x="320" y="2416"/>
                </a:cubicBezTo>
                <a:cubicBezTo>
                  <a:pt x="316" y="2409"/>
                  <a:pt x="308" y="2404"/>
                  <a:pt x="300" y="2404"/>
                </a:cubicBezTo>
                <a:cubicBezTo>
                  <a:pt x="300" y="2404"/>
                  <a:pt x="300" y="2404"/>
                  <a:pt x="299" y="2404"/>
                </a:cubicBezTo>
                <a:cubicBezTo>
                  <a:pt x="115" y="2409"/>
                  <a:pt x="115" y="2409"/>
                  <a:pt x="115" y="2409"/>
                </a:cubicBezTo>
                <a:cubicBezTo>
                  <a:pt x="53" y="2216"/>
                  <a:pt x="53" y="2216"/>
                  <a:pt x="53" y="2216"/>
                </a:cubicBezTo>
                <a:cubicBezTo>
                  <a:pt x="205" y="2112"/>
                  <a:pt x="205" y="2112"/>
                  <a:pt x="205" y="2112"/>
                </a:cubicBezTo>
                <a:cubicBezTo>
                  <a:pt x="212" y="2107"/>
                  <a:pt x="216" y="2099"/>
                  <a:pt x="214" y="2090"/>
                </a:cubicBezTo>
                <a:cubicBezTo>
                  <a:pt x="209" y="2048"/>
                  <a:pt x="206" y="2008"/>
                  <a:pt x="206" y="1968"/>
                </a:cubicBezTo>
                <a:cubicBezTo>
                  <a:pt x="206" y="1930"/>
                  <a:pt x="209" y="1889"/>
                  <a:pt x="214" y="1848"/>
                </a:cubicBezTo>
                <a:cubicBezTo>
                  <a:pt x="215" y="1839"/>
                  <a:pt x="212" y="1831"/>
                  <a:pt x="204" y="1826"/>
                </a:cubicBezTo>
                <a:cubicBezTo>
                  <a:pt x="53" y="1722"/>
                  <a:pt x="53" y="1722"/>
                  <a:pt x="53" y="1722"/>
                </a:cubicBezTo>
                <a:cubicBezTo>
                  <a:pt x="115" y="1529"/>
                  <a:pt x="115" y="1529"/>
                  <a:pt x="115" y="1529"/>
                </a:cubicBezTo>
                <a:cubicBezTo>
                  <a:pt x="299" y="1534"/>
                  <a:pt x="299" y="1534"/>
                  <a:pt x="299" y="1534"/>
                </a:cubicBezTo>
                <a:cubicBezTo>
                  <a:pt x="308" y="1534"/>
                  <a:pt x="315" y="1530"/>
                  <a:pt x="320" y="1522"/>
                </a:cubicBezTo>
                <a:cubicBezTo>
                  <a:pt x="358" y="1451"/>
                  <a:pt x="406" y="1385"/>
                  <a:pt x="462" y="1326"/>
                </a:cubicBezTo>
                <a:cubicBezTo>
                  <a:pt x="468" y="1320"/>
                  <a:pt x="470" y="1310"/>
                  <a:pt x="467" y="1302"/>
                </a:cubicBezTo>
                <a:cubicBezTo>
                  <a:pt x="406" y="1129"/>
                  <a:pt x="406" y="1129"/>
                  <a:pt x="406" y="1129"/>
                </a:cubicBezTo>
                <a:cubicBezTo>
                  <a:pt x="570" y="1010"/>
                  <a:pt x="570" y="1010"/>
                  <a:pt x="570" y="1010"/>
                </a:cubicBezTo>
                <a:cubicBezTo>
                  <a:pt x="715" y="1122"/>
                  <a:pt x="715" y="1122"/>
                  <a:pt x="715" y="1122"/>
                </a:cubicBezTo>
                <a:cubicBezTo>
                  <a:pt x="722" y="1127"/>
                  <a:pt x="731" y="1128"/>
                  <a:pt x="739" y="1124"/>
                </a:cubicBezTo>
                <a:cubicBezTo>
                  <a:pt x="812" y="1089"/>
                  <a:pt x="890" y="1064"/>
                  <a:pt x="970" y="1049"/>
                </a:cubicBezTo>
                <a:cubicBezTo>
                  <a:pt x="979" y="1048"/>
                  <a:pt x="986" y="1041"/>
                  <a:pt x="988" y="1033"/>
                </a:cubicBezTo>
                <a:cubicBezTo>
                  <a:pt x="1040" y="857"/>
                  <a:pt x="1040" y="857"/>
                  <a:pt x="1040" y="857"/>
                </a:cubicBezTo>
                <a:cubicBezTo>
                  <a:pt x="1243" y="857"/>
                  <a:pt x="1243" y="857"/>
                  <a:pt x="1243" y="857"/>
                </a:cubicBezTo>
                <a:cubicBezTo>
                  <a:pt x="1295" y="1033"/>
                  <a:pt x="1295" y="1033"/>
                  <a:pt x="1295" y="1033"/>
                </a:cubicBezTo>
                <a:cubicBezTo>
                  <a:pt x="1297" y="1041"/>
                  <a:pt x="1304" y="1048"/>
                  <a:pt x="1313" y="1049"/>
                </a:cubicBezTo>
                <a:cubicBezTo>
                  <a:pt x="1393" y="1064"/>
                  <a:pt x="1471" y="1089"/>
                  <a:pt x="1544" y="1124"/>
                </a:cubicBezTo>
                <a:cubicBezTo>
                  <a:pt x="1552" y="1128"/>
                  <a:pt x="1561" y="1127"/>
                  <a:pt x="1568" y="1122"/>
                </a:cubicBezTo>
                <a:cubicBezTo>
                  <a:pt x="1713" y="1010"/>
                  <a:pt x="1713" y="1010"/>
                  <a:pt x="1713" y="1010"/>
                </a:cubicBezTo>
                <a:cubicBezTo>
                  <a:pt x="1877" y="1129"/>
                  <a:pt x="1877" y="1129"/>
                  <a:pt x="1877" y="1129"/>
                </a:cubicBezTo>
                <a:cubicBezTo>
                  <a:pt x="1816" y="1302"/>
                  <a:pt x="1816" y="1302"/>
                  <a:pt x="1816" y="1302"/>
                </a:cubicBezTo>
                <a:cubicBezTo>
                  <a:pt x="1813" y="1310"/>
                  <a:pt x="1815" y="1320"/>
                  <a:pt x="1821" y="1326"/>
                </a:cubicBezTo>
                <a:cubicBezTo>
                  <a:pt x="1877" y="1385"/>
                  <a:pt x="1925" y="1451"/>
                  <a:pt x="1963" y="1522"/>
                </a:cubicBezTo>
                <a:cubicBezTo>
                  <a:pt x="1968" y="1530"/>
                  <a:pt x="1976" y="1534"/>
                  <a:pt x="1984" y="1534"/>
                </a:cubicBezTo>
                <a:cubicBezTo>
                  <a:pt x="2168" y="1529"/>
                  <a:pt x="2168" y="1529"/>
                  <a:pt x="2168" y="1529"/>
                </a:cubicBezTo>
                <a:cubicBezTo>
                  <a:pt x="2230" y="1722"/>
                  <a:pt x="2230" y="1722"/>
                  <a:pt x="2230" y="1722"/>
                </a:cubicBezTo>
                <a:lnTo>
                  <a:pt x="2079" y="1826"/>
                </a:lnTo>
                <a:close/>
                <a:moveTo>
                  <a:pt x="1142" y="1180"/>
                </a:moveTo>
                <a:cubicBezTo>
                  <a:pt x="707" y="1180"/>
                  <a:pt x="353" y="1534"/>
                  <a:pt x="353" y="1968"/>
                </a:cubicBezTo>
                <a:cubicBezTo>
                  <a:pt x="353" y="2403"/>
                  <a:pt x="707" y="2757"/>
                  <a:pt x="1142" y="2757"/>
                </a:cubicBezTo>
                <a:cubicBezTo>
                  <a:pt x="1576" y="2757"/>
                  <a:pt x="1930" y="2403"/>
                  <a:pt x="1930" y="1968"/>
                </a:cubicBezTo>
                <a:cubicBezTo>
                  <a:pt x="1930" y="1534"/>
                  <a:pt x="1576" y="1180"/>
                  <a:pt x="1142" y="1180"/>
                </a:cubicBezTo>
                <a:close/>
                <a:moveTo>
                  <a:pt x="1142" y="2711"/>
                </a:moveTo>
                <a:cubicBezTo>
                  <a:pt x="732" y="2711"/>
                  <a:pt x="399" y="2378"/>
                  <a:pt x="399" y="1968"/>
                </a:cubicBezTo>
                <a:cubicBezTo>
                  <a:pt x="399" y="1559"/>
                  <a:pt x="732" y="1226"/>
                  <a:pt x="1142" y="1226"/>
                </a:cubicBezTo>
                <a:cubicBezTo>
                  <a:pt x="1551" y="1226"/>
                  <a:pt x="1884" y="1559"/>
                  <a:pt x="1884" y="1968"/>
                </a:cubicBezTo>
                <a:cubicBezTo>
                  <a:pt x="1884" y="2378"/>
                  <a:pt x="1551" y="2711"/>
                  <a:pt x="1142" y="2711"/>
                </a:cubicBezTo>
                <a:close/>
                <a:moveTo>
                  <a:pt x="1142" y="1342"/>
                </a:moveTo>
                <a:cubicBezTo>
                  <a:pt x="796" y="1342"/>
                  <a:pt x="515" y="1623"/>
                  <a:pt x="515" y="1968"/>
                </a:cubicBezTo>
                <a:cubicBezTo>
                  <a:pt x="515" y="2314"/>
                  <a:pt x="796" y="2595"/>
                  <a:pt x="1142" y="2595"/>
                </a:cubicBezTo>
                <a:cubicBezTo>
                  <a:pt x="1487" y="2595"/>
                  <a:pt x="1768" y="2314"/>
                  <a:pt x="1768" y="1968"/>
                </a:cubicBezTo>
                <a:cubicBezTo>
                  <a:pt x="1768" y="1623"/>
                  <a:pt x="1487" y="1342"/>
                  <a:pt x="1142" y="1342"/>
                </a:cubicBezTo>
                <a:close/>
                <a:moveTo>
                  <a:pt x="1142" y="2549"/>
                </a:moveTo>
                <a:cubicBezTo>
                  <a:pt x="821" y="2549"/>
                  <a:pt x="561" y="2289"/>
                  <a:pt x="561" y="1968"/>
                </a:cubicBezTo>
                <a:cubicBezTo>
                  <a:pt x="561" y="1648"/>
                  <a:pt x="821" y="1388"/>
                  <a:pt x="1142" y="1388"/>
                </a:cubicBezTo>
                <a:cubicBezTo>
                  <a:pt x="1462" y="1388"/>
                  <a:pt x="1722" y="1648"/>
                  <a:pt x="1722" y="1968"/>
                </a:cubicBezTo>
                <a:cubicBezTo>
                  <a:pt x="1722" y="2289"/>
                  <a:pt x="1462" y="2549"/>
                  <a:pt x="1142" y="2549"/>
                </a:cubicBezTo>
                <a:close/>
                <a:moveTo>
                  <a:pt x="3162" y="801"/>
                </a:moveTo>
                <a:cubicBezTo>
                  <a:pt x="3077" y="743"/>
                  <a:pt x="3077" y="743"/>
                  <a:pt x="3077" y="743"/>
                </a:cubicBezTo>
                <a:cubicBezTo>
                  <a:pt x="3080" y="722"/>
                  <a:pt x="3081" y="702"/>
                  <a:pt x="3081" y="682"/>
                </a:cubicBezTo>
                <a:cubicBezTo>
                  <a:pt x="3081" y="662"/>
                  <a:pt x="3080" y="642"/>
                  <a:pt x="3077" y="621"/>
                </a:cubicBezTo>
                <a:cubicBezTo>
                  <a:pt x="3162" y="563"/>
                  <a:pt x="3162" y="563"/>
                  <a:pt x="3162" y="563"/>
                </a:cubicBezTo>
                <a:cubicBezTo>
                  <a:pt x="3171" y="557"/>
                  <a:pt x="3174" y="547"/>
                  <a:pt x="3171" y="537"/>
                </a:cubicBezTo>
                <a:cubicBezTo>
                  <a:pt x="3128" y="406"/>
                  <a:pt x="3128" y="406"/>
                  <a:pt x="3128" y="406"/>
                </a:cubicBezTo>
                <a:cubicBezTo>
                  <a:pt x="3125" y="396"/>
                  <a:pt x="3117" y="389"/>
                  <a:pt x="3106" y="390"/>
                </a:cubicBezTo>
                <a:cubicBezTo>
                  <a:pt x="3003" y="393"/>
                  <a:pt x="3003" y="393"/>
                  <a:pt x="3003" y="393"/>
                </a:cubicBezTo>
                <a:cubicBezTo>
                  <a:pt x="2983" y="358"/>
                  <a:pt x="2959" y="325"/>
                  <a:pt x="2932" y="294"/>
                </a:cubicBezTo>
                <a:cubicBezTo>
                  <a:pt x="2966" y="197"/>
                  <a:pt x="2966" y="197"/>
                  <a:pt x="2966" y="197"/>
                </a:cubicBezTo>
                <a:cubicBezTo>
                  <a:pt x="2969" y="188"/>
                  <a:pt x="2966" y="177"/>
                  <a:pt x="2958" y="171"/>
                </a:cubicBezTo>
                <a:cubicBezTo>
                  <a:pt x="2846" y="90"/>
                  <a:pt x="2846" y="90"/>
                  <a:pt x="2846" y="90"/>
                </a:cubicBezTo>
                <a:cubicBezTo>
                  <a:pt x="2838" y="84"/>
                  <a:pt x="2827" y="84"/>
                  <a:pt x="2819" y="90"/>
                </a:cubicBezTo>
                <a:cubicBezTo>
                  <a:pt x="2737" y="153"/>
                  <a:pt x="2737" y="153"/>
                  <a:pt x="2737" y="153"/>
                </a:cubicBezTo>
                <a:cubicBezTo>
                  <a:pt x="2700" y="136"/>
                  <a:pt x="2661" y="123"/>
                  <a:pt x="2621" y="115"/>
                </a:cubicBezTo>
                <a:cubicBezTo>
                  <a:pt x="2592" y="17"/>
                  <a:pt x="2592" y="17"/>
                  <a:pt x="2592" y="17"/>
                </a:cubicBezTo>
                <a:cubicBezTo>
                  <a:pt x="2589" y="7"/>
                  <a:pt x="2580" y="0"/>
                  <a:pt x="2570" y="0"/>
                </a:cubicBezTo>
                <a:cubicBezTo>
                  <a:pt x="2432" y="0"/>
                  <a:pt x="2432" y="0"/>
                  <a:pt x="2432" y="0"/>
                </a:cubicBezTo>
                <a:cubicBezTo>
                  <a:pt x="2422" y="0"/>
                  <a:pt x="2413" y="7"/>
                  <a:pt x="2410" y="17"/>
                </a:cubicBezTo>
                <a:cubicBezTo>
                  <a:pt x="2381" y="115"/>
                  <a:pt x="2381" y="115"/>
                  <a:pt x="2381" y="115"/>
                </a:cubicBezTo>
                <a:cubicBezTo>
                  <a:pt x="2341" y="123"/>
                  <a:pt x="2302" y="136"/>
                  <a:pt x="2265" y="153"/>
                </a:cubicBezTo>
                <a:cubicBezTo>
                  <a:pt x="2184" y="90"/>
                  <a:pt x="2184" y="90"/>
                  <a:pt x="2184" y="90"/>
                </a:cubicBezTo>
                <a:cubicBezTo>
                  <a:pt x="2175" y="84"/>
                  <a:pt x="2164" y="84"/>
                  <a:pt x="2156" y="90"/>
                </a:cubicBezTo>
                <a:cubicBezTo>
                  <a:pt x="2044" y="171"/>
                  <a:pt x="2044" y="171"/>
                  <a:pt x="2044" y="171"/>
                </a:cubicBezTo>
                <a:cubicBezTo>
                  <a:pt x="2036" y="177"/>
                  <a:pt x="2033" y="188"/>
                  <a:pt x="2036" y="197"/>
                </a:cubicBezTo>
                <a:cubicBezTo>
                  <a:pt x="2071" y="294"/>
                  <a:pt x="2071" y="294"/>
                  <a:pt x="2071" y="294"/>
                </a:cubicBezTo>
                <a:cubicBezTo>
                  <a:pt x="2043" y="325"/>
                  <a:pt x="2019" y="358"/>
                  <a:pt x="1999" y="393"/>
                </a:cubicBezTo>
                <a:cubicBezTo>
                  <a:pt x="1896" y="390"/>
                  <a:pt x="1896" y="390"/>
                  <a:pt x="1896" y="390"/>
                </a:cubicBezTo>
                <a:cubicBezTo>
                  <a:pt x="1886" y="389"/>
                  <a:pt x="1877" y="396"/>
                  <a:pt x="1874" y="406"/>
                </a:cubicBezTo>
                <a:cubicBezTo>
                  <a:pt x="1831" y="537"/>
                  <a:pt x="1831" y="537"/>
                  <a:pt x="1831" y="537"/>
                </a:cubicBezTo>
                <a:cubicBezTo>
                  <a:pt x="1828" y="547"/>
                  <a:pt x="1831" y="557"/>
                  <a:pt x="1840" y="563"/>
                </a:cubicBezTo>
                <a:cubicBezTo>
                  <a:pt x="1925" y="621"/>
                  <a:pt x="1925" y="621"/>
                  <a:pt x="1925" y="621"/>
                </a:cubicBezTo>
                <a:cubicBezTo>
                  <a:pt x="1923" y="642"/>
                  <a:pt x="1921" y="662"/>
                  <a:pt x="1921" y="682"/>
                </a:cubicBezTo>
                <a:cubicBezTo>
                  <a:pt x="1921" y="702"/>
                  <a:pt x="1923" y="722"/>
                  <a:pt x="1925" y="743"/>
                </a:cubicBezTo>
                <a:cubicBezTo>
                  <a:pt x="1840" y="801"/>
                  <a:pt x="1840" y="801"/>
                  <a:pt x="1840" y="801"/>
                </a:cubicBezTo>
                <a:cubicBezTo>
                  <a:pt x="1831" y="807"/>
                  <a:pt x="1828" y="818"/>
                  <a:pt x="1831" y="827"/>
                </a:cubicBezTo>
                <a:cubicBezTo>
                  <a:pt x="1874" y="959"/>
                  <a:pt x="1874" y="959"/>
                  <a:pt x="1874" y="959"/>
                </a:cubicBezTo>
                <a:cubicBezTo>
                  <a:pt x="1877" y="968"/>
                  <a:pt x="1886" y="975"/>
                  <a:pt x="1896" y="975"/>
                </a:cubicBezTo>
                <a:cubicBezTo>
                  <a:pt x="1999" y="972"/>
                  <a:pt x="1999" y="972"/>
                  <a:pt x="1999" y="972"/>
                </a:cubicBezTo>
                <a:cubicBezTo>
                  <a:pt x="2019" y="1007"/>
                  <a:pt x="2043" y="1040"/>
                  <a:pt x="2071" y="1070"/>
                </a:cubicBezTo>
                <a:cubicBezTo>
                  <a:pt x="2036" y="1167"/>
                  <a:pt x="2036" y="1167"/>
                  <a:pt x="2036" y="1167"/>
                </a:cubicBezTo>
                <a:cubicBezTo>
                  <a:pt x="2033" y="1177"/>
                  <a:pt x="2036" y="1188"/>
                  <a:pt x="2044" y="1194"/>
                </a:cubicBezTo>
                <a:cubicBezTo>
                  <a:pt x="2156" y="1275"/>
                  <a:pt x="2156" y="1275"/>
                  <a:pt x="2156" y="1275"/>
                </a:cubicBezTo>
                <a:cubicBezTo>
                  <a:pt x="2164" y="1281"/>
                  <a:pt x="2175" y="1281"/>
                  <a:pt x="2184" y="1274"/>
                </a:cubicBezTo>
                <a:cubicBezTo>
                  <a:pt x="2265" y="1211"/>
                  <a:pt x="2265" y="1211"/>
                  <a:pt x="2265" y="1211"/>
                </a:cubicBezTo>
                <a:cubicBezTo>
                  <a:pt x="2302" y="1228"/>
                  <a:pt x="2341" y="1240"/>
                  <a:pt x="2381" y="1249"/>
                </a:cubicBezTo>
                <a:cubicBezTo>
                  <a:pt x="2410" y="1348"/>
                  <a:pt x="2410" y="1348"/>
                  <a:pt x="2410" y="1348"/>
                </a:cubicBezTo>
                <a:cubicBezTo>
                  <a:pt x="2413" y="1358"/>
                  <a:pt x="2422" y="1364"/>
                  <a:pt x="2432" y="1364"/>
                </a:cubicBezTo>
                <a:cubicBezTo>
                  <a:pt x="2570" y="1364"/>
                  <a:pt x="2570" y="1364"/>
                  <a:pt x="2570" y="1364"/>
                </a:cubicBezTo>
                <a:cubicBezTo>
                  <a:pt x="2580" y="1364"/>
                  <a:pt x="2589" y="1358"/>
                  <a:pt x="2592" y="1348"/>
                </a:cubicBezTo>
                <a:cubicBezTo>
                  <a:pt x="2621" y="1249"/>
                  <a:pt x="2621" y="1249"/>
                  <a:pt x="2621" y="1249"/>
                </a:cubicBezTo>
                <a:cubicBezTo>
                  <a:pt x="2661" y="1240"/>
                  <a:pt x="2700" y="1228"/>
                  <a:pt x="2737" y="1211"/>
                </a:cubicBezTo>
                <a:cubicBezTo>
                  <a:pt x="2819" y="1274"/>
                  <a:pt x="2819" y="1274"/>
                  <a:pt x="2819" y="1274"/>
                </a:cubicBezTo>
                <a:cubicBezTo>
                  <a:pt x="2827" y="1281"/>
                  <a:pt x="2838" y="1281"/>
                  <a:pt x="2846" y="1275"/>
                </a:cubicBezTo>
                <a:cubicBezTo>
                  <a:pt x="2958" y="1194"/>
                  <a:pt x="2958" y="1194"/>
                  <a:pt x="2958" y="1194"/>
                </a:cubicBezTo>
                <a:cubicBezTo>
                  <a:pt x="2966" y="1188"/>
                  <a:pt x="2969" y="1177"/>
                  <a:pt x="2966" y="1167"/>
                </a:cubicBezTo>
                <a:cubicBezTo>
                  <a:pt x="2931" y="1070"/>
                  <a:pt x="2931" y="1070"/>
                  <a:pt x="2931" y="1070"/>
                </a:cubicBezTo>
                <a:cubicBezTo>
                  <a:pt x="2959" y="1040"/>
                  <a:pt x="2983" y="1007"/>
                  <a:pt x="3003" y="972"/>
                </a:cubicBezTo>
                <a:cubicBezTo>
                  <a:pt x="3106" y="975"/>
                  <a:pt x="3106" y="975"/>
                  <a:pt x="3106" y="975"/>
                </a:cubicBezTo>
                <a:cubicBezTo>
                  <a:pt x="3116" y="975"/>
                  <a:pt x="3125" y="968"/>
                  <a:pt x="3128" y="959"/>
                </a:cubicBezTo>
                <a:cubicBezTo>
                  <a:pt x="3171" y="827"/>
                  <a:pt x="3171" y="827"/>
                  <a:pt x="3171" y="827"/>
                </a:cubicBezTo>
                <a:cubicBezTo>
                  <a:pt x="3174" y="818"/>
                  <a:pt x="3171" y="807"/>
                  <a:pt x="3162" y="801"/>
                </a:cubicBezTo>
                <a:close/>
                <a:moveTo>
                  <a:pt x="3090" y="928"/>
                </a:moveTo>
                <a:cubicBezTo>
                  <a:pt x="2990" y="925"/>
                  <a:pt x="2990" y="925"/>
                  <a:pt x="2990" y="925"/>
                </a:cubicBezTo>
                <a:cubicBezTo>
                  <a:pt x="2982" y="926"/>
                  <a:pt x="2974" y="930"/>
                  <a:pt x="2970" y="937"/>
                </a:cubicBezTo>
                <a:cubicBezTo>
                  <a:pt x="2948" y="977"/>
                  <a:pt x="2920" y="1015"/>
                  <a:pt x="2888" y="1049"/>
                </a:cubicBezTo>
                <a:cubicBezTo>
                  <a:pt x="2882" y="1055"/>
                  <a:pt x="2880" y="1064"/>
                  <a:pt x="2883" y="1072"/>
                </a:cubicBezTo>
                <a:cubicBezTo>
                  <a:pt x="2917" y="1166"/>
                  <a:pt x="2917" y="1166"/>
                  <a:pt x="2917" y="1166"/>
                </a:cubicBezTo>
                <a:cubicBezTo>
                  <a:pt x="2833" y="1227"/>
                  <a:pt x="2833" y="1227"/>
                  <a:pt x="2833" y="1227"/>
                </a:cubicBezTo>
                <a:cubicBezTo>
                  <a:pt x="2754" y="1166"/>
                  <a:pt x="2754" y="1166"/>
                  <a:pt x="2754" y="1166"/>
                </a:cubicBezTo>
                <a:cubicBezTo>
                  <a:pt x="2747" y="1161"/>
                  <a:pt x="2738" y="1160"/>
                  <a:pt x="2730" y="1164"/>
                </a:cubicBezTo>
                <a:cubicBezTo>
                  <a:pt x="2689" y="1184"/>
                  <a:pt x="2645" y="1198"/>
                  <a:pt x="2599" y="1206"/>
                </a:cubicBezTo>
                <a:cubicBezTo>
                  <a:pt x="2590" y="1208"/>
                  <a:pt x="2584" y="1214"/>
                  <a:pt x="2581" y="1222"/>
                </a:cubicBezTo>
                <a:cubicBezTo>
                  <a:pt x="2553" y="1318"/>
                  <a:pt x="2553" y="1318"/>
                  <a:pt x="2553" y="1318"/>
                </a:cubicBezTo>
                <a:cubicBezTo>
                  <a:pt x="2449" y="1318"/>
                  <a:pt x="2449" y="1318"/>
                  <a:pt x="2449" y="1318"/>
                </a:cubicBezTo>
                <a:cubicBezTo>
                  <a:pt x="2421" y="1222"/>
                  <a:pt x="2421" y="1222"/>
                  <a:pt x="2421" y="1222"/>
                </a:cubicBezTo>
                <a:cubicBezTo>
                  <a:pt x="2419" y="1214"/>
                  <a:pt x="2412" y="1208"/>
                  <a:pt x="2403" y="1206"/>
                </a:cubicBezTo>
                <a:cubicBezTo>
                  <a:pt x="2358" y="1198"/>
                  <a:pt x="2314" y="1184"/>
                  <a:pt x="2272" y="1164"/>
                </a:cubicBezTo>
                <a:cubicBezTo>
                  <a:pt x="2264" y="1160"/>
                  <a:pt x="2255" y="1161"/>
                  <a:pt x="2248" y="1166"/>
                </a:cubicBezTo>
                <a:cubicBezTo>
                  <a:pt x="2169" y="1227"/>
                  <a:pt x="2169" y="1227"/>
                  <a:pt x="2169" y="1227"/>
                </a:cubicBezTo>
                <a:cubicBezTo>
                  <a:pt x="2085" y="1166"/>
                  <a:pt x="2085" y="1166"/>
                  <a:pt x="2085" y="1166"/>
                </a:cubicBezTo>
                <a:cubicBezTo>
                  <a:pt x="2119" y="1072"/>
                  <a:pt x="2119" y="1072"/>
                  <a:pt x="2119" y="1072"/>
                </a:cubicBezTo>
                <a:cubicBezTo>
                  <a:pt x="2122" y="1064"/>
                  <a:pt x="2120" y="1055"/>
                  <a:pt x="2114" y="1049"/>
                </a:cubicBezTo>
                <a:cubicBezTo>
                  <a:pt x="2082" y="1015"/>
                  <a:pt x="2055" y="977"/>
                  <a:pt x="2033" y="937"/>
                </a:cubicBezTo>
                <a:cubicBezTo>
                  <a:pt x="2028" y="930"/>
                  <a:pt x="2020" y="926"/>
                  <a:pt x="2012" y="925"/>
                </a:cubicBezTo>
                <a:cubicBezTo>
                  <a:pt x="1912" y="928"/>
                  <a:pt x="1912" y="928"/>
                  <a:pt x="1912" y="928"/>
                </a:cubicBezTo>
                <a:cubicBezTo>
                  <a:pt x="1880" y="830"/>
                  <a:pt x="1880" y="830"/>
                  <a:pt x="1880" y="830"/>
                </a:cubicBezTo>
                <a:cubicBezTo>
                  <a:pt x="1962" y="773"/>
                  <a:pt x="1962" y="773"/>
                  <a:pt x="1962" y="773"/>
                </a:cubicBezTo>
                <a:cubicBezTo>
                  <a:pt x="1970" y="768"/>
                  <a:pt x="1973" y="760"/>
                  <a:pt x="1972" y="751"/>
                </a:cubicBezTo>
                <a:cubicBezTo>
                  <a:pt x="1969" y="728"/>
                  <a:pt x="1968" y="704"/>
                  <a:pt x="1968" y="682"/>
                </a:cubicBezTo>
                <a:cubicBezTo>
                  <a:pt x="1968" y="660"/>
                  <a:pt x="1969" y="637"/>
                  <a:pt x="1972" y="613"/>
                </a:cubicBezTo>
                <a:cubicBezTo>
                  <a:pt x="1973" y="605"/>
                  <a:pt x="1969" y="596"/>
                  <a:pt x="1962" y="591"/>
                </a:cubicBezTo>
                <a:cubicBezTo>
                  <a:pt x="1880" y="535"/>
                  <a:pt x="1880" y="535"/>
                  <a:pt x="1880" y="535"/>
                </a:cubicBezTo>
                <a:cubicBezTo>
                  <a:pt x="1912" y="436"/>
                  <a:pt x="1912" y="436"/>
                  <a:pt x="1912" y="436"/>
                </a:cubicBezTo>
                <a:cubicBezTo>
                  <a:pt x="2011" y="439"/>
                  <a:pt x="2011" y="439"/>
                  <a:pt x="2011" y="439"/>
                </a:cubicBezTo>
                <a:cubicBezTo>
                  <a:pt x="2020" y="440"/>
                  <a:pt x="2028" y="435"/>
                  <a:pt x="2032" y="427"/>
                </a:cubicBezTo>
                <a:cubicBezTo>
                  <a:pt x="2054" y="387"/>
                  <a:pt x="2082" y="349"/>
                  <a:pt x="2114" y="315"/>
                </a:cubicBezTo>
                <a:cubicBezTo>
                  <a:pt x="2120" y="309"/>
                  <a:pt x="2122" y="300"/>
                  <a:pt x="2119" y="292"/>
                </a:cubicBezTo>
                <a:cubicBezTo>
                  <a:pt x="2085" y="198"/>
                  <a:pt x="2085" y="198"/>
                  <a:pt x="2085" y="198"/>
                </a:cubicBezTo>
                <a:cubicBezTo>
                  <a:pt x="2169" y="137"/>
                  <a:pt x="2169" y="137"/>
                  <a:pt x="2169" y="137"/>
                </a:cubicBezTo>
                <a:cubicBezTo>
                  <a:pt x="2248" y="198"/>
                  <a:pt x="2248" y="198"/>
                  <a:pt x="2248" y="198"/>
                </a:cubicBezTo>
                <a:cubicBezTo>
                  <a:pt x="2254" y="203"/>
                  <a:pt x="2264" y="204"/>
                  <a:pt x="2272" y="200"/>
                </a:cubicBezTo>
                <a:cubicBezTo>
                  <a:pt x="2313" y="180"/>
                  <a:pt x="2357" y="166"/>
                  <a:pt x="2403" y="158"/>
                </a:cubicBezTo>
                <a:cubicBezTo>
                  <a:pt x="2412" y="156"/>
                  <a:pt x="2419" y="150"/>
                  <a:pt x="2421" y="141"/>
                </a:cubicBezTo>
                <a:cubicBezTo>
                  <a:pt x="2449" y="46"/>
                  <a:pt x="2449" y="46"/>
                  <a:pt x="2449" y="46"/>
                </a:cubicBezTo>
                <a:cubicBezTo>
                  <a:pt x="2553" y="46"/>
                  <a:pt x="2553" y="46"/>
                  <a:pt x="2553" y="46"/>
                </a:cubicBezTo>
                <a:cubicBezTo>
                  <a:pt x="2581" y="141"/>
                  <a:pt x="2581" y="141"/>
                  <a:pt x="2581" y="141"/>
                </a:cubicBezTo>
                <a:cubicBezTo>
                  <a:pt x="2583" y="150"/>
                  <a:pt x="2590" y="156"/>
                  <a:pt x="2599" y="158"/>
                </a:cubicBezTo>
                <a:cubicBezTo>
                  <a:pt x="2645" y="166"/>
                  <a:pt x="2689" y="180"/>
                  <a:pt x="2731" y="200"/>
                </a:cubicBezTo>
                <a:cubicBezTo>
                  <a:pt x="2738" y="204"/>
                  <a:pt x="2748" y="203"/>
                  <a:pt x="2755" y="198"/>
                </a:cubicBezTo>
                <a:cubicBezTo>
                  <a:pt x="2833" y="137"/>
                  <a:pt x="2833" y="137"/>
                  <a:pt x="2833" y="137"/>
                </a:cubicBezTo>
                <a:cubicBezTo>
                  <a:pt x="2917" y="198"/>
                  <a:pt x="2917" y="198"/>
                  <a:pt x="2917" y="198"/>
                </a:cubicBezTo>
                <a:cubicBezTo>
                  <a:pt x="2883" y="292"/>
                  <a:pt x="2883" y="292"/>
                  <a:pt x="2883" y="292"/>
                </a:cubicBezTo>
                <a:cubicBezTo>
                  <a:pt x="2881" y="300"/>
                  <a:pt x="2882" y="309"/>
                  <a:pt x="2888" y="315"/>
                </a:cubicBezTo>
                <a:cubicBezTo>
                  <a:pt x="2921" y="349"/>
                  <a:pt x="2948" y="387"/>
                  <a:pt x="2970" y="427"/>
                </a:cubicBezTo>
                <a:cubicBezTo>
                  <a:pt x="2974" y="435"/>
                  <a:pt x="2982" y="440"/>
                  <a:pt x="2991" y="439"/>
                </a:cubicBezTo>
                <a:cubicBezTo>
                  <a:pt x="3090" y="436"/>
                  <a:pt x="3090" y="436"/>
                  <a:pt x="3090" y="436"/>
                </a:cubicBezTo>
                <a:cubicBezTo>
                  <a:pt x="3122" y="535"/>
                  <a:pt x="3122" y="535"/>
                  <a:pt x="3122" y="535"/>
                </a:cubicBezTo>
                <a:cubicBezTo>
                  <a:pt x="3040" y="591"/>
                  <a:pt x="3040" y="591"/>
                  <a:pt x="3040" y="591"/>
                </a:cubicBezTo>
                <a:cubicBezTo>
                  <a:pt x="3033" y="596"/>
                  <a:pt x="3029" y="605"/>
                  <a:pt x="3030" y="613"/>
                </a:cubicBezTo>
                <a:cubicBezTo>
                  <a:pt x="3033" y="637"/>
                  <a:pt x="3035" y="660"/>
                  <a:pt x="3035" y="682"/>
                </a:cubicBezTo>
                <a:cubicBezTo>
                  <a:pt x="3035" y="704"/>
                  <a:pt x="3033" y="728"/>
                  <a:pt x="3030" y="751"/>
                </a:cubicBezTo>
                <a:cubicBezTo>
                  <a:pt x="3029" y="760"/>
                  <a:pt x="3033" y="768"/>
                  <a:pt x="3040" y="773"/>
                </a:cubicBezTo>
                <a:cubicBezTo>
                  <a:pt x="3122" y="830"/>
                  <a:pt x="3122" y="830"/>
                  <a:pt x="3122" y="830"/>
                </a:cubicBezTo>
                <a:lnTo>
                  <a:pt x="3090" y="928"/>
                </a:lnTo>
                <a:close/>
                <a:moveTo>
                  <a:pt x="2501" y="308"/>
                </a:moveTo>
                <a:cubicBezTo>
                  <a:pt x="2295" y="308"/>
                  <a:pt x="2127" y="476"/>
                  <a:pt x="2127" y="682"/>
                </a:cubicBezTo>
                <a:cubicBezTo>
                  <a:pt x="2127" y="888"/>
                  <a:pt x="2295" y="1056"/>
                  <a:pt x="2501" y="1056"/>
                </a:cubicBezTo>
                <a:cubicBezTo>
                  <a:pt x="2707" y="1056"/>
                  <a:pt x="2875" y="888"/>
                  <a:pt x="2875" y="682"/>
                </a:cubicBezTo>
                <a:cubicBezTo>
                  <a:pt x="2875" y="476"/>
                  <a:pt x="2707" y="308"/>
                  <a:pt x="2501" y="308"/>
                </a:cubicBezTo>
                <a:close/>
                <a:moveTo>
                  <a:pt x="2501" y="1009"/>
                </a:moveTo>
                <a:cubicBezTo>
                  <a:pt x="2321" y="1009"/>
                  <a:pt x="2174" y="863"/>
                  <a:pt x="2174" y="682"/>
                </a:cubicBezTo>
                <a:cubicBezTo>
                  <a:pt x="2174" y="501"/>
                  <a:pt x="2321" y="354"/>
                  <a:pt x="2501" y="354"/>
                </a:cubicBezTo>
                <a:cubicBezTo>
                  <a:pt x="2682" y="354"/>
                  <a:pt x="2829" y="501"/>
                  <a:pt x="2829" y="682"/>
                </a:cubicBezTo>
                <a:cubicBezTo>
                  <a:pt x="2829" y="863"/>
                  <a:pt x="2682" y="1009"/>
                  <a:pt x="2501" y="10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A2ADE61F-007F-D743-5CF2-B10603C2825B}"/>
              </a:ext>
            </a:extLst>
          </p:cNvPr>
          <p:cNvSpPr>
            <a:spLocks noEditPoints="1"/>
          </p:cNvSpPr>
          <p:nvPr/>
        </p:nvSpPr>
        <p:spPr bwMode="auto">
          <a:xfrm>
            <a:off x="5111756" y="6741077"/>
            <a:ext cx="1600080" cy="1634808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6B19CB82-01F8-0680-9FE3-5E310900AFA0}"/>
              </a:ext>
            </a:extLst>
          </p:cNvPr>
          <p:cNvSpPr>
            <a:spLocks noEditPoints="1"/>
          </p:cNvSpPr>
          <p:nvPr/>
        </p:nvSpPr>
        <p:spPr bwMode="auto">
          <a:xfrm>
            <a:off x="16761629" y="6537024"/>
            <a:ext cx="1865932" cy="210721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3BA23A-EB67-29A1-F139-827C411BB8F2}"/>
              </a:ext>
            </a:extLst>
          </p:cNvPr>
          <p:cNvSpPr/>
          <p:nvPr/>
        </p:nvSpPr>
        <p:spPr>
          <a:xfrm>
            <a:off x="7683500" y="5341400"/>
            <a:ext cx="4508500" cy="450850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9014469" y="6537024"/>
            <a:ext cx="1812117" cy="1993643"/>
          </a:xfrm>
          <a:custGeom>
            <a:avLst/>
            <a:gdLst>
              <a:gd name="T0" fmla="*/ 1087 w 1571"/>
              <a:gd name="T1" fmla="*/ 81 h 1728"/>
              <a:gd name="T2" fmla="*/ 922 w 1571"/>
              <a:gd name="T3" fmla="*/ 14 h 1728"/>
              <a:gd name="T4" fmla="*/ 814 w 1571"/>
              <a:gd name="T5" fmla="*/ 0 h 1728"/>
              <a:gd name="T6" fmla="*/ 705 w 1571"/>
              <a:gd name="T7" fmla="*/ 14 h 1728"/>
              <a:gd name="T8" fmla="*/ 582 w 1571"/>
              <a:gd name="T9" fmla="*/ 81 h 1728"/>
              <a:gd name="T10" fmla="*/ 554 w 1571"/>
              <a:gd name="T11" fmla="*/ 81 h 1728"/>
              <a:gd name="T12" fmla="*/ 431 w 1571"/>
              <a:gd name="T13" fmla="*/ 14 h 1728"/>
              <a:gd name="T14" fmla="*/ 322 w 1571"/>
              <a:gd name="T15" fmla="*/ 0 h 1728"/>
              <a:gd name="T16" fmla="*/ 214 w 1571"/>
              <a:gd name="T17" fmla="*/ 14 h 1728"/>
              <a:gd name="T18" fmla="*/ 72 w 1571"/>
              <a:gd name="T19" fmla="*/ 81 h 1728"/>
              <a:gd name="T20" fmla="*/ 141 w 1571"/>
              <a:gd name="T21" fmla="*/ 1617 h 1728"/>
              <a:gd name="T22" fmla="*/ 1271 w 1571"/>
              <a:gd name="T23" fmla="*/ 1656 h 1728"/>
              <a:gd name="T24" fmla="*/ 29 w 1571"/>
              <a:gd name="T25" fmla="*/ 153 h 1728"/>
              <a:gd name="T26" fmla="*/ 199 w 1571"/>
              <a:gd name="T27" fmla="*/ 173 h 1728"/>
              <a:gd name="T28" fmla="*/ 308 w 1571"/>
              <a:gd name="T29" fmla="*/ 158 h 1728"/>
              <a:gd name="T30" fmla="*/ 431 w 1571"/>
              <a:gd name="T31" fmla="*/ 110 h 1728"/>
              <a:gd name="T32" fmla="*/ 460 w 1571"/>
              <a:gd name="T33" fmla="*/ 110 h 1728"/>
              <a:gd name="T34" fmla="*/ 582 w 1571"/>
              <a:gd name="T35" fmla="*/ 158 h 1728"/>
              <a:gd name="T36" fmla="*/ 691 w 1571"/>
              <a:gd name="T37" fmla="*/ 173 h 1728"/>
              <a:gd name="T38" fmla="*/ 799 w 1571"/>
              <a:gd name="T39" fmla="*/ 158 h 1728"/>
              <a:gd name="T40" fmla="*/ 922 w 1571"/>
              <a:gd name="T41" fmla="*/ 110 h 1728"/>
              <a:gd name="T42" fmla="*/ 951 w 1571"/>
              <a:gd name="T43" fmla="*/ 110 h 1728"/>
              <a:gd name="T44" fmla="*/ 1130 w 1571"/>
              <a:gd name="T45" fmla="*/ 1545 h 1728"/>
              <a:gd name="T46" fmla="*/ 29 w 1571"/>
              <a:gd name="T47" fmla="*/ 1545 h 1728"/>
              <a:gd name="T48" fmla="*/ 170 w 1571"/>
              <a:gd name="T49" fmla="*/ 1656 h 1728"/>
              <a:gd name="T50" fmla="*/ 1159 w 1571"/>
              <a:gd name="T51" fmla="*/ 250 h 1728"/>
              <a:gd name="T52" fmla="*/ 222 w 1571"/>
              <a:gd name="T53" fmla="*/ 745 h 1728"/>
              <a:gd name="T54" fmla="*/ 242 w 1571"/>
              <a:gd name="T55" fmla="*/ 556 h 1728"/>
              <a:gd name="T56" fmla="*/ 430 w 1571"/>
              <a:gd name="T57" fmla="*/ 577 h 1728"/>
              <a:gd name="T58" fmla="*/ 420 w 1571"/>
              <a:gd name="T59" fmla="*/ 769 h 1728"/>
              <a:gd name="T60" fmla="*/ 232 w 1571"/>
              <a:gd name="T61" fmla="*/ 769 h 1728"/>
              <a:gd name="T62" fmla="*/ 854 w 1571"/>
              <a:gd name="T63" fmla="*/ 1132 h 1728"/>
              <a:gd name="T64" fmla="*/ 917 w 1571"/>
              <a:gd name="T65" fmla="*/ 1236 h 1728"/>
              <a:gd name="T66" fmla="*/ 729 w 1571"/>
              <a:gd name="T67" fmla="*/ 1236 h 1728"/>
              <a:gd name="T68" fmla="*/ 729 w 1571"/>
              <a:gd name="T69" fmla="*/ 1027 h 1728"/>
              <a:gd name="T70" fmla="*/ 938 w 1571"/>
              <a:gd name="T71" fmla="*/ 1027 h 1728"/>
              <a:gd name="T72" fmla="*/ 297 w 1571"/>
              <a:gd name="T73" fmla="*/ 1183 h 1728"/>
              <a:gd name="T74" fmla="*/ 377 w 1571"/>
              <a:gd name="T75" fmla="*/ 1291 h 1728"/>
              <a:gd name="T76" fmla="*/ 862 w 1571"/>
              <a:gd name="T77" fmla="*/ 552 h 1728"/>
              <a:gd name="T78" fmla="*/ 862 w 1571"/>
              <a:gd name="T79" fmla="*/ 552 h 1728"/>
              <a:gd name="T80" fmla="*/ 782 w 1571"/>
              <a:gd name="T81" fmla="*/ 444 h 1728"/>
              <a:gd name="T82" fmla="*/ 1398 w 1571"/>
              <a:gd name="T83" fmla="*/ 199 h 1728"/>
              <a:gd name="T84" fmla="*/ 1399 w 1571"/>
              <a:gd name="T85" fmla="*/ 1527 h 1728"/>
              <a:gd name="T86" fmla="*/ 1570 w 1571"/>
              <a:gd name="T87" fmla="*/ 1527 h 1728"/>
              <a:gd name="T88" fmla="*/ 1571 w 1571"/>
              <a:gd name="T89" fmla="*/ 199 h 1728"/>
              <a:gd name="T90" fmla="*/ 1542 w 1571"/>
              <a:gd name="T91" fmla="*/ 1508 h 1728"/>
              <a:gd name="T92" fmla="*/ 1542 w 1571"/>
              <a:gd name="T93" fmla="*/ 214 h 1728"/>
              <a:gd name="T94" fmla="*/ 1485 w 1571"/>
              <a:gd name="T95" fmla="*/ 1664 h 1728"/>
              <a:gd name="T96" fmla="*/ 481 w 1571"/>
              <a:gd name="T97" fmla="*/ 898 h 1728"/>
              <a:gd name="T98" fmla="*/ 765 w 1571"/>
              <a:gd name="T99" fmla="*/ 749 h 1728"/>
              <a:gd name="T100" fmla="*/ 958 w 1571"/>
              <a:gd name="T101" fmla="*/ 750 h 1728"/>
              <a:gd name="T102" fmla="*/ 485 w 1571"/>
              <a:gd name="T103" fmla="*/ 927 h 1728"/>
              <a:gd name="T104" fmla="*/ 481 w 1571"/>
              <a:gd name="T105" fmla="*/ 89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71" h="1728">
                <a:moveTo>
                  <a:pt x="1199" y="221"/>
                </a:moveTo>
                <a:cubicBezTo>
                  <a:pt x="1159" y="221"/>
                  <a:pt x="1159" y="221"/>
                  <a:pt x="1159" y="221"/>
                </a:cubicBezTo>
                <a:cubicBezTo>
                  <a:pt x="1159" y="153"/>
                  <a:pt x="1159" y="153"/>
                  <a:pt x="1159" y="153"/>
                </a:cubicBezTo>
                <a:cubicBezTo>
                  <a:pt x="1159" y="114"/>
                  <a:pt x="1127" y="81"/>
                  <a:pt x="1087" y="81"/>
                </a:cubicBezTo>
                <a:cubicBezTo>
                  <a:pt x="951" y="81"/>
                  <a:pt x="951" y="81"/>
                  <a:pt x="951" y="81"/>
                </a:cubicBezTo>
                <a:cubicBezTo>
                  <a:pt x="951" y="14"/>
                  <a:pt x="951" y="14"/>
                  <a:pt x="951" y="14"/>
                </a:cubicBezTo>
                <a:cubicBezTo>
                  <a:pt x="951" y="6"/>
                  <a:pt x="944" y="0"/>
                  <a:pt x="936" y="0"/>
                </a:cubicBezTo>
                <a:cubicBezTo>
                  <a:pt x="929" y="0"/>
                  <a:pt x="922" y="6"/>
                  <a:pt x="922" y="14"/>
                </a:cubicBezTo>
                <a:cubicBezTo>
                  <a:pt x="922" y="81"/>
                  <a:pt x="922" y="81"/>
                  <a:pt x="922" y="81"/>
                </a:cubicBezTo>
                <a:cubicBezTo>
                  <a:pt x="828" y="81"/>
                  <a:pt x="828" y="81"/>
                  <a:pt x="828" y="81"/>
                </a:cubicBezTo>
                <a:cubicBezTo>
                  <a:pt x="828" y="14"/>
                  <a:pt x="828" y="14"/>
                  <a:pt x="828" y="14"/>
                </a:cubicBezTo>
                <a:cubicBezTo>
                  <a:pt x="828" y="6"/>
                  <a:pt x="822" y="0"/>
                  <a:pt x="814" y="0"/>
                </a:cubicBezTo>
                <a:cubicBezTo>
                  <a:pt x="806" y="0"/>
                  <a:pt x="799" y="6"/>
                  <a:pt x="799" y="14"/>
                </a:cubicBezTo>
                <a:cubicBezTo>
                  <a:pt x="799" y="81"/>
                  <a:pt x="799" y="81"/>
                  <a:pt x="799" y="81"/>
                </a:cubicBezTo>
                <a:cubicBezTo>
                  <a:pt x="705" y="81"/>
                  <a:pt x="705" y="81"/>
                  <a:pt x="705" y="81"/>
                </a:cubicBezTo>
                <a:cubicBezTo>
                  <a:pt x="705" y="14"/>
                  <a:pt x="705" y="14"/>
                  <a:pt x="705" y="14"/>
                </a:cubicBezTo>
                <a:cubicBezTo>
                  <a:pt x="705" y="6"/>
                  <a:pt x="699" y="0"/>
                  <a:pt x="691" y="0"/>
                </a:cubicBezTo>
                <a:cubicBezTo>
                  <a:pt x="683" y="0"/>
                  <a:pt x="676" y="6"/>
                  <a:pt x="676" y="14"/>
                </a:cubicBezTo>
                <a:cubicBezTo>
                  <a:pt x="676" y="81"/>
                  <a:pt x="676" y="81"/>
                  <a:pt x="676" y="81"/>
                </a:cubicBezTo>
                <a:cubicBezTo>
                  <a:pt x="582" y="81"/>
                  <a:pt x="582" y="81"/>
                  <a:pt x="582" y="81"/>
                </a:cubicBezTo>
                <a:cubicBezTo>
                  <a:pt x="582" y="14"/>
                  <a:pt x="582" y="14"/>
                  <a:pt x="582" y="14"/>
                </a:cubicBezTo>
                <a:cubicBezTo>
                  <a:pt x="582" y="6"/>
                  <a:pt x="576" y="0"/>
                  <a:pt x="568" y="0"/>
                </a:cubicBezTo>
                <a:cubicBezTo>
                  <a:pt x="560" y="0"/>
                  <a:pt x="554" y="6"/>
                  <a:pt x="554" y="14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460" y="81"/>
                  <a:pt x="460" y="81"/>
                  <a:pt x="460" y="81"/>
                </a:cubicBezTo>
                <a:cubicBezTo>
                  <a:pt x="460" y="14"/>
                  <a:pt x="460" y="14"/>
                  <a:pt x="460" y="14"/>
                </a:cubicBezTo>
                <a:cubicBezTo>
                  <a:pt x="460" y="6"/>
                  <a:pt x="453" y="0"/>
                  <a:pt x="445" y="0"/>
                </a:cubicBezTo>
                <a:cubicBezTo>
                  <a:pt x="437" y="0"/>
                  <a:pt x="431" y="6"/>
                  <a:pt x="431" y="14"/>
                </a:cubicBezTo>
                <a:cubicBezTo>
                  <a:pt x="431" y="81"/>
                  <a:pt x="431" y="81"/>
                  <a:pt x="431" y="81"/>
                </a:cubicBezTo>
                <a:cubicBezTo>
                  <a:pt x="337" y="81"/>
                  <a:pt x="337" y="81"/>
                  <a:pt x="337" y="81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37" y="6"/>
                  <a:pt x="330" y="0"/>
                  <a:pt x="322" y="0"/>
                </a:cubicBezTo>
                <a:cubicBezTo>
                  <a:pt x="314" y="0"/>
                  <a:pt x="308" y="6"/>
                  <a:pt x="308" y="14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214" y="81"/>
                  <a:pt x="214" y="81"/>
                  <a:pt x="214" y="81"/>
                </a:cubicBezTo>
                <a:cubicBezTo>
                  <a:pt x="214" y="14"/>
                  <a:pt x="214" y="14"/>
                  <a:pt x="214" y="14"/>
                </a:cubicBezTo>
                <a:cubicBezTo>
                  <a:pt x="214" y="6"/>
                  <a:pt x="207" y="0"/>
                  <a:pt x="199" y="0"/>
                </a:cubicBezTo>
                <a:cubicBezTo>
                  <a:pt x="192" y="0"/>
                  <a:pt x="185" y="6"/>
                  <a:pt x="185" y="14"/>
                </a:cubicBezTo>
                <a:cubicBezTo>
                  <a:pt x="185" y="81"/>
                  <a:pt x="185" y="81"/>
                  <a:pt x="185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33" y="81"/>
                  <a:pt x="0" y="114"/>
                  <a:pt x="0" y="153"/>
                </a:cubicBezTo>
                <a:cubicBezTo>
                  <a:pt x="0" y="1545"/>
                  <a:pt x="0" y="1545"/>
                  <a:pt x="0" y="1545"/>
                </a:cubicBezTo>
                <a:cubicBezTo>
                  <a:pt x="0" y="1585"/>
                  <a:pt x="33" y="1617"/>
                  <a:pt x="72" y="1617"/>
                </a:cubicBezTo>
                <a:cubicBezTo>
                  <a:pt x="141" y="1617"/>
                  <a:pt x="141" y="1617"/>
                  <a:pt x="141" y="1617"/>
                </a:cubicBezTo>
                <a:cubicBezTo>
                  <a:pt x="141" y="1656"/>
                  <a:pt x="141" y="1656"/>
                  <a:pt x="141" y="1656"/>
                </a:cubicBezTo>
                <a:cubicBezTo>
                  <a:pt x="141" y="1696"/>
                  <a:pt x="174" y="1728"/>
                  <a:pt x="213" y="1728"/>
                </a:cubicBezTo>
                <a:cubicBezTo>
                  <a:pt x="1199" y="1728"/>
                  <a:pt x="1199" y="1728"/>
                  <a:pt x="1199" y="1728"/>
                </a:cubicBezTo>
                <a:cubicBezTo>
                  <a:pt x="1239" y="1728"/>
                  <a:pt x="1271" y="1696"/>
                  <a:pt x="1271" y="1656"/>
                </a:cubicBezTo>
                <a:cubicBezTo>
                  <a:pt x="1271" y="293"/>
                  <a:pt x="1271" y="293"/>
                  <a:pt x="1271" y="293"/>
                </a:cubicBezTo>
                <a:cubicBezTo>
                  <a:pt x="1271" y="254"/>
                  <a:pt x="1239" y="221"/>
                  <a:pt x="1199" y="221"/>
                </a:cubicBezTo>
                <a:close/>
                <a:moveTo>
                  <a:pt x="29" y="1545"/>
                </a:moveTo>
                <a:cubicBezTo>
                  <a:pt x="29" y="153"/>
                  <a:pt x="29" y="153"/>
                  <a:pt x="29" y="153"/>
                </a:cubicBezTo>
                <a:cubicBezTo>
                  <a:pt x="29" y="130"/>
                  <a:pt x="48" y="110"/>
                  <a:pt x="72" y="110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85" y="166"/>
                  <a:pt x="192" y="173"/>
                  <a:pt x="199" y="173"/>
                </a:cubicBezTo>
                <a:cubicBezTo>
                  <a:pt x="207" y="173"/>
                  <a:pt x="214" y="166"/>
                  <a:pt x="214" y="158"/>
                </a:cubicBezTo>
                <a:cubicBezTo>
                  <a:pt x="214" y="110"/>
                  <a:pt x="214" y="110"/>
                  <a:pt x="214" y="110"/>
                </a:cubicBezTo>
                <a:cubicBezTo>
                  <a:pt x="308" y="110"/>
                  <a:pt x="308" y="110"/>
                  <a:pt x="308" y="110"/>
                </a:cubicBezTo>
                <a:cubicBezTo>
                  <a:pt x="308" y="158"/>
                  <a:pt x="308" y="158"/>
                  <a:pt x="308" y="158"/>
                </a:cubicBezTo>
                <a:cubicBezTo>
                  <a:pt x="308" y="166"/>
                  <a:pt x="314" y="173"/>
                  <a:pt x="322" y="173"/>
                </a:cubicBezTo>
                <a:cubicBezTo>
                  <a:pt x="330" y="173"/>
                  <a:pt x="337" y="166"/>
                  <a:pt x="337" y="158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431" y="110"/>
                  <a:pt x="431" y="110"/>
                  <a:pt x="431" y="110"/>
                </a:cubicBezTo>
                <a:cubicBezTo>
                  <a:pt x="431" y="158"/>
                  <a:pt x="431" y="158"/>
                  <a:pt x="431" y="158"/>
                </a:cubicBezTo>
                <a:cubicBezTo>
                  <a:pt x="431" y="166"/>
                  <a:pt x="437" y="173"/>
                  <a:pt x="445" y="173"/>
                </a:cubicBezTo>
                <a:cubicBezTo>
                  <a:pt x="453" y="173"/>
                  <a:pt x="460" y="166"/>
                  <a:pt x="460" y="158"/>
                </a:cubicBezTo>
                <a:cubicBezTo>
                  <a:pt x="460" y="110"/>
                  <a:pt x="460" y="110"/>
                  <a:pt x="460" y="110"/>
                </a:cubicBezTo>
                <a:cubicBezTo>
                  <a:pt x="554" y="110"/>
                  <a:pt x="554" y="110"/>
                  <a:pt x="554" y="110"/>
                </a:cubicBezTo>
                <a:cubicBezTo>
                  <a:pt x="554" y="158"/>
                  <a:pt x="554" y="158"/>
                  <a:pt x="554" y="158"/>
                </a:cubicBezTo>
                <a:cubicBezTo>
                  <a:pt x="554" y="166"/>
                  <a:pt x="560" y="173"/>
                  <a:pt x="568" y="173"/>
                </a:cubicBezTo>
                <a:cubicBezTo>
                  <a:pt x="576" y="173"/>
                  <a:pt x="582" y="166"/>
                  <a:pt x="582" y="158"/>
                </a:cubicBezTo>
                <a:cubicBezTo>
                  <a:pt x="582" y="110"/>
                  <a:pt x="582" y="110"/>
                  <a:pt x="582" y="110"/>
                </a:cubicBezTo>
                <a:cubicBezTo>
                  <a:pt x="676" y="110"/>
                  <a:pt x="676" y="110"/>
                  <a:pt x="676" y="110"/>
                </a:cubicBezTo>
                <a:cubicBezTo>
                  <a:pt x="676" y="158"/>
                  <a:pt x="676" y="158"/>
                  <a:pt x="676" y="158"/>
                </a:cubicBezTo>
                <a:cubicBezTo>
                  <a:pt x="676" y="166"/>
                  <a:pt x="683" y="173"/>
                  <a:pt x="691" y="173"/>
                </a:cubicBezTo>
                <a:cubicBezTo>
                  <a:pt x="699" y="173"/>
                  <a:pt x="705" y="166"/>
                  <a:pt x="705" y="158"/>
                </a:cubicBezTo>
                <a:cubicBezTo>
                  <a:pt x="705" y="110"/>
                  <a:pt x="705" y="110"/>
                  <a:pt x="705" y="110"/>
                </a:cubicBezTo>
                <a:cubicBezTo>
                  <a:pt x="799" y="110"/>
                  <a:pt x="799" y="110"/>
                  <a:pt x="799" y="110"/>
                </a:cubicBezTo>
                <a:cubicBezTo>
                  <a:pt x="799" y="158"/>
                  <a:pt x="799" y="158"/>
                  <a:pt x="799" y="158"/>
                </a:cubicBezTo>
                <a:cubicBezTo>
                  <a:pt x="799" y="166"/>
                  <a:pt x="806" y="173"/>
                  <a:pt x="814" y="173"/>
                </a:cubicBezTo>
                <a:cubicBezTo>
                  <a:pt x="822" y="173"/>
                  <a:pt x="828" y="166"/>
                  <a:pt x="828" y="158"/>
                </a:cubicBezTo>
                <a:cubicBezTo>
                  <a:pt x="828" y="110"/>
                  <a:pt x="828" y="110"/>
                  <a:pt x="828" y="110"/>
                </a:cubicBezTo>
                <a:cubicBezTo>
                  <a:pt x="922" y="110"/>
                  <a:pt x="922" y="110"/>
                  <a:pt x="922" y="110"/>
                </a:cubicBezTo>
                <a:cubicBezTo>
                  <a:pt x="922" y="158"/>
                  <a:pt x="922" y="158"/>
                  <a:pt x="922" y="158"/>
                </a:cubicBezTo>
                <a:cubicBezTo>
                  <a:pt x="922" y="166"/>
                  <a:pt x="929" y="173"/>
                  <a:pt x="936" y="173"/>
                </a:cubicBezTo>
                <a:cubicBezTo>
                  <a:pt x="944" y="173"/>
                  <a:pt x="951" y="166"/>
                  <a:pt x="951" y="158"/>
                </a:cubicBezTo>
                <a:cubicBezTo>
                  <a:pt x="951" y="110"/>
                  <a:pt x="951" y="110"/>
                  <a:pt x="951" y="110"/>
                </a:cubicBezTo>
                <a:cubicBezTo>
                  <a:pt x="1087" y="110"/>
                  <a:pt x="1087" y="110"/>
                  <a:pt x="1087" y="110"/>
                </a:cubicBezTo>
                <a:cubicBezTo>
                  <a:pt x="1111" y="110"/>
                  <a:pt x="1130" y="130"/>
                  <a:pt x="1130" y="153"/>
                </a:cubicBezTo>
                <a:cubicBezTo>
                  <a:pt x="1130" y="236"/>
                  <a:pt x="1130" y="236"/>
                  <a:pt x="1130" y="236"/>
                </a:cubicBezTo>
                <a:cubicBezTo>
                  <a:pt x="1130" y="1545"/>
                  <a:pt x="1130" y="1545"/>
                  <a:pt x="1130" y="1545"/>
                </a:cubicBezTo>
                <a:cubicBezTo>
                  <a:pt x="1130" y="1569"/>
                  <a:pt x="1111" y="1588"/>
                  <a:pt x="1087" y="1588"/>
                </a:cubicBezTo>
                <a:cubicBezTo>
                  <a:pt x="156" y="1588"/>
                  <a:pt x="156" y="1588"/>
                  <a:pt x="156" y="1588"/>
                </a:cubicBezTo>
                <a:cubicBezTo>
                  <a:pt x="72" y="1588"/>
                  <a:pt x="72" y="1588"/>
                  <a:pt x="72" y="1588"/>
                </a:cubicBezTo>
                <a:cubicBezTo>
                  <a:pt x="48" y="1588"/>
                  <a:pt x="29" y="1569"/>
                  <a:pt x="29" y="1545"/>
                </a:cubicBezTo>
                <a:close/>
                <a:moveTo>
                  <a:pt x="1242" y="1656"/>
                </a:moveTo>
                <a:cubicBezTo>
                  <a:pt x="1242" y="1680"/>
                  <a:pt x="1223" y="1699"/>
                  <a:pt x="1199" y="1699"/>
                </a:cubicBezTo>
                <a:cubicBezTo>
                  <a:pt x="213" y="1699"/>
                  <a:pt x="213" y="1699"/>
                  <a:pt x="213" y="1699"/>
                </a:cubicBezTo>
                <a:cubicBezTo>
                  <a:pt x="189" y="1699"/>
                  <a:pt x="170" y="1680"/>
                  <a:pt x="170" y="1656"/>
                </a:cubicBezTo>
                <a:cubicBezTo>
                  <a:pt x="170" y="1617"/>
                  <a:pt x="170" y="1617"/>
                  <a:pt x="170" y="1617"/>
                </a:cubicBezTo>
                <a:cubicBezTo>
                  <a:pt x="1087" y="1617"/>
                  <a:pt x="1087" y="1617"/>
                  <a:pt x="1087" y="1617"/>
                </a:cubicBezTo>
                <a:cubicBezTo>
                  <a:pt x="1127" y="1617"/>
                  <a:pt x="1159" y="1585"/>
                  <a:pt x="1159" y="1545"/>
                </a:cubicBezTo>
                <a:cubicBezTo>
                  <a:pt x="1159" y="250"/>
                  <a:pt x="1159" y="250"/>
                  <a:pt x="1159" y="250"/>
                </a:cubicBezTo>
                <a:cubicBezTo>
                  <a:pt x="1199" y="250"/>
                  <a:pt x="1199" y="250"/>
                  <a:pt x="1199" y="250"/>
                </a:cubicBezTo>
                <a:cubicBezTo>
                  <a:pt x="1223" y="250"/>
                  <a:pt x="1242" y="269"/>
                  <a:pt x="1242" y="293"/>
                </a:cubicBezTo>
                <a:lnTo>
                  <a:pt x="1242" y="1656"/>
                </a:lnTo>
                <a:close/>
                <a:moveTo>
                  <a:pt x="222" y="745"/>
                </a:moveTo>
                <a:cubicBezTo>
                  <a:pt x="306" y="661"/>
                  <a:pt x="306" y="661"/>
                  <a:pt x="306" y="661"/>
                </a:cubicBezTo>
                <a:cubicBezTo>
                  <a:pt x="222" y="577"/>
                  <a:pt x="222" y="577"/>
                  <a:pt x="222" y="577"/>
                </a:cubicBezTo>
                <a:cubicBezTo>
                  <a:pt x="216" y="571"/>
                  <a:pt x="216" y="562"/>
                  <a:pt x="222" y="556"/>
                </a:cubicBezTo>
                <a:cubicBezTo>
                  <a:pt x="227" y="551"/>
                  <a:pt x="236" y="551"/>
                  <a:pt x="242" y="556"/>
                </a:cubicBezTo>
                <a:cubicBezTo>
                  <a:pt x="326" y="640"/>
                  <a:pt x="326" y="640"/>
                  <a:pt x="326" y="640"/>
                </a:cubicBezTo>
                <a:cubicBezTo>
                  <a:pt x="410" y="556"/>
                  <a:pt x="410" y="556"/>
                  <a:pt x="410" y="556"/>
                </a:cubicBezTo>
                <a:cubicBezTo>
                  <a:pt x="416" y="551"/>
                  <a:pt x="425" y="551"/>
                  <a:pt x="430" y="556"/>
                </a:cubicBezTo>
                <a:cubicBezTo>
                  <a:pt x="436" y="562"/>
                  <a:pt x="436" y="571"/>
                  <a:pt x="430" y="577"/>
                </a:cubicBezTo>
                <a:cubicBezTo>
                  <a:pt x="346" y="661"/>
                  <a:pt x="346" y="661"/>
                  <a:pt x="346" y="661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6" y="750"/>
                  <a:pt x="436" y="760"/>
                  <a:pt x="430" y="765"/>
                </a:cubicBezTo>
                <a:cubicBezTo>
                  <a:pt x="427" y="768"/>
                  <a:pt x="424" y="769"/>
                  <a:pt x="420" y="769"/>
                </a:cubicBezTo>
                <a:cubicBezTo>
                  <a:pt x="416" y="769"/>
                  <a:pt x="413" y="768"/>
                  <a:pt x="410" y="765"/>
                </a:cubicBezTo>
                <a:cubicBezTo>
                  <a:pt x="326" y="681"/>
                  <a:pt x="326" y="681"/>
                  <a:pt x="326" y="681"/>
                </a:cubicBezTo>
                <a:cubicBezTo>
                  <a:pt x="242" y="765"/>
                  <a:pt x="242" y="765"/>
                  <a:pt x="242" y="765"/>
                </a:cubicBezTo>
                <a:cubicBezTo>
                  <a:pt x="239" y="768"/>
                  <a:pt x="235" y="769"/>
                  <a:pt x="232" y="769"/>
                </a:cubicBezTo>
                <a:cubicBezTo>
                  <a:pt x="228" y="769"/>
                  <a:pt x="224" y="768"/>
                  <a:pt x="222" y="765"/>
                </a:cubicBezTo>
                <a:cubicBezTo>
                  <a:pt x="216" y="760"/>
                  <a:pt x="216" y="750"/>
                  <a:pt x="222" y="745"/>
                </a:cubicBezTo>
                <a:close/>
                <a:moveTo>
                  <a:pt x="938" y="1048"/>
                </a:moveTo>
                <a:cubicBezTo>
                  <a:pt x="854" y="1132"/>
                  <a:pt x="854" y="1132"/>
                  <a:pt x="854" y="1132"/>
                </a:cubicBezTo>
                <a:cubicBezTo>
                  <a:pt x="938" y="1216"/>
                  <a:pt x="938" y="1216"/>
                  <a:pt x="938" y="1216"/>
                </a:cubicBezTo>
                <a:cubicBezTo>
                  <a:pt x="943" y="1221"/>
                  <a:pt x="943" y="1230"/>
                  <a:pt x="938" y="1236"/>
                </a:cubicBezTo>
                <a:cubicBezTo>
                  <a:pt x="935" y="1239"/>
                  <a:pt x="931" y="1240"/>
                  <a:pt x="928" y="1240"/>
                </a:cubicBezTo>
                <a:cubicBezTo>
                  <a:pt x="924" y="1240"/>
                  <a:pt x="920" y="1239"/>
                  <a:pt x="917" y="1236"/>
                </a:cubicBezTo>
                <a:cubicBezTo>
                  <a:pt x="833" y="1152"/>
                  <a:pt x="833" y="1152"/>
                  <a:pt x="833" y="1152"/>
                </a:cubicBezTo>
                <a:cubicBezTo>
                  <a:pt x="749" y="1236"/>
                  <a:pt x="749" y="1236"/>
                  <a:pt x="749" y="1236"/>
                </a:cubicBezTo>
                <a:cubicBezTo>
                  <a:pt x="747" y="1239"/>
                  <a:pt x="743" y="1240"/>
                  <a:pt x="739" y="1240"/>
                </a:cubicBezTo>
                <a:cubicBezTo>
                  <a:pt x="736" y="1240"/>
                  <a:pt x="732" y="1239"/>
                  <a:pt x="729" y="1236"/>
                </a:cubicBezTo>
                <a:cubicBezTo>
                  <a:pt x="723" y="1230"/>
                  <a:pt x="723" y="1221"/>
                  <a:pt x="729" y="1216"/>
                </a:cubicBezTo>
                <a:cubicBezTo>
                  <a:pt x="813" y="1132"/>
                  <a:pt x="813" y="1132"/>
                  <a:pt x="813" y="1132"/>
                </a:cubicBezTo>
                <a:cubicBezTo>
                  <a:pt x="729" y="1048"/>
                  <a:pt x="729" y="1048"/>
                  <a:pt x="729" y="1048"/>
                </a:cubicBezTo>
                <a:cubicBezTo>
                  <a:pt x="723" y="1042"/>
                  <a:pt x="723" y="1033"/>
                  <a:pt x="729" y="1027"/>
                </a:cubicBezTo>
                <a:cubicBezTo>
                  <a:pt x="735" y="1022"/>
                  <a:pt x="744" y="1022"/>
                  <a:pt x="749" y="1027"/>
                </a:cubicBezTo>
                <a:cubicBezTo>
                  <a:pt x="833" y="1111"/>
                  <a:pt x="833" y="1111"/>
                  <a:pt x="833" y="1111"/>
                </a:cubicBezTo>
                <a:cubicBezTo>
                  <a:pt x="917" y="1027"/>
                  <a:pt x="917" y="1027"/>
                  <a:pt x="917" y="1027"/>
                </a:cubicBezTo>
                <a:cubicBezTo>
                  <a:pt x="923" y="1022"/>
                  <a:pt x="932" y="1022"/>
                  <a:pt x="938" y="1027"/>
                </a:cubicBezTo>
                <a:cubicBezTo>
                  <a:pt x="943" y="1033"/>
                  <a:pt x="943" y="1042"/>
                  <a:pt x="938" y="1048"/>
                </a:cubicBezTo>
                <a:close/>
                <a:moveTo>
                  <a:pt x="297" y="1400"/>
                </a:moveTo>
                <a:cubicBezTo>
                  <a:pt x="357" y="1400"/>
                  <a:pt x="406" y="1351"/>
                  <a:pt x="406" y="1291"/>
                </a:cubicBezTo>
                <a:cubicBezTo>
                  <a:pt x="406" y="1231"/>
                  <a:pt x="357" y="1183"/>
                  <a:pt x="297" y="1183"/>
                </a:cubicBezTo>
                <a:cubicBezTo>
                  <a:pt x="237" y="1183"/>
                  <a:pt x="189" y="1231"/>
                  <a:pt x="189" y="1291"/>
                </a:cubicBezTo>
                <a:cubicBezTo>
                  <a:pt x="189" y="1351"/>
                  <a:pt x="237" y="1400"/>
                  <a:pt x="297" y="1400"/>
                </a:cubicBezTo>
                <a:close/>
                <a:moveTo>
                  <a:pt x="297" y="1211"/>
                </a:moveTo>
                <a:cubicBezTo>
                  <a:pt x="341" y="1211"/>
                  <a:pt x="377" y="1247"/>
                  <a:pt x="377" y="1291"/>
                </a:cubicBezTo>
                <a:cubicBezTo>
                  <a:pt x="377" y="1335"/>
                  <a:pt x="341" y="1371"/>
                  <a:pt x="297" y="1371"/>
                </a:cubicBezTo>
                <a:cubicBezTo>
                  <a:pt x="253" y="1371"/>
                  <a:pt x="217" y="1335"/>
                  <a:pt x="217" y="1291"/>
                </a:cubicBezTo>
                <a:cubicBezTo>
                  <a:pt x="217" y="1247"/>
                  <a:pt x="253" y="1211"/>
                  <a:pt x="297" y="1211"/>
                </a:cubicBezTo>
                <a:close/>
                <a:moveTo>
                  <a:pt x="862" y="552"/>
                </a:moveTo>
                <a:cubicBezTo>
                  <a:pt x="922" y="552"/>
                  <a:pt x="971" y="504"/>
                  <a:pt x="971" y="444"/>
                </a:cubicBezTo>
                <a:cubicBezTo>
                  <a:pt x="971" y="384"/>
                  <a:pt x="922" y="335"/>
                  <a:pt x="862" y="335"/>
                </a:cubicBezTo>
                <a:cubicBezTo>
                  <a:pt x="802" y="335"/>
                  <a:pt x="754" y="384"/>
                  <a:pt x="754" y="444"/>
                </a:cubicBezTo>
                <a:cubicBezTo>
                  <a:pt x="754" y="504"/>
                  <a:pt x="802" y="552"/>
                  <a:pt x="862" y="552"/>
                </a:cubicBezTo>
                <a:close/>
                <a:moveTo>
                  <a:pt x="862" y="364"/>
                </a:moveTo>
                <a:cubicBezTo>
                  <a:pt x="906" y="364"/>
                  <a:pt x="942" y="400"/>
                  <a:pt x="942" y="444"/>
                </a:cubicBezTo>
                <a:cubicBezTo>
                  <a:pt x="942" y="488"/>
                  <a:pt x="906" y="523"/>
                  <a:pt x="862" y="523"/>
                </a:cubicBezTo>
                <a:cubicBezTo>
                  <a:pt x="818" y="523"/>
                  <a:pt x="782" y="488"/>
                  <a:pt x="782" y="444"/>
                </a:cubicBezTo>
                <a:cubicBezTo>
                  <a:pt x="782" y="400"/>
                  <a:pt x="818" y="364"/>
                  <a:pt x="862" y="364"/>
                </a:cubicBezTo>
                <a:close/>
                <a:moveTo>
                  <a:pt x="1557" y="185"/>
                </a:moveTo>
                <a:cubicBezTo>
                  <a:pt x="1412" y="185"/>
                  <a:pt x="1412" y="185"/>
                  <a:pt x="1412" y="185"/>
                </a:cubicBezTo>
                <a:cubicBezTo>
                  <a:pt x="1405" y="185"/>
                  <a:pt x="1398" y="191"/>
                  <a:pt x="1398" y="199"/>
                </a:cubicBezTo>
                <a:cubicBezTo>
                  <a:pt x="1398" y="317"/>
                  <a:pt x="1398" y="317"/>
                  <a:pt x="1398" y="317"/>
                </a:cubicBezTo>
                <a:cubicBezTo>
                  <a:pt x="1398" y="1522"/>
                  <a:pt x="1398" y="1522"/>
                  <a:pt x="1398" y="1522"/>
                </a:cubicBezTo>
                <a:cubicBezTo>
                  <a:pt x="1398" y="1523"/>
                  <a:pt x="1399" y="1525"/>
                  <a:pt x="1399" y="1526"/>
                </a:cubicBezTo>
                <a:cubicBezTo>
                  <a:pt x="1399" y="1527"/>
                  <a:pt x="1399" y="1527"/>
                  <a:pt x="1399" y="1527"/>
                </a:cubicBezTo>
                <a:cubicBezTo>
                  <a:pt x="1471" y="1708"/>
                  <a:pt x="1471" y="1708"/>
                  <a:pt x="1471" y="1708"/>
                </a:cubicBezTo>
                <a:cubicBezTo>
                  <a:pt x="1473" y="1714"/>
                  <a:pt x="1479" y="1717"/>
                  <a:pt x="1485" y="1717"/>
                </a:cubicBezTo>
                <a:cubicBezTo>
                  <a:pt x="1490" y="1717"/>
                  <a:pt x="1496" y="1714"/>
                  <a:pt x="1498" y="1708"/>
                </a:cubicBezTo>
                <a:cubicBezTo>
                  <a:pt x="1570" y="1527"/>
                  <a:pt x="1570" y="1527"/>
                  <a:pt x="1570" y="1527"/>
                </a:cubicBezTo>
                <a:cubicBezTo>
                  <a:pt x="1570" y="1527"/>
                  <a:pt x="1570" y="1527"/>
                  <a:pt x="1570" y="1526"/>
                </a:cubicBezTo>
                <a:cubicBezTo>
                  <a:pt x="1571" y="1525"/>
                  <a:pt x="1571" y="1523"/>
                  <a:pt x="1571" y="1522"/>
                </a:cubicBezTo>
                <a:cubicBezTo>
                  <a:pt x="1571" y="317"/>
                  <a:pt x="1571" y="317"/>
                  <a:pt x="1571" y="317"/>
                </a:cubicBezTo>
                <a:cubicBezTo>
                  <a:pt x="1571" y="199"/>
                  <a:pt x="1571" y="199"/>
                  <a:pt x="1571" y="199"/>
                </a:cubicBezTo>
                <a:cubicBezTo>
                  <a:pt x="1571" y="191"/>
                  <a:pt x="1565" y="185"/>
                  <a:pt x="1557" y="185"/>
                </a:cubicBezTo>
                <a:close/>
                <a:moveTo>
                  <a:pt x="1427" y="331"/>
                </a:moveTo>
                <a:cubicBezTo>
                  <a:pt x="1542" y="331"/>
                  <a:pt x="1542" y="331"/>
                  <a:pt x="1542" y="331"/>
                </a:cubicBezTo>
                <a:cubicBezTo>
                  <a:pt x="1542" y="1508"/>
                  <a:pt x="1542" y="1508"/>
                  <a:pt x="1542" y="1508"/>
                </a:cubicBezTo>
                <a:cubicBezTo>
                  <a:pt x="1427" y="1508"/>
                  <a:pt x="1427" y="1508"/>
                  <a:pt x="1427" y="1508"/>
                </a:cubicBezTo>
                <a:lnTo>
                  <a:pt x="1427" y="331"/>
                </a:lnTo>
                <a:close/>
                <a:moveTo>
                  <a:pt x="1427" y="214"/>
                </a:moveTo>
                <a:cubicBezTo>
                  <a:pt x="1542" y="214"/>
                  <a:pt x="1542" y="214"/>
                  <a:pt x="1542" y="214"/>
                </a:cubicBezTo>
                <a:cubicBezTo>
                  <a:pt x="1542" y="303"/>
                  <a:pt x="1542" y="303"/>
                  <a:pt x="1542" y="303"/>
                </a:cubicBezTo>
                <a:cubicBezTo>
                  <a:pt x="1427" y="303"/>
                  <a:pt x="1427" y="303"/>
                  <a:pt x="1427" y="303"/>
                </a:cubicBezTo>
                <a:lnTo>
                  <a:pt x="1427" y="214"/>
                </a:lnTo>
                <a:close/>
                <a:moveTo>
                  <a:pt x="1485" y="1664"/>
                </a:moveTo>
                <a:cubicBezTo>
                  <a:pt x="1434" y="1536"/>
                  <a:pt x="1434" y="1536"/>
                  <a:pt x="1434" y="1536"/>
                </a:cubicBezTo>
                <a:cubicBezTo>
                  <a:pt x="1535" y="1536"/>
                  <a:pt x="1535" y="1536"/>
                  <a:pt x="1535" y="1536"/>
                </a:cubicBezTo>
                <a:lnTo>
                  <a:pt x="1485" y="1664"/>
                </a:lnTo>
                <a:close/>
                <a:moveTo>
                  <a:pt x="481" y="898"/>
                </a:moveTo>
                <a:cubicBezTo>
                  <a:pt x="717" y="859"/>
                  <a:pt x="717" y="859"/>
                  <a:pt x="717" y="859"/>
                </a:cubicBezTo>
                <a:cubicBezTo>
                  <a:pt x="789" y="847"/>
                  <a:pt x="848" y="778"/>
                  <a:pt x="848" y="705"/>
                </a:cubicBezTo>
                <a:cubicBezTo>
                  <a:pt x="848" y="661"/>
                  <a:pt x="848" y="661"/>
                  <a:pt x="848" y="661"/>
                </a:cubicBezTo>
                <a:cubicBezTo>
                  <a:pt x="765" y="749"/>
                  <a:pt x="765" y="749"/>
                  <a:pt x="765" y="749"/>
                </a:cubicBezTo>
                <a:cubicBezTo>
                  <a:pt x="744" y="729"/>
                  <a:pt x="744" y="729"/>
                  <a:pt x="744" y="729"/>
                </a:cubicBezTo>
                <a:cubicBezTo>
                  <a:pt x="862" y="603"/>
                  <a:pt x="862" y="603"/>
                  <a:pt x="862" y="603"/>
                </a:cubicBezTo>
                <a:cubicBezTo>
                  <a:pt x="979" y="730"/>
                  <a:pt x="979" y="730"/>
                  <a:pt x="979" y="730"/>
                </a:cubicBezTo>
                <a:cubicBezTo>
                  <a:pt x="958" y="750"/>
                  <a:pt x="958" y="750"/>
                  <a:pt x="958" y="750"/>
                </a:cubicBezTo>
                <a:cubicBezTo>
                  <a:pt x="877" y="661"/>
                  <a:pt x="877" y="661"/>
                  <a:pt x="877" y="661"/>
                </a:cubicBezTo>
                <a:cubicBezTo>
                  <a:pt x="877" y="705"/>
                  <a:pt x="877" y="705"/>
                  <a:pt x="877" y="705"/>
                </a:cubicBezTo>
                <a:cubicBezTo>
                  <a:pt x="877" y="791"/>
                  <a:pt x="807" y="873"/>
                  <a:pt x="722" y="887"/>
                </a:cubicBezTo>
                <a:cubicBezTo>
                  <a:pt x="485" y="927"/>
                  <a:pt x="485" y="927"/>
                  <a:pt x="485" y="927"/>
                </a:cubicBezTo>
                <a:cubicBezTo>
                  <a:pt x="385" y="943"/>
                  <a:pt x="312" y="1030"/>
                  <a:pt x="312" y="1132"/>
                </a:cubicBezTo>
                <a:cubicBezTo>
                  <a:pt x="312" y="1140"/>
                  <a:pt x="305" y="1146"/>
                  <a:pt x="297" y="1146"/>
                </a:cubicBezTo>
                <a:cubicBezTo>
                  <a:pt x="289" y="1146"/>
                  <a:pt x="283" y="1140"/>
                  <a:pt x="283" y="1132"/>
                </a:cubicBezTo>
                <a:cubicBezTo>
                  <a:pt x="283" y="1015"/>
                  <a:pt x="366" y="917"/>
                  <a:pt x="481" y="8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BD770EA-9ACB-AF90-A1C6-AD76EA45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696" y="10663905"/>
            <a:ext cx="43415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 Scraped profiles from Freelancer.com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 Features: Hourly Rate, Location, Skills, Reviews, Ratings, Earnings, Bio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50E2977-4940-FA3E-9BD5-B87746AE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3788418"/>
            <a:ext cx="5689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noise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</a:t>
            </a:r>
            <a:r>
              <a:rPr lang="en-US" altLang="en-US" sz="1800" dirty="0" err="1">
                <a:latin typeface="Arial" panose="020B0604020202020204" pitchFamily="34" charset="0"/>
              </a:rPr>
              <a:t>g</a:t>
            </a:r>
            <a:r>
              <a:rPr lang="en-US" altLang="en-US" sz="1800" dirty="0">
                <a:latin typeface="Arial" panose="020B0604020202020204" pitchFamily="34" charset="0"/>
              </a:rPr>
              <a:t> noisy text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ncoding categorical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Normalizing (</a:t>
            </a:r>
            <a:r>
              <a:rPr lang="en-US" altLang="en-US" sz="1800" dirty="0" err="1">
                <a:latin typeface="Arial" panose="020B0604020202020204" pitchFamily="34" charset="0"/>
              </a:rPr>
              <a:t>MinMaxScaler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B30D6124-2D36-C4C3-9348-A1BE08FCB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189" y="10881890"/>
            <a:ext cx="49674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analysis, feature distributions, trend visualizations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CA7F72C-1A73-58A7-685D-795BBCB3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220" y="3846039"/>
            <a:ext cx="4984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Clustering and supervised learning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using metrics-driven comparison.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32D839-55A7-04E6-9F74-EEB809EEAEEC}"/>
              </a:ext>
            </a:extLst>
          </p:cNvPr>
          <p:cNvSpPr/>
          <p:nvPr/>
        </p:nvSpPr>
        <p:spPr>
          <a:xfrm>
            <a:off x="1676400" y="12509769"/>
            <a:ext cx="1942289" cy="99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960436" y="0"/>
            <a:ext cx="8423564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399" y="663804"/>
            <a:ext cx="13070733" cy="1195466"/>
          </a:xfrm>
        </p:spPr>
        <p:txBody>
          <a:bodyPr/>
          <a:lstStyle/>
          <a:p>
            <a:r>
              <a:rPr lang="en-US" dirty="0"/>
              <a:t>Algorithm Choices: Clustering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676400" y="2100584"/>
            <a:ext cx="9055100" cy="444500"/>
          </a:xfrm>
        </p:spPr>
        <p:txBody>
          <a:bodyPr/>
          <a:lstStyle/>
          <a:p>
            <a:r>
              <a:rPr lang="en-US" dirty="0"/>
              <a:t>Unsupervised Learning: Clustering Approach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5706" y="4755352"/>
            <a:ext cx="5160294" cy="686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K_Means</a:t>
            </a:r>
            <a:r>
              <a:rPr lang="en-US" sz="4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Clustering</a:t>
            </a:r>
            <a:endParaRPr lang="en-US" sz="4000" b="1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676400" y="4515426"/>
            <a:ext cx="1245326" cy="1245326"/>
          </a:xfrm>
          <a:prstGeom prst="teardrop">
            <a:avLst/>
          </a:prstGeom>
          <a:solidFill>
            <a:srgbClr val="08A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96538" y="4769894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</a:p>
        </p:txBody>
      </p:sp>
      <p:sp>
        <p:nvSpPr>
          <p:cNvPr id="32" name="Teardrop 31"/>
          <p:cNvSpPr/>
          <p:nvPr/>
        </p:nvSpPr>
        <p:spPr>
          <a:xfrm>
            <a:off x="1676400" y="7462508"/>
            <a:ext cx="1245326" cy="1245326"/>
          </a:xfrm>
          <a:prstGeom prst="teardrop">
            <a:avLst/>
          </a:prstGeom>
          <a:solidFill>
            <a:srgbClr val="32C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6538" y="7716976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A571F-ACFC-1C61-E7AD-C04B3F4A359A}"/>
              </a:ext>
            </a:extLst>
          </p:cNvPr>
          <p:cNvSpPr/>
          <p:nvPr/>
        </p:nvSpPr>
        <p:spPr>
          <a:xfrm>
            <a:off x="1676400" y="12509769"/>
            <a:ext cx="1942289" cy="99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F16D0-EDDE-FCEF-03B9-ED96816E921E}"/>
              </a:ext>
            </a:extLst>
          </p:cNvPr>
          <p:cNvSpPr txBox="1"/>
          <p:nvPr/>
        </p:nvSpPr>
        <p:spPr>
          <a:xfrm>
            <a:off x="3475706" y="7658184"/>
            <a:ext cx="5160294" cy="686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Hierarchical Clustering </a:t>
            </a:r>
            <a:endParaRPr lang="en-US" sz="4000" b="1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19DD-B84B-3467-468A-8B692AFCC291}"/>
              </a:ext>
            </a:extLst>
          </p:cNvPr>
          <p:cNvSpPr txBox="1"/>
          <p:nvPr/>
        </p:nvSpPr>
        <p:spPr>
          <a:xfrm>
            <a:off x="3475706" y="5714613"/>
            <a:ext cx="10298660" cy="20160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Efficient for large, numerical data.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Helps uncover structure among freelancers based on skills, earnings, reviews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0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9AEDA-60D3-BF75-180A-A9F42711F0E7}"/>
              </a:ext>
            </a:extLst>
          </p:cNvPr>
          <p:cNvSpPr txBox="1"/>
          <p:nvPr/>
        </p:nvSpPr>
        <p:spPr>
          <a:xfrm>
            <a:off x="3485123" y="8707834"/>
            <a:ext cx="10298660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Validates K-Means structure through dendrograms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aptures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nested relationships without predefined K</a:t>
            </a:r>
          </a:p>
        </p:txBody>
      </p:sp>
    </p:spTree>
    <p:extLst>
      <p:ext uri="{BB962C8B-B14F-4D97-AF65-F5344CB8AC3E}">
        <p14:creationId xmlns:p14="http://schemas.microsoft.com/office/powerpoint/2010/main" val="183850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05B95-2E01-5FBF-DAA9-453E92183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23D2AC-AB56-35DB-E452-50357081042D}"/>
              </a:ext>
            </a:extLst>
          </p:cNvPr>
          <p:cNvSpPr/>
          <p:nvPr/>
        </p:nvSpPr>
        <p:spPr>
          <a:xfrm>
            <a:off x="15960436" y="0"/>
            <a:ext cx="8423564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722AF-D73B-D982-A5DD-38D45A7A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663804"/>
            <a:ext cx="13265286" cy="1195466"/>
          </a:xfrm>
        </p:spPr>
        <p:txBody>
          <a:bodyPr/>
          <a:lstStyle/>
          <a:p>
            <a:r>
              <a:rPr lang="en-US" dirty="0"/>
              <a:t>Algorithm Choices: Regression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47D80F-1E24-27C4-2086-B605B857E6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2100584"/>
            <a:ext cx="9055100" cy="444500"/>
          </a:xfrm>
        </p:spPr>
        <p:txBody>
          <a:bodyPr/>
          <a:lstStyle/>
          <a:p>
            <a:r>
              <a:rPr lang="en-US" dirty="0"/>
              <a:t>Supervised Learning: Predicting Freelancer Earnings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356C1-6C7B-C2F6-CAF8-77C77D20ADE3}"/>
              </a:ext>
            </a:extLst>
          </p:cNvPr>
          <p:cNvSpPr txBox="1"/>
          <p:nvPr/>
        </p:nvSpPr>
        <p:spPr>
          <a:xfrm>
            <a:off x="3475706" y="3611965"/>
            <a:ext cx="5160294" cy="686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Linear Regression </a:t>
            </a:r>
            <a:endParaRPr lang="en-US" sz="4000" b="1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08826BB2-B38C-B193-1386-9DC11A963EE0}"/>
              </a:ext>
            </a:extLst>
          </p:cNvPr>
          <p:cNvSpPr/>
          <p:nvPr/>
        </p:nvSpPr>
        <p:spPr>
          <a:xfrm>
            <a:off x="1676400" y="3372039"/>
            <a:ext cx="1245326" cy="1245326"/>
          </a:xfrm>
          <a:prstGeom prst="teardrop">
            <a:avLst/>
          </a:prstGeom>
          <a:solidFill>
            <a:srgbClr val="08A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0B55A-F86F-F019-9A10-6BF2C711F81C}"/>
              </a:ext>
            </a:extLst>
          </p:cNvPr>
          <p:cNvSpPr txBox="1"/>
          <p:nvPr/>
        </p:nvSpPr>
        <p:spPr>
          <a:xfrm>
            <a:off x="1796538" y="3626507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1C608A26-9006-407B-3A91-504D28940958}"/>
              </a:ext>
            </a:extLst>
          </p:cNvPr>
          <p:cNvSpPr/>
          <p:nvPr/>
        </p:nvSpPr>
        <p:spPr>
          <a:xfrm>
            <a:off x="1676400" y="6319121"/>
            <a:ext cx="1245326" cy="124532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CC7221-0F43-4DC6-31BE-70D34E7B7F01}"/>
              </a:ext>
            </a:extLst>
          </p:cNvPr>
          <p:cNvSpPr txBox="1"/>
          <p:nvPr/>
        </p:nvSpPr>
        <p:spPr>
          <a:xfrm>
            <a:off x="1796538" y="6573589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97C9A-36A9-95AF-2847-D6E62C948E15}"/>
              </a:ext>
            </a:extLst>
          </p:cNvPr>
          <p:cNvSpPr/>
          <p:nvPr/>
        </p:nvSpPr>
        <p:spPr>
          <a:xfrm>
            <a:off x="1676400" y="12509769"/>
            <a:ext cx="1942289" cy="99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4F3CC-A525-7477-9200-32D45174E2B5}"/>
              </a:ext>
            </a:extLst>
          </p:cNvPr>
          <p:cNvSpPr txBox="1"/>
          <p:nvPr/>
        </p:nvSpPr>
        <p:spPr>
          <a:xfrm>
            <a:off x="3618688" y="6514797"/>
            <a:ext cx="6627473" cy="686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Random Forest Regression</a:t>
            </a:r>
            <a:endParaRPr lang="en-US" sz="4000" b="1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E6ED1-E679-317F-8AE1-5B72A5D8969A}"/>
              </a:ext>
            </a:extLst>
          </p:cNvPr>
          <p:cNvSpPr txBox="1"/>
          <p:nvPr/>
        </p:nvSpPr>
        <p:spPr>
          <a:xfrm>
            <a:off x="3475706" y="4571226"/>
            <a:ext cx="10298660" cy="11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Establish baseline for predicting Total Earnings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0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CB392-E05A-38F9-C9CE-64452F711DEF}"/>
              </a:ext>
            </a:extLst>
          </p:cNvPr>
          <p:cNvSpPr txBox="1"/>
          <p:nvPr/>
        </p:nvSpPr>
        <p:spPr>
          <a:xfrm>
            <a:off x="3628106" y="7564447"/>
            <a:ext cx="10298660" cy="41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Capture non-linear relationships; handles feature interactions</a:t>
            </a: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3753C2A9-7705-5623-07FB-F7DDE206A7D7}"/>
              </a:ext>
            </a:extLst>
          </p:cNvPr>
          <p:cNvSpPr/>
          <p:nvPr/>
        </p:nvSpPr>
        <p:spPr>
          <a:xfrm>
            <a:off x="1677947" y="9511156"/>
            <a:ext cx="1245326" cy="1245326"/>
          </a:xfrm>
          <a:prstGeom prst="teardrop">
            <a:avLst/>
          </a:prstGeom>
          <a:solidFill>
            <a:srgbClr val="6ED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7A58F-0C96-E088-D7A6-600C2892E276}"/>
              </a:ext>
            </a:extLst>
          </p:cNvPr>
          <p:cNvSpPr txBox="1"/>
          <p:nvPr/>
        </p:nvSpPr>
        <p:spPr>
          <a:xfrm>
            <a:off x="1798085" y="9765624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EEF75-66FC-879A-9E44-8611BCF232D8}"/>
              </a:ext>
            </a:extLst>
          </p:cNvPr>
          <p:cNvSpPr txBox="1"/>
          <p:nvPr/>
        </p:nvSpPr>
        <p:spPr>
          <a:xfrm>
            <a:off x="3620236" y="9706832"/>
            <a:ext cx="5160294" cy="686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XGBoost</a:t>
            </a:r>
            <a:r>
              <a:rPr lang="en-US" sz="4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Regression</a:t>
            </a:r>
            <a:endParaRPr lang="en-US" sz="4000" b="1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3552E2-A001-DF1F-49B0-F54C46EB2BDA}"/>
              </a:ext>
            </a:extLst>
          </p:cNvPr>
          <p:cNvSpPr txBox="1"/>
          <p:nvPr/>
        </p:nvSpPr>
        <p:spPr>
          <a:xfrm>
            <a:off x="3629653" y="10756482"/>
            <a:ext cx="10298660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High-performance, regularized model; optimized for structured tabular data</a:t>
            </a:r>
          </a:p>
        </p:txBody>
      </p:sp>
    </p:spTree>
    <p:extLst>
      <p:ext uri="{BB962C8B-B14F-4D97-AF65-F5344CB8AC3E}">
        <p14:creationId xmlns:p14="http://schemas.microsoft.com/office/powerpoint/2010/main" val="395723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2A16A-410B-DC40-FB6F-C90BDCBDB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36BAA2-BCAF-6D85-DF98-8413483A610B}"/>
              </a:ext>
            </a:extLst>
          </p:cNvPr>
          <p:cNvSpPr/>
          <p:nvPr/>
        </p:nvSpPr>
        <p:spPr>
          <a:xfrm>
            <a:off x="15960436" y="0"/>
            <a:ext cx="8423564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EFB78-3705-50E6-80EA-374AD892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663803"/>
            <a:ext cx="12598401" cy="2981951"/>
          </a:xfrm>
        </p:spPr>
        <p:txBody>
          <a:bodyPr/>
          <a:lstStyle/>
          <a:p>
            <a:r>
              <a:rPr lang="en-US" dirty="0"/>
              <a:t>Model Evaluation Metrics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46C7F6-D833-3069-079C-642AD6A9C2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2100584"/>
            <a:ext cx="9055100" cy="444500"/>
          </a:xfrm>
        </p:spPr>
        <p:txBody>
          <a:bodyPr/>
          <a:lstStyle/>
          <a:p>
            <a:r>
              <a:rPr lang="en-US" dirty="0"/>
              <a:t>Evaluation Techniques for Model Assessment</a:t>
            </a:r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15CD3C64-A544-8DD1-F906-4D138A006891}"/>
              </a:ext>
            </a:extLst>
          </p:cNvPr>
          <p:cNvSpPr/>
          <p:nvPr/>
        </p:nvSpPr>
        <p:spPr>
          <a:xfrm>
            <a:off x="1676400" y="4323602"/>
            <a:ext cx="1245326" cy="1245326"/>
          </a:xfrm>
          <a:prstGeom prst="teardrop">
            <a:avLst/>
          </a:prstGeom>
          <a:solidFill>
            <a:srgbClr val="006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05406-DBE6-86F8-892B-A1B7FC5FC09D}"/>
              </a:ext>
            </a:extLst>
          </p:cNvPr>
          <p:cNvSpPr txBox="1"/>
          <p:nvPr/>
        </p:nvSpPr>
        <p:spPr>
          <a:xfrm>
            <a:off x="1796538" y="4578070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93A41BA1-EB5C-C082-A1EC-DF2BD6969DFB}"/>
              </a:ext>
            </a:extLst>
          </p:cNvPr>
          <p:cNvSpPr/>
          <p:nvPr/>
        </p:nvSpPr>
        <p:spPr>
          <a:xfrm>
            <a:off x="1676400" y="7764586"/>
            <a:ext cx="1245326" cy="1245326"/>
          </a:xfrm>
          <a:prstGeom prst="teardrop">
            <a:avLst/>
          </a:prstGeom>
          <a:solidFill>
            <a:srgbClr val="558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46B64F-8729-CB15-56A1-95E3AE6DAD42}"/>
              </a:ext>
            </a:extLst>
          </p:cNvPr>
          <p:cNvSpPr txBox="1"/>
          <p:nvPr/>
        </p:nvSpPr>
        <p:spPr>
          <a:xfrm>
            <a:off x="1796538" y="8019054"/>
            <a:ext cx="100505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290B4-30CF-70FD-15F3-C660C42417E4}"/>
              </a:ext>
            </a:extLst>
          </p:cNvPr>
          <p:cNvSpPr/>
          <p:nvPr/>
        </p:nvSpPr>
        <p:spPr>
          <a:xfrm>
            <a:off x="1676400" y="12509769"/>
            <a:ext cx="1942289" cy="99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D1EDC-8D39-5C21-7245-AB833174C619}"/>
              </a:ext>
            </a:extLst>
          </p:cNvPr>
          <p:cNvSpPr txBox="1"/>
          <p:nvPr/>
        </p:nvSpPr>
        <p:spPr>
          <a:xfrm>
            <a:off x="3475706" y="4491593"/>
            <a:ext cx="5160294" cy="686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Clustering Metrics</a:t>
            </a:r>
            <a:endParaRPr lang="en-US" sz="4000" b="1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42C51-8509-35BF-3ED5-A2F68B211F4D}"/>
              </a:ext>
            </a:extLst>
          </p:cNvPr>
          <p:cNvSpPr txBox="1"/>
          <p:nvPr/>
        </p:nvSpPr>
        <p:spPr>
          <a:xfrm>
            <a:off x="3475706" y="7702408"/>
            <a:ext cx="5160294" cy="686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Hierarchical Clustering </a:t>
            </a:r>
            <a:endParaRPr lang="en-US" sz="4000" b="1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EC3E3-FCE4-B9D1-5D95-128104BECD15}"/>
              </a:ext>
            </a:extLst>
          </p:cNvPr>
          <p:cNvSpPr txBox="1"/>
          <p:nvPr/>
        </p:nvSpPr>
        <p:spPr>
          <a:xfrm>
            <a:off x="3475706" y="5450854"/>
            <a:ext cx="10298660" cy="855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Silhouette Score: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Evaluate cohesion and separation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Elbow Method (WCSS):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Identify optimal number of clusters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7691A-BFFF-114E-87A3-4956415C71D1}"/>
              </a:ext>
            </a:extLst>
          </p:cNvPr>
          <p:cNvSpPr txBox="1"/>
          <p:nvPr/>
        </p:nvSpPr>
        <p:spPr>
          <a:xfrm>
            <a:off x="3485123" y="8752058"/>
            <a:ext cx="10298660" cy="1299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R² Score: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Goodness of fit (explained variance)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RMSE (Root Mean Squared Error):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Penalizes large prediction errors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MAE (Mean Absolute Error): </a:t>
            </a: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Average error magnitude</a:t>
            </a:r>
          </a:p>
        </p:txBody>
      </p:sp>
    </p:spTree>
    <p:extLst>
      <p:ext uri="{BB962C8B-B14F-4D97-AF65-F5344CB8AC3E}">
        <p14:creationId xmlns:p14="http://schemas.microsoft.com/office/powerpoint/2010/main" val="340063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VS </a:t>
            </a:r>
            <a:r>
              <a:rPr lang="en-US" dirty="0">
                <a:solidFill>
                  <a:schemeClr val="accent2"/>
                </a:solidFill>
              </a:rPr>
              <a:t>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Overcoming Technical Obstacles</a:t>
            </a:r>
          </a:p>
        </p:txBody>
      </p:sp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9336490" y="5571376"/>
            <a:ext cx="1211495" cy="1464254"/>
          </a:xfrm>
          <a:custGeom>
            <a:avLst/>
            <a:gdLst>
              <a:gd name="T0" fmla="*/ 1386 w 1610"/>
              <a:gd name="T1" fmla="*/ 897 h 1946"/>
              <a:gd name="T2" fmla="*/ 1023 w 1610"/>
              <a:gd name="T3" fmla="*/ 0 h 1946"/>
              <a:gd name="T4" fmla="*/ 224 w 1610"/>
              <a:gd name="T5" fmla="*/ 363 h 1946"/>
              <a:gd name="T6" fmla="*/ 89 w 1610"/>
              <a:gd name="T7" fmla="*/ 897 h 1946"/>
              <a:gd name="T8" fmla="*/ 0 w 1610"/>
              <a:gd name="T9" fmla="*/ 1857 h 1946"/>
              <a:gd name="T10" fmla="*/ 1521 w 1610"/>
              <a:gd name="T11" fmla="*/ 1946 h 1946"/>
              <a:gd name="T12" fmla="*/ 1610 w 1610"/>
              <a:gd name="T13" fmla="*/ 986 h 1946"/>
              <a:gd name="T14" fmla="*/ 265 w 1610"/>
              <a:gd name="T15" fmla="*/ 363 h 1946"/>
              <a:gd name="T16" fmla="*/ 1023 w 1610"/>
              <a:gd name="T17" fmla="*/ 41 h 1946"/>
              <a:gd name="T18" fmla="*/ 1345 w 1610"/>
              <a:gd name="T19" fmla="*/ 897 h 1946"/>
              <a:gd name="T20" fmla="*/ 1179 w 1610"/>
              <a:gd name="T21" fmla="*/ 382 h 1946"/>
              <a:gd name="T22" fmla="*/ 623 w 1610"/>
              <a:gd name="T23" fmla="*/ 190 h 1946"/>
              <a:gd name="T24" fmla="*/ 431 w 1610"/>
              <a:gd name="T25" fmla="*/ 897 h 1946"/>
              <a:gd name="T26" fmla="*/ 265 w 1610"/>
              <a:gd name="T27" fmla="*/ 363 h 1946"/>
              <a:gd name="T28" fmla="*/ 472 w 1610"/>
              <a:gd name="T29" fmla="*/ 897 h 1946"/>
              <a:gd name="T30" fmla="*/ 623 w 1610"/>
              <a:gd name="T31" fmla="*/ 231 h 1946"/>
              <a:gd name="T32" fmla="*/ 1138 w 1610"/>
              <a:gd name="T33" fmla="*/ 382 h 1946"/>
              <a:gd name="T34" fmla="*/ 1569 w 1610"/>
              <a:gd name="T35" fmla="*/ 1857 h 1946"/>
              <a:gd name="T36" fmla="*/ 89 w 1610"/>
              <a:gd name="T37" fmla="*/ 1905 h 1946"/>
              <a:gd name="T38" fmla="*/ 41 w 1610"/>
              <a:gd name="T39" fmla="*/ 986 h 1946"/>
              <a:gd name="T40" fmla="*/ 244 w 1610"/>
              <a:gd name="T41" fmla="*/ 938 h 1946"/>
              <a:gd name="T42" fmla="*/ 1158 w 1610"/>
              <a:gd name="T43" fmla="*/ 938 h 1946"/>
              <a:gd name="T44" fmla="*/ 1521 w 1610"/>
              <a:gd name="T45" fmla="*/ 938 h 1946"/>
              <a:gd name="T46" fmla="*/ 1569 w 1610"/>
              <a:gd name="T47" fmla="*/ 1857 h 1946"/>
              <a:gd name="T48" fmla="*/ 651 w 1610"/>
              <a:gd name="T49" fmla="*/ 1292 h 1946"/>
              <a:gd name="T50" fmla="*/ 665 w 1610"/>
              <a:gd name="T51" fmla="*/ 1681 h 1946"/>
              <a:gd name="T52" fmla="*/ 686 w 1610"/>
              <a:gd name="T53" fmla="*/ 1705 h 1946"/>
              <a:gd name="T54" fmla="*/ 939 w 1610"/>
              <a:gd name="T55" fmla="*/ 1698 h 1946"/>
              <a:gd name="T56" fmla="*/ 903 w 1610"/>
              <a:gd name="T57" fmla="*/ 1411 h 1946"/>
              <a:gd name="T58" fmla="*/ 805 w 1610"/>
              <a:gd name="T59" fmla="*/ 1138 h 1946"/>
              <a:gd name="T60" fmla="*/ 710 w 1610"/>
              <a:gd name="T61" fmla="*/ 1664 h 1946"/>
              <a:gd name="T62" fmla="*/ 741 w 1610"/>
              <a:gd name="T63" fmla="*/ 1385 h 1946"/>
              <a:gd name="T64" fmla="*/ 805 w 1610"/>
              <a:gd name="T65" fmla="*/ 1179 h 1946"/>
              <a:gd name="T66" fmla="*/ 869 w 1610"/>
              <a:gd name="T67" fmla="*/ 1385 h 1946"/>
              <a:gd name="T68" fmla="*/ 900 w 1610"/>
              <a:gd name="T69" fmla="*/ 1664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10" h="1946">
                <a:moveTo>
                  <a:pt x="1521" y="897"/>
                </a:moveTo>
                <a:cubicBezTo>
                  <a:pt x="1386" y="897"/>
                  <a:pt x="1386" y="897"/>
                  <a:pt x="1386" y="897"/>
                </a:cubicBezTo>
                <a:cubicBezTo>
                  <a:pt x="1386" y="363"/>
                  <a:pt x="1386" y="363"/>
                  <a:pt x="1386" y="363"/>
                </a:cubicBezTo>
                <a:cubicBezTo>
                  <a:pt x="1386" y="163"/>
                  <a:pt x="1223" y="0"/>
                  <a:pt x="1023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387" y="0"/>
                  <a:pt x="224" y="163"/>
                  <a:pt x="224" y="363"/>
                </a:cubicBezTo>
                <a:cubicBezTo>
                  <a:pt x="224" y="897"/>
                  <a:pt x="224" y="897"/>
                  <a:pt x="224" y="897"/>
                </a:cubicBezTo>
                <a:cubicBezTo>
                  <a:pt x="89" y="897"/>
                  <a:pt x="89" y="897"/>
                  <a:pt x="89" y="897"/>
                </a:cubicBezTo>
                <a:cubicBezTo>
                  <a:pt x="40" y="897"/>
                  <a:pt x="0" y="936"/>
                  <a:pt x="0" y="986"/>
                </a:cubicBezTo>
                <a:cubicBezTo>
                  <a:pt x="0" y="1857"/>
                  <a:pt x="0" y="1857"/>
                  <a:pt x="0" y="1857"/>
                </a:cubicBezTo>
                <a:cubicBezTo>
                  <a:pt x="0" y="1907"/>
                  <a:pt x="40" y="1946"/>
                  <a:pt x="89" y="1946"/>
                </a:cubicBezTo>
                <a:cubicBezTo>
                  <a:pt x="1521" y="1946"/>
                  <a:pt x="1521" y="1946"/>
                  <a:pt x="1521" y="1946"/>
                </a:cubicBezTo>
                <a:cubicBezTo>
                  <a:pt x="1570" y="1946"/>
                  <a:pt x="1610" y="1907"/>
                  <a:pt x="1610" y="1857"/>
                </a:cubicBezTo>
                <a:cubicBezTo>
                  <a:pt x="1610" y="986"/>
                  <a:pt x="1610" y="986"/>
                  <a:pt x="1610" y="986"/>
                </a:cubicBezTo>
                <a:cubicBezTo>
                  <a:pt x="1610" y="936"/>
                  <a:pt x="1570" y="897"/>
                  <a:pt x="1521" y="897"/>
                </a:cubicBezTo>
                <a:close/>
                <a:moveTo>
                  <a:pt x="265" y="363"/>
                </a:moveTo>
                <a:cubicBezTo>
                  <a:pt x="265" y="185"/>
                  <a:pt x="409" y="41"/>
                  <a:pt x="587" y="41"/>
                </a:cubicBezTo>
                <a:cubicBezTo>
                  <a:pt x="1023" y="41"/>
                  <a:pt x="1023" y="41"/>
                  <a:pt x="1023" y="41"/>
                </a:cubicBezTo>
                <a:cubicBezTo>
                  <a:pt x="1200" y="41"/>
                  <a:pt x="1345" y="185"/>
                  <a:pt x="1345" y="363"/>
                </a:cubicBezTo>
                <a:cubicBezTo>
                  <a:pt x="1345" y="897"/>
                  <a:pt x="1345" y="897"/>
                  <a:pt x="1345" y="897"/>
                </a:cubicBezTo>
                <a:cubicBezTo>
                  <a:pt x="1179" y="897"/>
                  <a:pt x="1179" y="897"/>
                  <a:pt x="1179" y="897"/>
                </a:cubicBezTo>
                <a:cubicBezTo>
                  <a:pt x="1179" y="382"/>
                  <a:pt x="1179" y="382"/>
                  <a:pt x="1179" y="382"/>
                </a:cubicBezTo>
                <a:cubicBezTo>
                  <a:pt x="1179" y="276"/>
                  <a:pt x="1093" y="190"/>
                  <a:pt x="987" y="190"/>
                </a:cubicBezTo>
                <a:cubicBezTo>
                  <a:pt x="623" y="190"/>
                  <a:pt x="623" y="190"/>
                  <a:pt x="623" y="190"/>
                </a:cubicBezTo>
                <a:cubicBezTo>
                  <a:pt x="517" y="190"/>
                  <a:pt x="431" y="276"/>
                  <a:pt x="431" y="382"/>
                </a:cubicBezTo>
                <a:cubicBezTo>
                  <a:pt x="431" y="897"/>
                  <a:pt x="431" y="897"/>
                  <a:pt x="431" y="897"/>
                </a:cubicBezTo>
                <a:cubicBezTo>
                  <a:pt x="265" y="897"/>
                  <a:pt x="265" y="897"/>
                  <a:pt x="265" y="897"/>
                </a:cubicBezTo>
                <a:lnTo>
                  <a:pt x="265" y="363"/>
                </a:lnTo>
                <a:close/>
                <a:moveTo>
                  <a:pt x="1138" y="897"/>
                </a:moveTo>
                <a:cubicBezTo>
                  <a:pt x="472" y="897"/>
                  <a:pt x="472" y="897"/>
                  <a:pt x="472" y="897"/>
                </a:cubicBezTo>
                <a:cubicBezTo>
                  <a:pt x="472" y="382"/>
                  <a:pt x="472" y="382"/>
                  <a:pt x="472" y="382"/>
                </a:cubicBezTo>
                <a:cubicBezTo>
                  <a:pt x="472" y="298"/>
                  <a:pt x="540" y="231"/>
                  <a:pt x="623" y="231"/>
                </a:cubicBezTo>
                <a:cubicBezTo>
                  <a:pt x="987" y="231"/>
                  <a:pt x="987" y="231"/>
                  <a:pt x="987" y="231"/>
                </a:cubicBezTo>
                <a:cubicBezTo>
                  <a:pt x="1070" y="231"/>
                  <a:pt x="1138" y="298"/>
                  <a:pt x="1138" y="382"/>
                </a:cubicBezTo>
                <a:lnTo>
                  <a:pt x="1138" y="897"/>
                </a:lnTo>
                <a:close/>
                <a:moveTo>
                  <a:pt x="1569" y="1857"/>
                </a:moveTo>
                <a:cubicBezTo>
                  <a:pt x="1569" y="1884"/>
                  <a:pt x="1547" y="1905"/>
                  <a:pt x="1521" y="1905"/>
                </a:cubicBezTo>
                <a:cubicBezTo>
                  <a:pt x="89" y="1905"/>
                  <a:pt x="89" y="1905"/>
                  <a:pt x="89" y="1905"/>
                </a:cubicBezTo>
                <a:cubicBezTo>
                  <a:pt x="62" y="1905"/>
                  <a:pt x="41" y="1884"/>
                  <a:pt x="41" y="1857"/>
                </a:cubicBezTo>
                <a:cubicBezTo>
                  <a:pt x="41" y="986"/>
                  <a:pt x="41" y="986"/>
                  <a:pt x="41" y="986"/>
                </a:cubicBezTo>
                <a:cubicBezTo>
                  <a:pt x="41" y="959"/>
                  <a:pt x="62" y="938"/>
                  <a:pt x="89" y="938"/>
                </a:cubicBezTo>
                <a:cubicBezTo>
                  <a:pt x="244" y="938"/>
                  <a:pt x="244" y="938"/>
                  <a:pt x="244" y="938"/>
                </a:cubicBezTo>
                <a:cubicBezTo>
                  <a:pt x="451" y="938"/>
                  <a:pt x="451" y="938"/>
                  <a:pt x="451" y="938"/>
                </a:cubicBezTo>
                <a:cubicBezTo>
                  <a:pt x="1158" y="938"/>
                  <a:pt x="1158" y="938"/>
                  <a:pt x="1158" y="938"/>
                </a:cubicBezTo>
                <a:cubicBezTo>
                  <a:pt x="1365" y="938"/>
                  <a:pt x="1365" y="938"/>
                  <a:pt x="1365" y="938"/>
                </a:cubicBezTo>
                <a:cubicBezTo>
                  <a:pt x="1521" y="938"/>
                  <a:pt x="1521" y="938"/>
                  <a:pt x="1521" y="938"/>
                </a:cubicBezTo>
                <a:cubicBezTo>
                  <a:pt x="1547" y="938"/>
                  <a:pt x="1569" y="959"/>
                  <a:pt x="1569" y="986"/>
                </a:cubicBezTo>
                <a:lnTo>
                  <a:pt x="1569" y="1857"/>
                </a:lnTo>
                <a:close/>
                <a:moveTo>
                  <a:pt x="805" y="1138"/>
                </a:moveTo>
                <a:cubicBezTo>
                  <a:pt x="720" y="1138"/>
                  <a:pt x="651" y="1207"/>
                  <a:pt x="651" y="1292"/>
                </a:cubicBezTo>
                <a:cubicBezTo>
                  <a:pt x="651" y="1338"/>
                  <a:pt x="671" y="1382"/>
                  <a:pt x="707" y="1411"/>
                </a:cubicBezTo>
                <a:cubicBezTo>
                  <a:pt x="665" y="1681"/>
                  <a:pt x="665" y="1681"/>
                  <a:pt x="665" y="1681"/>
                </a:cubicBezTo>
                <a:cubicBezTo>
                  <a:pt x="665" y="1687"/>
                  <a:pt x="666" y="1693"/>
                  <a:pt x="670" y="1698"/>
                </a:cubicBezTo>
                <a:cubicBezTo>
                  <a:pt x="674" y="1702"/>
                  <a:pt x="680" y="1705"/>
                  <a:pt x="686" y="1705"/>
                </a:cubicBezTo>
                <a:cubicBezTo>
                  <a:pt x="924" y="1705"/>
                  <a:pt x="924" y="1705"/>
                  <a:pt x="924" y="1705"/>
                </a:cubicBezTo>
                <a:cubicBezTo>
                  <a:pt x="930" y="1705"/>
                  <a:pt x="936" y="1702"/>
                  <a:pt x="939" y="1698"/>
                </a:cubicBezTo>
                <a:cubicBezTo>
                  <a:pt x="943" y="1693"/>
                  <a:pt x="945" y="1687"/>
                  <a:pt x="944" y="1681"/>
                </a:cubicBezTo>
                <a:cubicBezTo>
                  <a:pt x="903" y="1411"/>
                  <a:pt x="903" y="1411"/>
                  <a:pt x="903" y="1411"/>
                </a:cubicBezTo>
                <a:cubicBezTo>
                  <a:pt x="938" y="1382"/>
                  <a:pt x="959" y="1338"/>
                  <a:pt x="959" y="1292"/>
                </a:cubicBezTo>
                <a:cubicBezTo>
                  <a:pt x="959" y="1207"/>
                  <a:pt x="890" y="1138"/>
                  <a:pt x="805" y="1138"/>
                </a:cubicBezTo>
                <a:close/>
                <a:moveTo>
                  <a:pt x="900" y="1664"/>
                </a:moveTo>
                <a:cubicBezTo>
                  <a:pt x="710" y="1664"/>
                  <a:pt x="710" y="1664"/>
                  <a:pt x="710" y="1664"/>
                </a:cubicBezTo>
                <a:cubicBezTo>
                  <a:pt x="749" y="1405"/>
                  <a:pt x="749" y="1405"/>
                  <a:pt x="749" y="1405"/>
                </a:cubicBezTo>
                <a:cubicBezTo>
                  <a:pt x="750" y="1397"/>
                  <a:pt x="747" y="1390"/>
                  <a:pt x="741" y="1385"/>
                </a:cubicBezTo>
                <a:cubicBezTo>
                  <a:pt x="710" y="1364"/>
                  <a:pt x="692" y="1329"/>
                  <a:pt x="692" y="1292"/>
                </a:cubicBezTo>
                <a:cubicBezTo>
                  <a:pt x="692" y="1230"/>
                  <a:pt x="743" y="1179"/>
                  <a:pt x="805" y="1179"/>
                </a:cubicBezTo>
                <a:cubicBezTo>
                  <a:pt x="867" y="1179"/>
                  <a:pt x="918" y="1230"/>
                  <a:pt x="918" y="1292"/>
                </a:cubicBezTo>
                <a:cubicBezTo>
                  <a:pt x="918" y="1329"/>
                  <a:pt x="900" y="1364"/>
                  <a:pt x="869" y="1385"/>
                </a:cubicBezTo>
                <a:cubicBezTo>
                  <a:pt x="863" y="1390"/>
                  <a:pt x="859" y="1397"/>
                  <a:pt x="860" y="1405"/>
                </a:cubicBezTo>
                <a:lnTo>
                  <a:pt x="900" y="1664"/>
                </a:lnTo>
                <a:close/>
              </a:path>
            </a:pathLst>
          </a:custGeom>
          <a:solidFill>
            <a:srgbClr val="09B1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/>
          <p:cNvSpPr>
            <a:spLocks noEditPoints="1"/>
          </p:cNvSpPr>
          <p:nvPr/>
        </p:nvSpPr>
        <p:spPr bwMode="auto">
          <a:xfrm>
            <a:off x="13779642" y="5571376"/>
            <a:ext cx="1304465" cy="1464254"/>
          </a:xfrm>
          <a:custGeom>
            <a:avLst/>
            <a:gdLst>
              <a:gd name="T0" fmla="*/ 773 w 1732"/>
              <a:gd name="T1" fmla="*/ 1292 h 1946"/>
              <a:gd name="T2" fmla="*/ 787 w 1732"/>
              <a:gd name="T3" fmla="*/ 1681 h 1946"/>
              <a:gd name="T4" fmla="*/ 808 w 1732"/>
              <a:gd name="T5" fmla="*/ 1705 h 1946"/>
              <a:gd name="T6" fmla="*/ 1062 w 1732"/>
              <a:gd name="T7" fmla="*/ 1698 h 1946"/>
              <a:gd name="T8" fmla="*/ 1025 w 1732"/>
              <a:gd name="T9" fmla="*/ 1411 h 1946"/>
              <a:gd name="T10" fmla="*/ 927 w 1732"/>
              <a:gd name="T11" fmla="*/ 1138 h 1946"/>
              <a:gd name="T12" fmla="*/ 832 w 1732"/>
              <a:gd name="T13" fmla="*/ 1664 h 1946"/>
              <a:gd name="T14" fmla="*/ 863 w 1732"/>
              <a:gd name="T15" fmla="*/ 1385 h 1946"/>
              <a:gd name="T16" fmla="*/ 927 w 1732"/>
              <a:gd name="T17" fmla="*/ 1179 h 1946"/>
              <a:gd name="T18" fmla="*/ 991 w 1732"/>
              <a:gd name="T19" fmla="*/ 1385 h 1946"/>
              <a:gd name="T20" fmla="*/ 1022 w 1732"/>
              <a:gd name="T21" fmla="*/ 1664 h 1946"/>
              <a:gd name="T22" fmla="*/ 1508 w 1732"/>
              <a:gd name="T23" fmla="*/ 897 h 1946"/>
              <a:gd name="T24" fmla="*/ 1145 w 1732"/>
              <a:gd name="T25" fmla="*/ 0 h 1946"/>
              <a:gd name="T26" fmla="*/ 346 w 1732"/>
              <a:gd name="T27" fmla="*/ 363 h 1946"/>
              <a:gd name="T28" fmla="*/ 366 w 1732"/>
              <a:gd name="T29" fmla="*/ 679 h 1946"/>
              <a:gd name="T30" fmla="*/ 594 w 1732"/>
              <a:gd name="T31" fmla="*/ 659 h 1946"/>
              <a:gd name="T32" fmla="*/ 745 w 1732"/>
              <a:gd name="T33" fmla="*/ 231 h 1946"/>
              <a:gd name="T34" fmla="*/ 1260 w 1732"/>
              <a:gd name="T35" fmla="*/ 381 h 1946"/>
              <a:gd name="T36" fmla="*/ 211 w 1732"/>
              <a:gd name="T37" fmla="*/ 897 h 1946"/>
              <a:gd name="T38" fmla="*/ 122 w 1732"/>
              <a:gd name="T39" fmla="*/ 1857 h 1946"/>
              <a:gd name="T40" fmla="*/ 1643 w 1732"/>
              <a:gd name="T41" fmla="*/ 1946 h 1946"/>
              <a:gd name="T42" fmla="*/ 1732 w 1732"/>
              <a:gd name="T43" fmla="*/ 986 h 1946"/>
              <a:gd name="T44" fmla="*/ 1109 w 1732"/>
              <a:gd name="T45" fmla="*/ 190 h 1946"/>
              <a:gd name="T46" fmla="*/ 553 w 1732"/>
              <a:gd name="T47" fmla="*/ 381 h 1946"/>
              <a:gd name="T48" fmla="*/ 387 w 1732"/>
              <a:gd name="T49" fmla="*/ 638 h 1946"/>
              <a:gd name="T50" fmla="*/ 709 w 1732"/>
              <a:gd name="T51" fmla="*/ 41 h 1946"/>
              <a:gd name="T52" fmla="*/ 1467 w 1732"/>
              <a:gd name="T53" fmla="*/ 363 h 1946"/>
              <a:gd name="T54" fmla="*/ 1301 w 1732"/>
              <a:gd name="T55" fmla="*/ 897 h 1946"/>
              <a:gd name="T56" fmla="*/ 1109 w 1732"/>
              <a:gd name="T57" fmla="*/ 190 h 1946"/>
              <a:gd name="T58" fmla="*/ 1643 w 1732"/>
              <a:gd name="T59" fmla="*/ 1905 h 1946"/>
              <a:gd name="T60" fmla="*/ 163 w 1732"/>
              <a:gd name="T61" fmla="*/ 1857 h 1946"/>
              <a:gd name="T62" fmla="*/ 211 w 1732"/>
              <a:gd name="T63" fmla="*/ 938 h 1946"/>
              <a:gd name="T64" fmla="*/ 1280 w 1732"/>
              <a:gd name="T65" fmla="*/ 938 h 1946"/>
              <a:gd name="T66" fmla="*/ 1488 w 1732"/>
              <a:gd name="T67" fmla="*/ 938 h 1946"/>
              <a:gd name="T68" fmla="*/ 1691 w 1732"/>
              <a:gd name="T69" fmla="*/ 986 h 1946"/>
              <a:gd name="T70" fmla="*/ 198 w 1732"/>
              <a:gd name="T71" fmla="*/ 679 h 1946"/>
              <a:gd name="T72" fmla="*/ 0 w 1732"/>
              <a:gd name="T73" fmla="*/ 659 h 1946"/>
              <a:gd name="T74" fmla="*/ 198 w 1732"/>
              <a:gd name="T75" fmla="*/ 638 h 1946"/>
              <a:gd name="T76" fmla="*/ 198 w 1732"/>
              <a:gd name="T77" fmla="*/ 679 h 1946"/>
              <a:gd name="T78" fmla="*/ 118 w 1732"/>
              <a:gd name="T79" fmla="*/ 454 h 1946"/>
              <a:gd name="T80" fmla="*/ 259 w 1732"/>
              <a:gd name="T81" fmla="*/ 566 h 1946"/>
              <a:gd name="T82" fmla="*/ 245 w 1732"/>
              <a:gd name="T83" fmla="*/ 601 h 1946"/>
              <a:gd name="T84" fmla="*/ 118 w 1732"/>
              <a:gd name="T85" fmla="*/ 483 h 1946"/>
              <a:gd name="T86" fmla="*/ 118 w 1732"/>
              <a:gd name="T87" fmla="*/ 866 h 1946"/>
              <a:gd name="T88" fmla="*/ 230 w 1732"/>
              <a:gd name="T89" fmla="*/ 725 h 1946"/>
              <a:gd name="T90" fmla="*/ 259 w 1732"/>
              <a:gd name="T91" fmla="*/ 754 h 1946"/>
              <a:gd name="T92" fmla="*/ 133 w 1732"/>
              <a:gd name="T93" fmla="*/ 87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2" h="1946">
                <a:moveTo>
                  <a:pt x="927" y="1138"/>
                </a:moveTo>
                <a:cubicBezTo>
                  <a:pt x="842" y="1138"/>
                  <a:pt x="773" y="1207"/>
                  <a:pt x="773" y="1292"/>
                </a:cubicBezTo>
                <a:cubicBezTo>
                  <a:pt x="773" y="1338"/>
                  <a:pt x="794" y="1382"/>
                  <a:pt x="829" y="1411"/>
                </a:cubicBezTo>
                <a:cubicBezTo>
                  <a:pt x="787" y="1681"/>
                  <a:pt x="787" y="1681"/>
                  <a:pt x="787" y="1681"/>
                </a:cubicBezTo>
                <a:cubicBezTo>
                  <a:pt x="787" y="1687"/>
                  <a:pt x="788" y="1693"/>
                  <a:pt x="792" y="1698"/>
                </a:cubicBezTo>
                <a:cubicBezTo>
                  <a:pt x="796" y="1702"/>
                  <a:pt x="802" y="1705"/>
                  <a:pt x="808" y="1705"/>
                </a:cubicBezTo>
                <a:cubicBezTo>
                  <a:pt x="1046" y="1705"/>
                  <a:pt x="1046" y="1705"/>
                  <a:pt x="1046" y="1705"/>
                </a:cubicBezTo>
                <a:cubicBezTo>
                  <a:pt x="1052" y="1705"/>
                  <a:pt x="1058" y="1702"/>
                  <a:pt x="1062" y="1698"/>
                </a:cubicBezTo>
                <a:cubicBezTo>
                  <a:pt x="1065" y="1693"/>
                  <a:pt x="1067" y="1687"/>
                  <a:pt x="1066" y="1681"/>
                </a:cubicBezTo>
                <a:cubicBezTo>
                  <a:pt x="1025" y="1411"/>
                  <a:pt x="1025" y="1411"/>
                  <a:pt x="1025" y="1411"/>
                </a:cubicBezTo>
                <a:cubicBezTo>
                  <a:pt x="1060" y="1382"/>
                  <a:pt x="1081" y="1338"/>
                  <a:pt x="1081" y="1292"/>
                </a:cubicBezTo>
                <a:cubicBezTo>
                  <a:pt x="1081" y="1207"/>
                  <a:pt x="1012" y="1138"/>
                  <a:pt x="927" y="1138"/>
                </a:cubicBezTo>
                <a:close/>
                <a:moveTo>
                  <a:pt x="1022" y="1664"/>
                </a:moveTo>
                <a:cubicBezTo>
                  <a:pt x="832" y="1664"/>
                  <a:pt x="832" y="1664"/>
                  <a:pt x="832" y="1664"/>
                </a:cubicBezTo>
                <a:cubicBezTo>
                  <a:pt x="871" y="1405"/>
                  <a:pt x="871" y="1405"/>
                  <a:pt x="871" y="1405"/>
                </a:cubicBezTo>
                <a:cubicBezTo>
                  <a:pt x="872" y="1397"/>
                  <a:pt x="869" y="1390"/>
                  <a:pt x="863" y="1385"/>
                </a:cubicBezTo>
                <a:cubicBezTo>
                  <a:pt x="832" y="1364"/>
                  <a:pt x="814" y="1329"/>
                  <a:pt x="814" y="1292"/>
                </a:cubicBezTo>
                <a:cubicBezTo>
                  <a:pt x="814" y="1230"/>
                  <a:pt x="865" y="1179"/>
                  <a:pt x="927" y="1179"/>
                </a:cubicBezTo>
                <a:cubicBezTo>
                  <a:pt x="989" y="1179"/>
                  <a:pt x="1040" y="1230"/>
                  <a:pt x="1040" y="1292"/>
                </a:cubicBezTo>
                <a:cubicBezTo>
                  <a:pt x="1040" y="1329"/>
                  <a:pt x="1022" y="1364"/>
                  <a:pt x="991" y="1385"/>
                </a:cubicBezTo>
                <a:cubicBezTo>
                  <a:pt x="985" y="1390"/>
                  <a:pt x="981" y="1397"/>
                  <a:pt x="983" y="1405"/>
                </a:cubicBezTo>
                <a:lnTo>
                  <a:pt x="1022" y="1664"/>
                </a:lnTo>
                <a:close/>
                <a:moveTo>
                  <a:pt x="1643" y="897"/>
                </a:moveTo>
                <a:cubicBezTo>
                  <a:pt x="1508" y="897"/>
                  <a:pt x="1508" y="897"/>
                  <a:pt x="1508" y="897"/>
                </a:cubicBezTo>
                <a:cubicBezTo>
                  <a:pt x="1508" y="363"/>
                  <a:pt x="1508" y="363"/>
                  <a:pt x="1508" y="363"/>
                </a:cubicBezTo>
                <a:cubicBezTo>
                  <a:pt x="1508" y="163"/>
                  <a:pt x="1345" y="0"/>
                  <a:pt x="1145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509" y="0"/>
                  <a:pt x="346" y="163"/>
                  <a:pt x="346" y="363"/>
                </a:cubicBezTo>
                <a:cubicBezTo>
                  <a:pt x="346" y="659"/>
                  <a:pt x="346" y="659"/>
                  <a:pt x="346" y="659"/>
                </a:cubicBezTo>
                <a:cubicBezTo>
                  <a:pt x="346" y="670"/>
                  <a:pt x="355" y="679"/>
                  <a:pt x="366" y="679"/>
                </a:cubicBezTo>
                <a:cubicBezTo>
                  <a:pt x="573" y="679"/>
                  <a:pt x="573" y="679"/>
                  <a:pt x="573" y="679"/>
                </a:cubicBezTo>
                <a:cubicBezTo>
                  <a:pt x="585" y="679"/>
                  <a:pt x="594" y="670"/>
                  <a:pt x="594" y="659"/>
                </a:cubicBezTo>
                <a:cubicBezTo>
                  <a:pt x="594" y="381"/>
                  <a:pt x="594" y="381"/>
                  <a:pt x="594" y="381"/>
                </a:cubicBezTo>
                <a:cubicBezTo>
                  <a:pt x="594" y="298"/>
                  <a:pt x="662" y="231"/>
                  <a:pt x="745" y="231"/>
                </a:cubicBezTo>
                <a:cubicBezTo>
                  <a:pt x="1109" y="231"/>
                  <a:pt x="1109" y="231"/>
                  <a:pt x="1109" y="231"/>
                </a:cubicBezTo>
                <a:cubicBezTo>
                  <a:pt x="1192" y="231"/>
                  <a:pt x="1260" y="298"/>
                  <a:pt x="1260" y="381"/>
                </a:cubicBezTo>
                <a:cubicBezTo>
                  <a:pt x="1260" y="897"/>
                  <a:pt x="1260" y="897"/>
                  <a:pt x="1260" y="897"/>
                </a:cubicBezTo>
                <a:cubicBezTo>
                  <a:pt x="211" y="897"/>
                  <a:pt x="211" y="897"/>
                  <a:pt x="211" y="897"/>
                </a:cubicBezTo>
                <a:cubicBezTo>
                  <a:pt x="162" y="897"/>
                  <a:pt x="122" y="936"/>
                  <a:pt x="122" y="986"/>
                </a:cubicBezTo>
                <a:cubicBezTo>
                  <a:pt x="122" y="1857"/>
                  <a:pt x="122" y="1857"/>
                  <a:pt x="122" y="1857"/>
                </a:cubicBezTo>
                <a:cubicBezTo>
                  <a:pt x="122" y="1907"/>
                  <a:pt x="162" y="1946"/>
                  <a:pt x="211" y="1946"/>
                </a:cubicBezTo>
                <a:cubicBezTo>
                  <a:pt x="1643" y="1946"/>
                  <a:pt x="1643" y="1946"/>
                  <a:pt x="1643" y="1946"/>
                </a:cubicBezTo>
                <a:cubicBezTo>
                  <a:pt x="1692" y="1946"/>
                  <a:pt x="1732" y="1907"/>
                  <a:pt x="1732" y="1857"/>
                </a:cubicBezTo>
                <a:cubicBezTo>
                  <a:pt x="1732" y="986"/>
                  <a:pt x="1732" y="986"/>
                  <a:pt x="1732" y="986"/>
                </a:cubicBezTo>
                <a:cubicBezTo>
                  <a:pt x="1732" y="936"/>
                  <a:pt x="1692" y="897"/>
                  <a:pt x="1643" y="897"/>
                </a:cubicBezTo>
                <a:close/>
                <a:moveTo>
                  <a:pt x="1109" y="190"/>
                </a:moveTo>
                <a:cubicBezTo>
                  <a:pt x="745" y="190"/>
                  <a:pt x="745" y="190"/>
                  <a:pt x="745" y="190"/>
                </a:cubicBezTo>
                <a:cubicBezTo>
                  <a:pt x="639" y="190"/>
                  <a:pt x="553" y="276"/>
                  <a:pt x="553" y="381"/>
                </a:cubicBezTo>
                <a:cubicBezTo>
                  <a:pt x="553" y="638"/>
                  <a:pt x="553" y="638"/>
                  <a:pt x="553" y="638"/>
                </a:cubicBezTo>
                <a:cubicBezTo>
                  <a:pt x="387" y="638"/>
                  <a:pt x="387" y="638"/>
                  <a:pt x="387" y="638"/>
                </a:cubicBezTo>
                <a:cubicBezTo>
                  <a:pt x="387" y="363"/>
                  <a:pt x="387" y="363"/>
                  <a:pt x="387" y="363"/>
                </a:cubicBezTo>
                <a:cubicBezTo>
                  <a:pt x="387" y="185"/>
                  <a:pt x="531" y="41"/>
                  <a:pt x="709" y="41"/>
                </a:cubicBezTo>
                <a:cubicBezTo>
                  <a:pt x="1145" y="41"/>
                  <a:pt x="1145" y="41"/>
                  <a:pt x="1145" y="41"/>
                </a:cubicBezTo>
                <a:cubicBezTo>
                  <a:pt x="1322" y="41"/>
                  <a:pt x="1467" y="185"/>
                  <a:pt x="1467" y="363"/>
                </a:cubicBezTo>
                <a:cubicBezTo>
                  <a:pt x="1467" y="897"/>
                  <a:pt x="1467" y="897"/>
                  <a:pt x="1467" y="897"/>
                </a:cubicBezTo>
                <a:cubicBezTo>
                  <a:pt x="1301" y="897"/>
                  <a:pt x="1301" y="897"/>
                  <a:pt x="1301" y="897"/>
                </a:cubicBezTo>
                <a:cubicBezTo>
                  <a:pt x="1301" y="381"/>
                  <a:pt x="1301" y="381"/>
                  <a:pt x="1301" y="381"/>
                </a:cubicBezTo>
                <a:cubicBezTo>
                  <a:pt x="1301" y="276"/>
                  <a:pt x="1215" y="190"/>
                  <a:pt x="1109" y="190"/>
                </a:cubicBezTo>
                <a:close/>
                <a:moveTo>
                  <a:pt x="1691" y="1857"/>
                </a:moveTo>
                <a:cubicBezTo>
                  <a:pt x="1691" y="1884"/>
                  <a:pt x="1669" y="1905"/>
                  <a:pt x="1643" y="1905"/>
                </a:cubicBezTo>
                <a:cubicBezTo>
                  <a:pt x="211" y="1905"/>
                  <a:pt x="211" y="1905"/>
                  <a:pt x="211" y="1905"/>
                </a:cubicBezTo>
                <a:cubicBezTo>
                  <a:pt x="184" y="1905"/>
                  <a:pt x="163" y="1884"/>
                  <a:pt x="163" y="1857"/>
                </a:cubicBezTo>
                <a:cubicBezTo>
                  <a:pt x="163" y="986"/>
                  <a:pt x="163" y="986"/>
                  <a:pt x="163" y="986"/>
                </a:cubicBezTo>
                <a:cubicBezTo>
                  <a:pt x="163" y="959"/>
                  <a:pt x="184" y="938"/>
                  <a:pt x="211" y="938"/>
                </a:cubicBezTo>
                <a:cubicBezTo>
                  <a:pt x="1280" y="938"/>
                  <a:pt x="1280" y="938"/>
                  <a:pt x="1280" y="938"/>
                </a:cubicBezTo>
                <a:cubicBezTo>
                  <a:pt x="1280" y="938"/>
                  <a:pt x="1280" y="938"/>
                  <a:pt x="1280" y="938"/>
                </a:cubicBezTo>
                <a:cubicBezTo>
                  <a:pt x="1487" y="938"/>
                  <a:pt x="1487" y="938"/>
                  <a:pt x="1487" y="938"/>
                </a:cubicBezTo>
                <a:cubicBezTo>
                  <a:pt x="1487" y="938"/>
                  <a:pt x="1488" y="938"/>
                  <a:pt x="1488" y="938"/>
                </a:cubicBezTo>
                <a:cubicBezTo>
                  <a:pt x="1643" y="938"/>
                  <a:pt x="1643" y="938"/>
                  <a:pt x="1643" y="938"/>
                </a:cubicBezTo>
                <a:cubicBezTo>
                  <a:pt x="1669" y="938"/>
                  <a:pt x="1691" y="959"/>
                  <a:pt x="1691" y="986"/>
                </a:cubicBezTo>
                <a:lnTo>
                  <a:pt x="1691" y="1857"/>
                </a:lnTo>
                <a:close/>
                <a:moveTo>
                  <a:pt x="198" y="679"/>
                </a:moveTo>
                <a:cubicBezTo>
                  <a:pt x="21" y="679"/>
                  <a:pt x="21" y="679"/>
                  <a:pt x="21" y="679"/>
                </a:cubicBezTo>
                <a:cubicBezTo>
                  <a:pt x="9" y="679"/>
                  <a:pt x="0" y="670"/>
                  <a:pt x="0" y="659"/>
                </a:cubicBezTo>
                <a:cubicBezTo>
                  <a:pt x="0" y="647"/>
                  <a:pt x="9" y="638"/>
                  <a:pt x="21" y="638"/>
                </a:cubicBezTo>
                <a:cubicBezTo>
                  <a:pt x="198" y="638"/>
                  <a:pt x="198" y="638"/>
                  <a:pt x="198" y="638"/>
                </a:cubicBezTo>
                <a:cubicBezTo>
                  <a:pt x="210" y="638"/>
                  <a:pt x="219" y="647"/>
                  <a:pt x="219" y="659"/>
                </a:cubicBezTo>
                <a:cubicBezTo>
                  <a:pt x="219" y="670"/>
                  <a:pt x="210" y="679"/>
                  <a:pt x="198" y="679"/>
                </a:cubicBezTo>
                <a:close/>
                <a:moveTo>
                  <a:pt x="118" y="483"/>
                </a:moveTo>
                <a:cubicBezTo>
                  <a:pt x="110" y="475"/>
                  <a:pt x="110" y="462"/>
                  <a:pt x="118" y="454"/>
                </a:cubicBezTo>
                <a:cubicBezTo>
                  <a:pt x="126" y="446"/>
                  <a:pt x="139" y="446"/>
                  <a:pt x="147" y="454"/>
                </a:cubicBezTo>
                <a:cubicBezTo>
                  <a:pt x="259" y="566"/>
                  <a:pt x="259" y="566"/>
                  <a:pt x="259" y="566"/>
                </a:cubicBezTo>
                <a:cubicBezTo>
                  <a:pt x="267" y="574"/>
                  <a:pt x="267" y="587"/>
                  <a:pt x="259" y="595"/>
                </a:cubicBezTo>
                <a:cubicBezTo>
                  <a:pt x="255" y="599"/>
                  <a:pt x="250" y="601"/>
                  <a:pt x="245" y="601"/>
                </a:cubicBezTo>
                <a:cubicBezTo>
                  <a:pt x="240" y="601"/>
                  <a:pt x="234" y="599"/>
                  <a:pt x="230" y="595"/>
                </a:cubicBezTo>
                <a:lnTo>
                  <a:pt x="118" y="483"/>
                </a:lnTo>
                <a:close/>
                <a:moveTo>
                  <a:pt x="133" y="872"/>
                </a:moveTo>
                <a:cubicBezTo>
                  <a:pt x="128" y="872"/>
                  <a:pt x="122" y="870"/>
                  <a:pt x="118" y="866"/>
                </a:cubicBezTo>
                <a:cubicBezTo>
                  <a:pt x="110" y="858"/>
                  <a:pt x="110" y="845"/>
                  <a:pt x="118" y="837"/>
                </a:cubicBezTo>
                <a:cubicBezTo>
                  <a:pt x="230" y="725"/>
                  <a:pt x="230" y="725"/>
                  <a:pt x="230" y="725"/>
                </a:cubicBezTo>
                <a:cubicBezTo>
                  <a:pt x="238" y="717"/>
                  <a:pt x="251" y="717"/>
                  <a:pt x="259" y="725"/>
                </a:cubicBezTo>
                <a:cubicBezTo>
                  <a:pt x="267" y="733"/>
                  <a:pt x="267" y="746"/>
                  <a:pt x="259" y="754"/>
                </a:cubicBezTo>
                <a:cubicBezTo>
                  <a:pt x="147" y="866"/>
                  <a:pt x="147" y="866"/>
                  <a:pt x="147" y="866"/>
                </a:cubicBezTo>
                <a:cubicBezTo>
                  <a:pt x="143" y="870"/>
                  <a:pt x="138" y="872"/>
                  <a:pt x="133" y="872"/>
                </a:cubicBezTo>
                <a:close/>
              </a:path>
            </a:pathLst>
          </a:custGeom>
          <a:solidFill>
            <a:srgbClr val="09B1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97114" y="7034793"/>
            <a:ext cx="1389773" cy="13897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665771" y="7317881"/>
            <a:ext cx="1052459" cy="791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215900" y="3826153"/>
            <a:ext cx="611769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variability during scraping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0740" y="6308351"/>
            <a:ext cx="557105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Noisy data (“Hourly Rate” and “Skills”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15900" y="8790549"/>
            <a:ext cx="61176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Skewed distributions Impacting regressions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538362" y="3826153"/>
            <a:ext cx="551489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Structured scraping + backup saving after each run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538362" y="6308351"/>
            <a:ext cx="55148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Regex cleaning and text standardization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538362" y="8790549"/>
            <a:ext cx="502202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Explored log transformation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6499279" y="4385733"/>
            <a:ext cx="1677060" cy="164036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499279" y="7569200"/>
            <a:ext cx="1690061" cy="162983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499279" y="6889750"/>
            <a:ext cx="137611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16207662" y="7558670"/>
            <a:ext cx="1677060" cy="164036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 flipV="1">
            <a:off x="16194661" y="4385733"/>
            <a:ext cx="1690061" cy="1629833"/>
          </a:xfrm>
          <a:prstGeom prst="line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 flipH="1">
            <a:off x="16508609" y="6695016"/>
            <a:ext cx="137611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1E6F2B-CC99-3DD7-3AEC-EF211289D1EA}"/>
              </a:ext>
            </a:extLst>
          </p:cNvPr>
          <p:cNvSpPr txBox="1"/>
          <p:nvPr/>
        </p:nvSpPr>
        <p:spPr>
          <a:xfrm>
            <a:off x="18974883" y="9898545"/>
            <a:ext cx="41489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050A19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(but not used finally to preserve interpretation priority) </a:t>
            </a:r>
            <a:endParaRPr lang="en-US" sz="4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6CF81-80E1-A88B-B7DB-262A44B09733}"/>
              </a:ext>
            </a:extLst>
          </p:cNvPr>
          <p:cNvSpPr/>
          <p:nvPr/>
        </p:nvSpPr>
        <p:spPr>
          <a:xfrm>
            <a:off x="1676400" y="12509769"/>
            <a:ext cx="1942289" cy="99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262255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0000"/>
                </a:schemeClr>
              </a:gs>
              <a:gs pos="33000">
                <a:schemeClr val="accent2">
                  <a:alpha val="30000"/>
                </a:schemeClr>
              </a:gs>
              <a:gs pos="66000">
                <a:schemeClr val="accent3">
                  <a:alpha val="3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99846" y="663803"/>
            <a:ext cx="9055100" cy="1163097"/>
          </a:xfrm>
        </p:spPr>
        <p:txBody>
          <a:bodyPr/>
          <a:lstStyle/>
          <a:p>
            <a:pPr algn="l"/>
            <a:r>
              <a:rPr lang="en-US" dirty="0"/>
              <a:t>Key Findings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119490" y="1893586"/>
            <a:ext cx="9055100" cy="444500"/>
          </a:xfrm>
        </p:spPr>
        <p:txBody>
          <a:bodyPr/>
          <a:lstStyle/>
          <a:p>
            <a:pPr algn="l"/>
            <a:r>
              <a:rPr lang="en-US" dirty="0"/>
              <a:t>What The Data Reveals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933E5-C6CF-2950-FBCE-2042DB83E003}"/>
              </a:ext>
            </a:extLst>
          </p:cNvPr>
          <p:cNvSpPr txBox="1"/>
          <p:nvPr/>
        </p:nvSpPr>
        <p:spPr>
          <a:xfrm>
            <a:off x="9405451" y="3611965"/>
            <a:ext cx="931056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0"/>
              </a:spcBef>
            </a:pPr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Reviews and reputation strongly correlate with freelancer earnings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C01F6-508D-694C-B9E3-5157EEDEB548}"/>
              </a:ext>
            </a:extLst>
          </p:cNvPr>
          <p:cNvSpPr txBox="1"/>
          <p:nvPr/>
        </p:nvSpPr>
        <p:spPr>
          <a:xfrm>
            <a:off x="9405451" y="5574443"/>
            <a:ext cx="6723009" cy="997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Hourly rate alone does not guarantee success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DBC425-9403-9839-7404-E8C5F81DEC0B}"/>
              </a:ext>
            </a:extLst>
          </p:cNvPr>
          <p:cNvSpPr txBox="1"/>
          <p:nvPr/>
        </p:nvSpPr>
        <p:spPr>
          <a:xfrm>
            <a:off x="9405451" y="7392427"/>
            <a:ext cx="9166036" cy="997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Location indirectly influences pricing but weakly linked to earnings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45EE36-A4DE-231D-DFDB-05AE44C25392}"/>
              </a:ext>
            </a:extLst>
          </p:cNvPr>
          <p:cNvSpPr txBox="1"/>
          <p:nvPr/>
        </p:nvSpPr>
        <p:spPr>
          <a:xfrm>
            <a:off x="9367310" y="9381575"/>
            <a:ext cx="8663440" cy="997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Random Forest and </a:t>
            </a:r>
            <a:r>
              <a:rPr lang="en-US" sz="28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XGBoost</a:t>
            </a:r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significantly outperform linear regression in predicting income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742465-E629-DBCC-D010-05C48CFF95FF}"/>
              </a:ext>
            </a:extLst>
          </p:cNvPr>
          <p:cNvSpPr txBox="1"/>
          <p:nvPr/>
        </p:nvSpPr>
        <p:spPr>
          <a:xfrm>
            <a:off x="9409284" y="11293932"/>
            <a:ext cx="12559604" cy="997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Freelancing shows evidence of market concentration (small percentage dominate earnings)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A63258-E791-E582-D553-BB79E390D68D}"/>
              </a:ext>
            </a:extLst>
          </p:cNvPr>
          <p:cNvGrpSpPr/>
          <p:nvPr/>
        </p:nvGrpSpPr>
        <p:grpSpPr>
          <a:xfrm>
            <a:off x="7999846" y="3437853"/>
            <a:ext cx="706513" cy="1177758"/>
            <a:chOff x="16422399" y="671513"/>
            <a:chExt cx="4743450" cy="7907338"/>
          </a:xfrm>
        </p:grpSpPr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DC31DFE9-417B-A9A0-24F6-23746D5F3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12" y="6826251"/>
              <a:ext cx="1898650" cy="1752600"/>
            </a:xfrm>
            <a:custGeom>
              <a:avLst/>
              <a:gdLst>
                <a:gd name="connsiteX0" fmla="*/ 196850 w 1898650"/>
                <a:gd name="connsiteY0" fmla="*/ 1414462 h 1752600"/>
                <a:gd name="connsiteX1" fmla="*/ 1701800 w 1898650"/>
                <a:gd name="connsiteY1" fmla="*/ 1414462 h 1752600"/>
                <a:gd name="connsiteX2" fmla="*/ 1352753 w 1898650"/>
                <a:gd name="connsiteY2" fmla="*/ 1752600 h 1752600"/>
                <a:gd name="connsiteX3" fmla="*/ 545897 w 1898650"/>
                <a:gd name="connsiteY3" fmla="*/ 1752600 h 1752600"/>
                <a:gd name="connsiteX4" fmla="*/ 196850 w 1898650"/>
                <a:gd name="connsiteY4" fmla="*/ 1414462 h 1752600"/>
                <a:gd name="connsiteX5" fmla="*/ 0 w 1898650"/>
                <a:gd name="connsiteY5" fmla="*/ 957262 h 1752600"/>
                <a:gd name="connsiteX6" fmla="*/ 1898650 w 1898650"/>
                <a:gd name="connsiteY6" fmla="*/ 957262 h 1752600"/>
                <a:gd name="connsiteX7" fmla="*/ 1898650 w 1898650"/>
                <a:gd name="connsiteY7" fmla="*/ 1050640 h 1752600"/>
                <a:gd name="connsiteX8" fmla="*/ 1696397 w 1898650"/>
                <a:gd name="connsiteY8" fmla="*/ 1252537 h 1752600"/>
                <a:gd name="connsiteX9" fmla="*/ 202253 w 1898650"/>
                <a:gd name="connsiteY9" fmla="*/ 1252537 h 1752600"/>
                <a:gd name="connsiteX10" fmla="*/ 0 w 1898650"/>
                <a:gd name="connsiteY10" fmla="*/ 1050640 h 1752600"/>
                <a:gd name="connsiteX11" fmla="*/ 0 w 1898650"/>
                <a:gd name="connsiteY11" fmla="*/ 957262 h 1752600"/>
                <a:gd name="connsiteX12" fmla="*/ 0 w 1898650"/>
                <a:gd name="connsiteY12" fmla="*/ 500062 h 1752600"/>
                <a:gd name="connsiteX13" fmla="*/ 1898650 w 1898650"/>
                <a:gd name="connsiteY13" fmla="*/ 500062 h 1752600"/>
                <a:gd name="connsiteX14" fmla="*/ 1898650 w 1898650"/>
                <a:gd name="connsiteY14" fmla="*/ 795337 h 1752600"/>
                <a:gd name="connsiteX15" fmla="*/ 0 w 1898650"/>
                <a:gd name="connsiteY15" fmla="*/ 795337 h 1752600"/>
                <a:gd name="connsiteX16" fmla="*/ 202253 w 1898650"/>
                <a:gd name="connsiteY16" fmla="*/ 0 h 1752600"/>
                <a:gd name="connsiteX17" fmla="*/ 1696397 w 1898650"/>
                <a:gd name="connsiteY17" fmla="*/ 0 h 1752600"/>
                <a:gd name="connsiteX18" fmla="*/ 1898650 w 1898650"/>
                <a:gd name="connsiteY18" fmla="*/ 201873 h 1752600"/>
                <a:gd name="connsiteX19" fmla="*/ 1898650 w 1898650"/>
                <a:gd name="connsiteY19" fmla="*/ 338138 h 1752600"/>
                <a:gd name="connsiteX20" fmla="*/ 0 w 1898650"/>
                <a:gd name="connsiteY20" fmla="*/ 338138 h 1752600"/>
                <a:gd name="connsiteX21" fmla="*/ 0 w 1898650"/>
                <a:gd name="connsiteY21" fmla="*/ 201873 h 1752600"/>
                <a:gd name="connsiteX22" fmla="*/ 202253 w 1898650"/>
                <a:gd name="connsiteY22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8650" h="1752600">
                  <a:moveTo>
                    <a:pt x="196850" y="1414462"/>
                  </a:moveTo>
                  <a:lnTo>
                    <a:pt x="1701800" y="1414462"/>
                  </a:lnTo>
                  <a:cubicBezTo>
                    <a:pt x="1696741" y="1601195"/>
                    <a:pt x="1542452" y="1752600"/>
                    <a:pt x="1352753" y="1752600"/>
                  </a:cubicBezTo>
                  <a:cubicBezTo>
                    <a:pt x="1352753" y="1752600"/>
                    <a:pt x="1352753" y="1752600"/>
                    <a:pt x="545897" y="1752600"/>
                  </a:cubicBezTo>
                  <a:cubicBezTo>
                    <a:pt x="356198" y="1752600"/>
                    <a:pt x="201909" y="1601195"/>
                    <a:pt x="196850" y="1414462"/>
                  </a:cubicBezTo>
                  <a:close/>
                  <a:moveTo>
                    <a:pt x="0" y="957262"/>
                  </a:moveTo>
                  <a:lnTo>
                    <a:pt x="1898650" y="957262"/>
                  </a:lnTo>
                  <a:cubicBezTo>
                    <a:pt x="1898650" y="957262"/>
                    <a:pt x="1898650" y="957262"/>
                    <a:pt x="1898650" y="1050640"/>
                  </a:cubicBezTo>
                  <a:cubicBezTo>
                    <a:pt x="1898650" y="1161683"/>
                    <a:pt x="1810164" y="1252537"/>
                    <a:pt x="1696397" y="1252537"/>
                  </a:cubicBezTo>
                  <a:cubicBezTo>
                    <a:pt x="1696397" y="1252537"/>
                    <a:pt x="1696397" y="1252537"/>
                    <a:pt x="202253" y="1252537"/>
                  </a:cubicBezTo>
                  <a:cubicBezTo>
                    <a:pt x="88486" y="1252537"/>
                    <a:pt x="0" y="1161683"/>
                    <a:pt x="0" y="1050640"/>
                  </a:cubicBezTo>
                  <a:cubicBezTo>
                    <a:pt x="0" y="1050640"/>
                    <a:pt x="0" y="1050640"/>
                    <a:pt x="0" y="957262"/>
                  </a:cubicBezTo>
                  <a:close/>
                  <a:moveTo>
                    <a:pt x="0" y="500062"/>
                  </a:moveTo>
                  <a:lnTo>
                    <a:pt x="1898650" y="500062"/>
                  </a:lnTo>
                  <a:lnTo>
                    <a:pt x="1898650" y="795337"/>
                  </a:lnTo>
                  <a:lnTo>
                    <a:pt x="0" y="795337"/>
                  </a:lnTo>
                  <a:close/>
                  <a:moveTo>
                    <a:pt x="202253" y="0"/>
                  </a:moveTo>
                  <a:cubicBezTo>
                    <a:pt x="202253" y="0"/>
                    <a:pt x="202253" y="0"/>
                    <a:pt x="1696397" y="0"/>
                  </a:cubicBezTo>
                  <a:cubicBezTo>
                    <a:pt x="1810164" y="0"/>
                    <a:pt x="1898650" y="90843"/>
                    <a:pt x="1898650" y="201873"/>
                  </a:cubicBezTo>
                  <a:cubicBezTo>
                    <a:pt x="1898650" y="201873"/>
                    <a:pt x="1898650" y="201873"/>
                    <a:pt x="1898650" y="338138"/>
                  </a:cubicBezTo>
                  <a:lnTo>
                    <a:pt x="0" y="338138"/>
                  </a:lnTo>
                  <a:cubicBezTo>
                    <a:pt x="0" y="338138"/>
                    <a:pt x="0" y="338138"/>
                    <a:pt x="0" y="201873"/>
                  </a:cubicBezTo>
                  <a:cubicBezTo>
                    <a:pt x="0" y="90843"/>
                    <a:pt x="88486" y="0"/>
                    <a:pt x="2022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93A30B2-76F6-246D-36CB-643365535CCF}"/>
                </a:ext>
              </a:extLst>
            </p:cNvPr>
            <p:cNvGrpSpPr/>
            <p:nvPr/>
          </p:nvGrpSpPr>
          <p:grpSpPr>
            <a:xfrm>
              <a:off x="16422399" y="671513"/>
              <a:ext cx="4743450" cy="5972176"/>
              <a:chOff x="2076466" y="671513"/>
              <a:chExt cx="4743450" cy="5972176"/>
            </a:xfrm>
            <a:solidFill>
              <a:srgbClr val="C9E0EC"/>
            </a:solidFill>
          </p:grpSpPr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C0C88A09-41FF-BBBB-9F5D-F4F4195A2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179" y="3657601"/>
                <a:ext cx="4519613" cy="1492250"/>
              </a:xfrm>
              <a:custGeom>
                <a:avLst/>
                <a:gdLst>
                  <a:gd name="T0" fmla="*/ 0 w 1787"/>
                  <a:gd name="T1" fmla="*/ 0 h 591"/>
                  <a:gd name="T2" fmla="*/ 39 w 1787"/>
                  <a:gd name="T3" fmla="*/ 106 h 591"/>
                  <a:gd name="T4" fmla="*/ 146 w 1787"/>
                  <a:gd name="T5" fmla="*/ 293 h 591"/>
                  <a:gd name="T6" fmla="*/ 195 w 1787"/>
                  <a:gd name="T7" fmla="*/ 394 h 591"/>
                  <a:gd name="T8" fmla="*/ 273 w 1787"/>
                  <a:gd name="T9" fmla="*/ 591 h 591"/>
                  <a:gd name="T10" fmla="*/ 1514 w 1787"/>
                  <a:gd name="T11" fmla="*/ 591 h 591"/>
                  <a:gd name="T12" fmla="*/ 1592 w 1787"/>
                  <a:gd name="T13" fmla="*/ 394 h 591"/>
                  <a:gd name="T14" fmla="*/ 1641 w 1787"/>
                  <a:gd name="T15" fmla="*/ 293 h 591"/>
                  <a:gd name="T16" fmla="*/ 1747 w 1787"/>
                  <a:gd name="T17" fmla="*/ 106 h 591"/>
                  <a:gd name="T18" fmla="*/ 1787 w 1787"/>
                  <a:gd name="T19" fmla="*/ 0 h 591"/>
                  <a:gd name="T20" fmla="*/ 0 w 1787"/>
                  <a:gd name="T21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7" h="591">
                    <a:moveTo>
                      <a:pt x="0" y="0"/>
                    </a:moveTo>
                    <a:cubicBezTo>
                      <a:pt x="10" y="36"/>
                      <a:pt x="23" y="72"/>
                      <a:pt x="39" y="106"/>
                    </a:cubicBezTo>
                    <a:cubicBezTo>
                      <a:pt x="146" y="293"/>
                      <a:pt x="146" y="293"/>
                      <a:pt x="146" y="293"/>
                    </a:cubicBezTo>
                    <a:cubicBezTo>
                      <a:pt x="161" y="321"/>
                      <a:pt x="178" y="356"/>
                      <a:pt x="195" y="394"/>
                    </a:cubicBezTo>
                    <a:cubicBezTo>
                      <a:pt x="221" y="455"/>
                      <a:pt x="248" y="525"/>
                      <a:pt x="273" y="591"/>
                    </a:cubicBezTo>
                    <a:cubicBezTo>
                      <a:pt x="1514" y="591"/>
                      <a:pt x="1514" y="591"/>
                      <a:pt x="1514" y="591"/>
                    </a:cubicBezTo>
                    <a:cubicBezTo>
                      <a:pt x="1538" y="525"/>
                      <a:pt x="1565" y="455"/>
                      <a:pt x="1592" y="394"/>
                    </a:cubicBezTo>
                    <a:cubicBezTo>
                      <a:pt x="1608" y="356"/>
                      <a:pt x="1625" y="321"/>
                      <a:pt x="1641" y="293"/>
                    </a:cubicBezTo>
                    <a:cubicBezTo>
                      <a:pt x="1747" y="106"/>
                      <a:pt x="1747" y="106"/>
                      <a:pt x="1747" y="106"/>
                    </a:cubicBezTo>
                    <a:cubicBezTo>
                      <a:pt x="1763" y="72"/>
                      <a:pt x="1776" y="36"/>
                      <a:pt x="17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AF9ED9D2-AB7E-37F8-E37E-A99D8A74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16" y="671513"/>
                <a:ext cx="4375150" cy="1492250"/>
              </a:xfrm>
              <a:custGeom>
                <a:avLst/>
                <a:gdLst>
                  <a:gd name="T0" fmla="*/ 0 w 1730"/>
                  <a:gd name="T1" fmla="*/ 591 h 591"/>
                  <a:gd name="T2" fmla="*/ 1730 w 1730"/>
                  <a:gd name="T3" fmla="*/ 591 h 591"/>
                  <a:gd name="T4" fmla="*/ 931 w 1730"/>
                  <a:gd name="T5" fmla="*/ 1 h 591"/>
                  <a:gd name="T6" fmla="*/ 865 w 1730"/>
                  <a:gd name="T7" fmla="*/ 0 h 591"/>
                  <a:gd name="T8" fmla="*/ 799 w 1730"/>
                  <a:gd name="T9" fmla="*/ 1 h 591"/>
                  <a:gd name="T10" fmla="*/ 0 w 1730"/>
                  <a:gd name="T11" fmla="*/ 59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0" h="591">
                    <a:moveTo>
                      <a:pt x="0" y="591"/>
                    </a:moveTo>
                    <a:cubicBezTo>
                      <a:pt x="1730" y="591"/>
                      <a:pt x="1730" y="591"/>
                      <a:pt x="1730" y="591"/>
                    </a:cubicBezTo>
                    <a:cubicBezTo>
                      <a:pt x="1603" y="262"/>
                      <a:pt x="1289" y="26"/>
                      <a:pt x="931" y="1"/>
                    </a:cubicBezTo>
                    <a:cubicBezTo>
                      <a:pt x="920" y="1"/>
                      <a:pt x="893" y="0"/>
                      <a:pt x="865" y="0"/>
                    </a:cubicBezTo>
                    <a:cubicBezTo>
                      <a:pt x="838" y="0"/>
                      <a:pt x="810" y="1"/>
                      <a:pt x="799" y="1"/>
                    </a:cubicBezTo>
                    <a:cubicBezTo>
                      <a:pt x="441" y="26"/>
                      <a:pt x="127" y="262"/>
                      <a:pt x="0" y="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B36EF7F4-DBF9-B029-404C-8B1FFDAF8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466" y="2163763"/>
                <a:ext cx="4743450" cy="1493838"/>
              </a:xfrm>
              <a:custGeom>
                <a:avLst/>
                <a:gdLst>
                  <a:gd name="T0" fmla="*/ 37 w 1876"/>
                  <a:gd name="T1" fmla="*/ 116 h 591"/>
                  <a:gd name="T2" fmla="*/ 21 w 1876"/>
                  <a:gd name="T3" fmla="*/ 197 h 591"/>
                  <a:gd name="T4" fmla="*/ 45 w 1876"/>
                  <a:gd name="T5" fmla="*/ 591 h 591"/>
                  <a:gd name="T6" fmla="*/ 1832 w 1876"/>
                  <a:gd name="T7" fmla="*/ 591 h 591"/>
                  <a:gd name="T8" fmla="*/ 1855 w 1876"/>
                  <a:gd name="T9" fmla="*/ 197 h 591"/>
                  <a:gd name="T10" fmla="*/ 1839 w 1876"/>
                  <a:gd name="T11" fmla="*/ 116 h 591"/>
                  <a:gd name="T12" fmla="*/ 1803 w 1876"/>
                  <a:gd name="T13" fmla="*/ 0 h 591"/>
                  <a:gd name="T14" fmla="*/ 73 w 1876"/>
                  <a:gd name="T15" fmla="*/ 0 h 591"/>
                  <a:gd name="T16" fmla="*/ 37 w 1876"/>
                  <a:gd name="T17" fmla="*/ 116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6" h="591">
                    <a:moveTo>
                      <a:pt x="37" y="116"/>
                    </a:moveTo>
                    <a:cubicBezTo>
                      <a:pt x="31" y="143"/>
                      <a:pt x="25" y="170"/>
                      <a:pt x="21" y="197"/>
                    </a:cubicBezTo>
                    <a:cubicBezTo>
                      <a:pt x="0" y="335"/>
                      <a:pt x="8" y="469"/>
                      <a:pt x="45" y="591"/>
                    </a:cubicBezTo>
                    <a:cubicBezTo>
                      <a:pt x="1832" y="591"/>
                      <a:pt x="1832" y="591"/>
                      <a:pt x="1832" y="591"/>
                    </a:cubicBezTo>
                    <a:cubicBezTo>
                      <a:pt x="1868" y="469"/>
                      <a:pt x="1876" y="335"/>
                      <a:pt x="1855" y="197"/>
                    </a:cubicBezTo>
                    <a:cubicBezTo>
                      <a:pt x="1851" y="170"/>
                      <a:pt x="1846" y="143"/>
                      <a:pt x="1839" y="116"/>
                    </a:cubicBezTo>
                    <a:cubicBezTo>
                      <a:pt x="1830" y="76"/>
                      <a:pt x="1818" y="38"/>
                      <a:pt x="180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9" y="38"/>
                      <a:pt x="47" y="76"/>
                      <a:pt x="37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3BDA4794-4CBB-2161-4926-EA777FAFF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41" y="5149851"/>
                <a:ext cx="3138488" cy="1493838"/>
              </a:xfrm>
              <a:custGeom>
                <a:avLst/>
                <a:gdLst>
                  <a:gd name="T0" fmla="*/ 1051 w 1241"/>
                  <a:gd name="T1" fmla="*/ 517 h 591"/>
                  <a:gd name="T2" fmla="*/ 1161 w 1241"/>
                  <a:gd name="T3" fmla="*/ 213 h 591"/>
                  <a:gd name="T4" fmla="*/ 1241 w 1241"/>
                  <a:gd name="T5" fmla="*/ 0 h 591"/>
                  <a:gd name="T6" fmla="*/ 0 w 1241"/>
                  <a:gd name="T7" fmla="*/ 0 h 591"/>
                  <a:gd name="T8" fmla="*/ 80 w 1241"/>
                  <a:gd name="T9" fmla="*/ 213 h 591"/>
                  <a:gd name="T10" fmla="*/ 189 w 1241"/>
                  <a:gd name="T11" fmla="*/ 517 h 591"/>
                  <a:gd name="T12" fmla="*/ 293 w 1241"/>
                  <a:gd name="T13" fmla="*/ 591 h 591"/>
                  <a:gd name="T14" fmla="*/ 620 w 1241"/>
                  <a:gd name="T15" fmla="*/ 591 h 591"/>
                  <a:gd name="T16" fmla="*/ 948 w 1241"/>
                  <a:gd name="T17" fmla="*/ 591 h 591"/>
                  <a:gd name="T18" fmla="*/ 1051 w 1241"/>
                  <a:gd name="T19" fmla="*/ 51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1" h="591">
                    <a:moveTo>
                      <a:pt x="1051" y="517"/>
                    </a:moveTo>
                    <a:cubicBezTo>
                      <a:pt x="1084" y="417"/>
                      <a:pt x="1133" y="275"/>
                      <a:pt x="1161" y="213"/>
                    </a:cubicBezTo>
                    <a:cubicBezTo>
                      <a:pt x="1178" y="174"/>
                      <a:pt x="1207" y="92"/>
                      <a:pt x="124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92"/>
                      <a:pt x="63" y="174"/>
                      <a:pt x="80" y="213"/>
                    </a:cubicBezTo>
                    <a:cubicBezTo>
                      <a:pt x="107" y="275"/>
                      <a:pt x="156" y="417"/>
                      <a:pt x="189" y="517"/>
                    </a:cubicBezTo>
                    <a:cubicBezTo>
                      <a:pt x="204" y="561"/>
                      <a:pt x="246" y="591"/>
                      <a:pt x="293" y="591"/>
                    </a:cubicBezTo>
                    <a:cubicBezTo>
                      <a:pt x="620" y="591"/>
                      <a:pt x="620" y="591"/>
                      <a:pt x="620" y="591"/>
                    </a:cubicBezTo>
                    <a:cubicBezTo>
                      <a:pt x="948" y="591"/>
                      <a:pt x="948" y="591"/>
                      <a:pt x="948" y="591"/>
                    </a:cubicBezTo>
                    <a:cubicBezTo>
                      <a:pt x="995" y="591"/>
                      <a:pt x="1037" y="561"/>
                      <a:pt x="1051" y="5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FEF033-4798-9E1A-1261-A997869DABF0}"/>
              </a:ext>
            </a:extLst>
          </p:cNvPr>
          <p:cNvGrpSpPr/>
          <p:nvPr/>
        </p:nvGrpSpPr>
        <p:grpSpPr>
          <a:xfrm>
            <a:off x="8016634" y="5424441"/>
            <a:ext cx="706513" cy="1177758"/>
            <a:chOff x="16422399" y="671513"/>
            <a:chExt cx="4743450" cy="7907338"/>
          </a:xfrm>
        </p:grpSpPr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0260F386-954D-67E1-1504-7A7ABBAAE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12" y="6826251"/>
              <a:ext cx="1898650" cy="1752600"/>
            </a:xfrm>
            <a:custGeom>
              <a:avLst/>
              <a:gdLst>
                <a:gd name="connsiteX0" fmla="*/ 196850 w 1898650"/>
                <a:gd name="connsiteY0" fmla="*/ 1414462 h 1752600"/>
                <a:gd name="connsiteX1" fmla="*/ 1701800 w 1898650"/>
                <a:gd name="connsiteY1" fmla="*/ 1414462 h 1752600"/>
                <a:gd name="connsiteX2" fmla="*/ 1352753 w 1898650"/>
                <a:gd name="connsiteY2" fmla="*/ 1752600 h 1752600"/>
                <a:gd name="connsiteX3" fmla="*/ 545897 w 1898650"/>
                <a:gd name="connsiteY3" fmla="*/ 1752600 h 1752600"/>
                <a:gd name="connsiteX4" fmla="*/ 196850 w 1898650"/>
                <a:gd name="connsiteY4" fmla="*/ 1414462 h 1752600"/>
                <a:gd name="connsiteX5" fmla="*/ 0 w 1898650"/>
                <a:gd name="connsiteY5" fmla="*/ 957262 h 1752600"/>
                <a:gd name="connsiteX6" fmla="*/ 1898650 w 1898650"/>
                <a:gd name="connsiteY6" fmla="*/ 957262 h 1752600"/>
                <a:gd name="connsiteX7" fmla="*/ 1898650 w 1898650"/>
                <a:gd name="connsiteY7" fmla="*/ 1050640 h 1752600"/>
                <a:gd name="connsiteX8" fmla="*/ 1696397 w 1898650"/>
                <a:gd name="connsiteY8" fmla="*/ 1252537 h 1752600"/>
                <a:gd name="connsiteX9" fmla="*/ 202253 w 1898650"/>
                <a:gd name="connsiteY9" fmla="*/ 1252537 h 1752600"/>
                <a:gd name="connsiteX10" fmla="*/ 0 w 1898650"/>
                <a:gd name="connsiteY10" fmla="*/ 1050640 h 1752600"/>
                <a:gd name="connsiteX11" fmla="*/ 0 w 1898650"/>
                <a:gd name="connsiteY11" fmla="*/ 957262 h 1752600"/>
                <a:gd name="connsiteX12" fmla="*/ 0 w 1898650"/>
                <a:gd name="connsiteY12" fmla="*/ 500062 h 1752600"/>
                <a:gd name="connsiteX13" fmla="*/ 1898650 w 1898650"/>
                <a:gd name="connsiteY13" fmla="*/ 500062 h 1752600"/>
                <a:gd name="connsiteX14" fmla="*/ 1898650 w 1898650"/>
                <a:gd name="connsiteY14" fmla="*/ 795337 h 1752600"/>
                <a:gd name="connsiteX15" fmla="*/ 0 w 1898650"/>
                <a:gd name="connsiteY15" fmla="*/ 795337 h 1752600"/>
                <a:gd name="connsiteX16" fmla="*/ 202253 w 1898650"/>
                <a:gd name="connsiteY16" fmla="*/ 0 h 1752600"/>
                <a:gd name="connsiteX17" fmla="*/ 1696397 w 1898650"/>
                <a:gd name="connsiteY17" fmla="*/ 0 h 1752600"/>
                <a:gd name="connsiteX18" fmla="*/ 1898650 w 1898650"/>
                <a:gd name="connsiteY18" fmla="*/ 201873 h 1752600"/>
                <a:gd name="connsiteX19" fmla="*/ 1898650 w 1898650"/>
                <a:gd name="connsiteY19" fmla="*/ 338138 h 1752600"/>
                <a:gd name="connsiteX20" fmla="*/ 0 w 1898650"/>
                <a:gd name="connsiteY20" fmla="*/ 338138 h 1752600"/>
                <a:gd name="connsiteX21" fmla="*/ 0 w 1898650"/>
                <a:gd name="connsiteY21" fmla="*/ 201873 h 1752600"/>
                <a:gd name="connsiteX22" fmla="*/ 202253 w 1898650"/>
                <a:gd name="connsiteY22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8650" h="1752600">
                  <a:moveTo>
                    <a:pt x="196850" y="1414462"/>
                  </a:moveTo>
                  <a:lnTo>
                    <a:pt x="1701800" y="1414462"/>
                  </a:lnTo>
                  <a:cubicBezTo>
                    <a:pt x="1696741" y="1601195"/>
                    <a:pt x="1542452" y="1752600"/>
                    <a:pt x="1352753" y="1752600"/>
                  </a:cubicBezTo>
                  <a:cubicBezTo>
                    <a:pt x="1352753" y="1752600"/>
                    <a:pt x="1352753" y="1752600"/>
                    <a:pt x="545897" y="1752600"/>
                  </a:cubicBezTo>
                  <a:cubicBezTo>
                    <a:pt x="356198" y="1752600"/>
                    <a:pt x="201909" y="1601195"/>
                    <a:pt x="196850" y="1414462"/>
                  </a:cubicBezTo>
                  <a:close/>
                  <a:moveTo>
                    <a:pt x="0" y="957262"/>
                  </a:moveTo>
                  <a:lnTo>
                    <a:pt x="1898650" y="957262"/>
                  </a:lnTo>
                  <a:cubicBezTo>
                    <a:pt x="1898650" y="957262"/>
                    <a:pt x="1898650" y="957262"/>
                    <a:pt x="1898650" y="1050640"/>
                  </a:cubicBezTo>
                  <a:cubicBezTo>
                    <a:pt x="1898650" y="1161683"/>
                    <a:pt x="1810164" y="1252537"/>
                    <a:pt x="1696397" y="1252537"/>
                  </a:cubicBezTo>
                  <a:cubicBezTo>
                    <a:pt x="1696397" y="1252537"/>
                    <a:pt x="1696397" y="1252537"/>
                    <a:pt x="202253" y="1252537"/>
                  </a:cubicBezTo>
                  <a:cubicBezTo>
                    <a:pt x="88486" y="1252537"/>
                    <a:pt x="0" y="1161683"/>
                    <a:pt x="0" y="1050640"/>
                  </a:cubicBezTo>
                  <a:cubicBezTo>
                    <a:pt x="0" y="1050640"/>
                    <a:pt x="0" y="1050640"/>
                    <a:pt x="0" y="957262"/>
                  </a:cubicBezTo>
                  <a:close/>
                  <a:moveTo>
                    <a:pt x="0" y="500062"/>
                  </a:moveTo>
                  <a:lnTo>
                    <a:pt x="1898650" y="500062"/>
                  </a:lnTo>
                  <a:lnTo>
                    <a:pt x="1898650" y="795337"/>
                  </a:lnTo>
                  <a:lnTo>
                    <a:pt x="0" y="795337"/>
                  </a:lnTo>
                  <a:close/>
                  <a:moveTo>
                    <a:pt x="202253" y="0"/>
                  </a:moveTo>
                  <a:cubicBezTo>
                    <a:pt x="202253" y="0"/>
                    <a:pt x="202253" y="0"/>
                    <a:pt x="1696397" y="0"/>
                  </a:cubicBezTo>
                  <a:cubicBezTo>
                    <a:pt x="1810164" y="0"/>
                    <a:pt x="1898650" y="90843"/>
                    <a:pt x="1898650" y="201873"/>
                  </a:cubicBezTo>
                  <a:cubicBezTo>
                    <a:pt x="1898650" y="201873"/>
                    <a:pt x="1898650" y="201873"/>
                    <a:pt x="1898650" y="338138"/>
                  </a:cubicBezTo>
                  <a:lnTo>
                    <a:pt x="0" y="338138"/>
                  </a:lnTo>
                  <a:cubicBezTo>
                    <a:pt x="0" y="338138"/>
                    <a:pt x="0" y="338138"/>
                    <a:pt x="0" y="201873"/>
                  </a:cubicBezTo>
                  <a:cubicBezTo>
                    <a:pt x="0" y="90843"/>
                    <a:pt x="88486" y="0"/>
                    <a:pt x="2022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D7AC5B9-9870-C01F-949F-23F02C27B6D6}"/>
                </a:ext>
              </a:extLst>
            </p:cNvPr>
            <p:cNvGrpSpPr/>
            <p:nvPr/>
          </p:nvGrpSpPr>
          <p:grpSpPr>
            <a:xfrm>
              <a:off x="16422399" y="671513"/>
              <a:ext cx="4743450" cy="5972176"/>
              <a:chOff x="2076466" y="671513"/>
              <a:chExt cx="4743450" cy="5972176"/>
            </a:xfrm>
            <a:solidFill>
              <a:srgbClr val="C9E0EC"/>
            </a:solidFill>
          </p:grpSpPr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5BA519F5-C23B-CFE9-30EE-202D78C65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179" y="3657601"/>
                <a:ext cx="4519613" cy="1492250"/>
              </a:xfrm>
              <a:custGeom>
                <a:avLst/>
                <a:gdLst>
                  <a:gd name="T0" fmla="*/ 0 w 1787"/>
                  <a:gd name="T1" fmla="*/ 0 h 591"/>
                  <a:gd name="T2" fmla="*/ 39 w 1787"/>
                  <a:gd name="T3" fmla="*/ 106 h 591"/>
                  <a:gd name="T4" fmla="*/ 146 w 1787"/>
                  <a:gd name="T5" fmla="*/ 293 h 591"/>
                  <a:gd name="T6" fmla="*/ 195 w 1787"/>
                  <a:gd name="T7" fmla="*/ 394 h 591"/>
                  <a:gd name="T8" fmla="*/ 273 w 1787"/>
                  <a:gd name="T9" fmla="*/ 591 h 591"/>
                  <a:gd name="T10" fmla="*/ 1514 w 1787"/>
                  <a:gd name="T11" fmla="*/ 591 h 591"/>
                  <a:gd name="T12" fmla="*/ 1592 w 1787"/>
                  <a:gd name="T13" fmla="*/ 394 h 591"/>
                  <a:gd name="T14" fmla="*/ 1641 w 1787"/>
                  <a:gd name="T15" fmla="*/ 293 h 591"/>
                  <a:gd name="T16" fmla="*/ 1747 w 1787"/>
                  <a:gd name="T17" fmla="*/ 106 h 591"/>
                  <a:gd name="T18" fmla="*/ 1787 w 1787"/>
                  <a:gd name="T19" fmla="*/ 0 h 591"/>
                  <a:gd name="T20" fmla="*/ 0 w 1787"/>
                  <a:gd name="T21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7" h="591">
                    <a:moveTo>
                      <a:pt x="0" y="0"/>
                    </a:moveTo>
                    <a:cubicBezTo>
                      <a:pt x="10" y="36"/>
                      <a:pt x="23" y="72"/>
                      <a:pt x="39" y="106"/>
                    </a:cubicBezTo>
                    <a:cubicBezTo>
                      <a:pt x="146" y="293"/>
                      <a:pt x="146" y="293"/>
                      <a:pt x="146" y="293"/>
                    </a:cubicBezTo>
                    <a:cubicBezTo>
                      <a:pt x="161" y="321"/>
                      <a:pt x="178" y="356"/>
                      <a:pt x="195" y="394"/>
                    </a:cubicBezTo>
                    <a:cubicBezTo>
                      <a:pt x="221" y="455"/>
                      <a:pt x="248" y="525"/>
                      <a:pt x="273" y="591"/>
                    </a:cubicBezTo>
                    <a:cubicBezTo>
                      <a:pt x="1514" y="591"/>
                      <a:pt x="1514" y="591"/>
                      <a:pt x="1514" y="591"/>
                    </a:cubicBezTo>
                    <a:cubicBezTo>
                      <a:pt x="1538" y="525"/>
                      <a:pt x="1565" y="455"/>
                      <a:pt x="1592" y="394"/>
                    </a:cubicBezTo>
                    <a:cubicBezTo>
                      <a:pt x="1608" y="356"/>
                      <a:pt x="1625" y="321"/>
                      <a:pt x="1641" y="293"/>
                    </a:cubicBezTo>
                    <a:cubicBezTo>
                      <a:pt x="1747" y="106"/>
                      <a:pt x="1747" y="106"/>
                      <a:pt x="1747" y="106"/>
                    </a:cubicBezTo>
                    <a:cubicBezTo>
                      <a:pt x="1763" y="72"/>
                      <a:pt x="1776" y="36"/>
                      <a:pt x="17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0CC94DA3-E346-2EDE-AC08-B9C162FB4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16" y="671513"/>
                <a:ext cx="4375150" cy="1492250"/>
              </a:xfrm>
              <a:custGeom>
                <a:avLst/>
                <a:gdLst>
                  <a:gd name="T0" fmla="*/ 0 w 1730"/>
                  <a:gd name="T1" fmla="*/ 591 h 591"/>
                  <a:gd name="T2" fmla="*/ 1730 w 1730"/>
                  <a:gd name="T3" fmla="*/ 591 h 591"/>
                  <a:gd name="T4" fmla="*/ 931 w 1730"/>
                  <a:gd name="T5" fmla="*/ 1 h 591"/>
                  <a:gd name="T6" fmla="*/ 865 w 1730"/>
                  <a:gd name="T7" fmla="*/ 0 h 591"/>
                  <a:gd name="T8" fmla="*/ 799 w 1730"/>
                  <a:gd name="T9" fmla="*/ 1 h 591"/>
                  <a:gd name="T10" fmla="*/ 0 w 1730"/>
                  <a:gd name="T11" fmla="*/ 59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0" h="591">
                    <a:moveTo>
                      <a:pt x="0" y="591"/>
                    </a:moveTo>
                    <a:cubicBezTo>
                      <a:pt x="1730" y="591"/>
                      <a:pt x="1730" y="591"/>
                      <a:pt x="1730" y="591"/>
                    </a:cubicBezTo>
                    <a:cubicBezTo>
                      <a:pt x="1603" y="262"/>
                      <a:pt x="1289" y="26"/>
                      <a:pt x="931" y="1"/>
                    </a:cubicBezTo>
                    <a:cubicBezTo>
                      <a:pt x="920" y="1"/>
                      <a:pt x="893" y="0"/>
                      <a:pt x="865" y="0"/>
                    </a:cubicBezTo>
                    <a:cubicBezTo>
                      <a:pt x="838" y="0"/>
                      <a:pt x="810" y="1"/>
                      <a:pt x="799" y="1"/>
                    </a:cubicBezTo>
                    <a:cubicBezTo>
                      <a:pt x="441" y="26"/>
                      <a:pt x="127" y="262"/>
                      <a:pt x="0" y="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0">
                <a:extLst>
                  <a:ext uri="{FF2B5EF4-FFF2-40B4-BE49-F238E27FC236}">
                    <a16:creationId xmlns:a16="http://schemas.microsoft.com/office/drawing/2014/main" id="{4EBFA649-56E9-1B1B-4F5B-745C2DC1E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466" y="2163763"/>
                <a:ext cx="4743450" cy="1493838"/>
              </a:xfrm>
              <a:custGeom>
                <a:avLst/>
                <a:gdLst>
                  <a:gd name="T0" fmla="*/ 37 w 1876"/>
                  <a:gd name="T1" fmla="*/ 116 h 591"/>
                  <a:gd name="T2" fmla="*/ 21 w 1876"/>
                  <a:gd name="T3" fmla="*/ 197 h 591"/>
                  <a:gd name="T4" fmla="*/ 45 w 1876"/>
                  <a:gd name="T5" fmla="*/ 591 h 591"/>
                  <a:gd name="T6" fmla="*/ 1832 w 1876"/>
                  <a:gd name="T7" fmla="*/ 591 h 591"/>
                  <a:gd name="T8" fmla="*/ 1855 w 1876"/>
                  <a:gd name="T9" fmla="*/ 197 h 591"/>
                  <a:gd name="T10" fmla="*/ 1839 w 1876"/>
                  <a:gd name="T11" fmla="*/ 116 h 591"/>
                  <a:gd name="T12" fmla="*/ 1803 w 1876"/>
                  <a:gd name="T13" fmla="*/ 0 h 591"/>
                  <a:gd name="T14" fmla="*/ 73 w 1876"/>
                  <a:gd name="T15" fmla="*/ 0 h 591"/>
                  <a:gd name="T16" fmla="*/ 37 w 1876"/>
                  <a:gd name="T17" fmla="*/ 116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6" h="591">
                    <a:moveTo>
                      <a:pt x="37" y="116"/>
                    </a:moveTo>
                    <a:cubicBezTo>
                      <a:pt x="31" y="143"/>
                      <a:pt x="25" y="170"/>
                      <a:pt x="21" y="197"/>
                    </a:cubicBezTo>
                    <a:cubicBezTo>
                      <a:pt x="0" y="335"/>
                      <a:pt x="8" y="469"/>
                      <a:pt x="45" y="591"/>
                    </a:cubicBezTo>
                    <a:cubicBezTo>
                      <a:pt x="1832" y="591"/>
                      <a:pt x="1832" y="591"/>
                      <a:pt x="1832" y="591"/>
                    </a:cubicBezTo>
                    <a:cubicBezTo>
                      <a:pt x="1868" y="469"/>
                      <a:pt x="1876" y="335"/>
                      <a:pt x="1855" y="197"/>
                    </a:cubicBezTo>
                    <a:cubicBezTo>
                      <a:pt x="1851" y="170"/>
                      <a:pt x="1846" y="143"/>
                      <a:pt x="1839" y="116"/>
                    </a:cubicBezTo>
                    <a:cubicBezTo>
                      <a:pt x="1830" y="76"/>
                      <a:pt x="1818" y="38"/>
                      <a:pt x="180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9" y="38"/>
                      <a:pt x="47" y="76"/>
                      <a:pt x="37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2">
                <a:extLst>
                  <a:ext uri="{FF2B5EF4-FFF2-40B4-BE49-F238E27FC236}">
                    <a16:creationId xmlns:a16="http://schemas.microsoft.com/office/drawing/2014/main" id="{C0E28D1F-4D05-1016-B50C-61F4A8705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41" y="5149851"/>
                <a:ext cx="3138488" cy="1493838"/>
              </a:xfrm>
              <a:custGeom>
                <a:avLst/>
                <a:gdLst>
                  <a:gd name="T0" fmla="*/ 1051 w 1241"/>
                  <a:gd name="T1" fmla="*/ 517 h 591"/>
                  <a:gd name="T2" fmla="*/ 1161 w 1241"/>
                  <a:gd name="T3" fmla="*/ 213 h 591"/>
                  <a:gd name="T4" fmla="*/ 1241 w 1241"/>
                  <a:gd name="T5" fmla="*/ 0 h 591"/>
                  <a:gd name="T6" fmla="*/ 0 w 1241"/>
                  <a:gd name="T7" fmla="*/ 0 h 591"/>
                  <a:gd name="T8" fmla="*/ 80 w 1241"/>
                  <a:gd name="T9" fmla="*/ 213 h 591"/>
                  <a:gd name="T10" fmla="*/ 189 w 1241"/>
                  <a:gd name="T11" fmla="*/ 517 h 591"/>
                  <a:gd name="T12" fmla="*/ 293 w 1241"/>
                  <a:gd name="T13" fmla="*/ 591 h 591"/>
                  <a:gd name="T14" fmla="*/ 620 w 1241"/>
                  <a:gd name="T15" fmla="*/ 591 h 591"/>
                  <a:gd name="T16" fmla="*/ 948 w 1241"/>
                  <a:gd name="T17" fmla="*/ 591 h 591"/>
                  <a:gd name="T18" fmla="*/ 1051 w 1241"/>
                  <a:gd name="T19" fmla="*/ 51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1" h="591">
                    <a:moveTo>
                      <a:pt x="1051" y="517"/>
                    </a:moveTo>
                    <a:cubicBezTo>
                      <a:pt x="1084" y="417"/>
                      <a:pt x="1133" y="275"/>
                      <a:pt x="1161" y="213"/>
                    </a:cubicBezTo>
                    <a:cubicBezTo>
                      <a:pt x="1178" y="174"/>
                      <a:pt x="1207" y="92"/>
                      <a:pt x="124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92"/>
                      <a:pt x="63" y="174"/>
                      <a:pt x="80" y="213"/>
                    </a:cubicBezTo>
                    <a:cubicBezTo>
                      <a:pt x="107" y="275"/>
                      <a:pt x="156" y="417"/>
                      <a:pt x="189" y="517"/>
                    </a:cubicBezTo>
                    <a:cubicBezTo>
                      <a:pt x="204" y="561"/>
                      <a:pt x="246" y="591"/>
                      <a:pt x="293" y="591"/>
                    </a:cubicBezTo>
                    <a:cubicBezTo>
                      <a:pt x="620" y="591"/>
                      <a:pt x="620" y="591"/>
                      <a:pt x="620" y="591"/>
                    </a:cubicBezTo>
                    <a:cubicBezTo>
                      <a:pt x="948" y="591"/>
                      <a:pt x="948" y="591"/>
                      <a:pt x="948" y="591"/>
                    </a:cubicBezTo>
                    <a:cubicBezTo>
                      <a:pt x="995" y="591"/>
                      <a:pt x="1037" y="561"/>
                      <a:pt x="1051" y="5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5C84E1-7D76-0EEC-CE8E-844A8B97415C}"/>
              </a:ext>
            </a:extLst>
          </p:cNvPr>
          <p:cNvGrpSpPr/>
          <p:nvPr/>
        </p:nvGrpSpPr>
        <p:grpSpPr>
          <a:xfrm>
            <a:off x="8037342" y="7335324"/>
            <a:ext cx="706513" cy="1177758"/>
            <a:chOff x="16422399" y="671513"/>
            <a:chExt cx="4743450" cy="7907338"/>
          </a:xfrm>
        </p:grpSpPr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017AACC2-E02F-EC87-2790-84C72398C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12" y="6826251"/>
              <a:ext cx="1898650" cy="1752600"/>
            </a:xfrm>
            <a:custGeom>
              <a:avLst/>
              <a:gdLst>
                <a:gd name="connsiteX0" fmla="*/ 196850 w 1898650"/>
                <a:gd name="connsiteY0" fmla="*/ 1414462 h 1752600"/>
                <a:gd name="connsiteX1" fmla="*/ 1701800 w 1898650"/>
                <a:gd name="connsiteY1" fmla="*/ 1414462 h 1752600"/>
                <a:gd name="connsiteX2" fmla="*/ 1352753 w 1898650"/>
                <a:gd name="connsiteY2" fmla="*/ 1752600 h 1752600"/>
                <a:gd name="connsiteX3" fmla="*/ 545897 w 1898650"/>
                <a:gd name="connsiteY3" fmla="*/ 1752600 h 1752600"/>
                <a:gd name="connsiteX4" fmla="*/ 196850 w 1898650"/>
                <a:gd name="connsiteY4" fmla="*/ 1414462 h 1752600"/>
                <a:gd name="connsiteX5" fmla="*/ 0 w 1898650"/>
                <a:gd name="connsiteY5" fmla="*/ 957262 h 1752600"/>
                <a:gd name="connsiteX6" fmla="*/ 1898650 w 1898650"/>
                <a:gd name="connsiteY6" fmla="*/ 957262 h 1752600"/>
                <a:gd name="connsiteX7" fmla="*/ 1898650 w 1898650"/>
                <a:gd name="connsiteY7" fmla="*/ 1050640 h 1752600"/>
                <a:gd name="connsiteX8" fmla="*/ 1696397 w 1898650"/>
                <a:gd name="connsiteY8" fmla="*/ 1252537 h 1752600"/>
                <a:gd name="connsiteX9" fmla="*/ 202253 w 1898650"/>
                <a:gd name="connsiteY9" fmla="*/ 1252537 h 1752600"/>
                <a:gd name="connsiteX10" fmla="*/ 0 w 1898650"/>
                <a:gd name="connsiteY10" fmla="*/ 1050640 h 1752600"/>
                <a:gd name="connsiteX11" fmla="*/ 0 w 1898650"/>
                <a:gd name="connsiteY11" fmla="*/ 957262 h 1752600"/>
                <a:gd name="connsiteX12" fmla="*/ 0 w 1898650"/>
                <a:gd name="connsiteY12" fmla="*/ 500062 h 1752600"/>
                <a:gd name="connsiteX13" fmla="*/ 1898650 w 1898650"/>
                <a:gd name="connsiteY13" fmla="*/ 500062 h 1752600"/>
                <a:gd name="connsiteX14" fmla="*/ 1898650 w 1898650"/>
                <a:gd name="connsiteY14" fmla="*/ 795337 h 1752600"/>
                <a:gd name="connsiteX15" fmla="*/ 0 w 1898650"/>
                <a:gd name="connsiteY15" fmla="*/ 795337 h 1752600"/>
                <a:gd name="connsiteX16" fmla="*/ 202253 w 1898650"/>
                <a:gd name="connsiteY16" fmla="*/ 0 h 1752600"/>
                <a:gd name="connsiteX17" fmla="*/ 1696397 w 1898650"/>
                <a:gd name="connsiteY17" fmla="*/ 0 h 1752600"/>
                <a:gd name="connsiteX18" fmla="*/ 1898650 w 1898650"/>
                <a:gd name="connsiteY18" fmla="*/ 201873 h 1752600"/>
                <a:gd name="connsiteX19" fmla="*/ 1898650 w 1898650"/>
                <a:gd name="connsiteY19" fmla="*/ 338138 h 1752600"/>
                <a:gd name="connsiteX20" fmla="*/ 0 w 1898650"/>
                <a:gd name="connsiteY20" fmla="*/ 338138 h 1752600"/>
                <a:gd name="connsiteX21" fmla="*/ 0 w 1898650"/>
                <a:gd name="connsiteY21" fmla="*/ 201873 h 1752600"/>
                <a:gd name="connsiteX22" fmla="*/ 202253 w 1898650"/>
                <a:gd name="connsiteY22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8650" h="1752600">
                  <a:moveTo>
                    <a:pt x="196850" y="1414462"/>
                  </a:moveTo>
                  <a:lnTo>
                    <a:pt x="1701800" y="1414462"/>
                  </a:lnTo>
                  <a:cubicBezTo>
                    <a:pt x="1696741" y="1601195"/>
                    <a:pt x="1542452" y="1752600"/>
                    <a:pt x="1352753" y="1752600"/>
                  </a:cubicBezTo>
                  <a:cubicBezTo>
                    <a:pt x="1352753" y="1752600"/>
                    <a:pt x="1352753" y="1752600"/>
                    <a:pt x="545897" y="1752600"/>
                  </a:cubicBezTo>
                  <a:cubicBezTo>
                    <a:pt x="356198" y="1752600"/>
                    <a:pt x="201909" y="1601195"/>
                    <a:pt x="196850" y="1414462"/>
                  </a:cubicBezTo>
                  <a:close/>
                  <a:moveTo>
                    <a:pt x="0" y="957262"/>
                  </a:moveTo>
                  <a:lnTo>
                    <a:pt x="1898650" y="957262"/>
                  </a:lnTo>
                  <a:cubicBezTo>
                    <a:pt x="1898650" y="957262"/>
                    <a:pt x="1898650" y="957262"/>
                    <a:pt x="1898650" y="1050640"/>
                  </a:cubicBezTo>
                  <a:cubicBezTo>
                    <a:pt x="1898650" y="1161683"/>
                    <a:pt x="1810164" y="1252537"/>
                    <a:pt x="1696397" y="1252537"/>
                  </a:cubicBezTo>
                  <a:cubicBezTo>
                    <a:pt x="1696397" y="1252537"/>
                    <a:pt x="1696397" y="1252537"/>
                    <a:pt x="202253" y="1252537"/>
                  </a:cubicBezTo>
                  <a:cubicBezTo>
                    <a:pt x="88486" y="1252537"/>
                    <a:pt x="0" y="1161683"/>
                    <a:pt x="0" y="1050640"/>
                  </a:cubicBezTo>
                  <a:cubicBezTo>
                    <a:pt x="0" y="1050640"/>
                    <a:pt x="0" y="1050640"/>
                    <a:pt x="0" y="957262"/>
                  </a:cubicBezTo>
                  <a:close/>
                  <a:moveTo>
                    <a:pt x="0" y="500062"/>
                  </a:moveTo>
                  <a:lnTo>
                    <a:pt x="1898650" y="500062"/>
                  </a:lnTo>
                  <a:lnTo>
                    <a:pt x="1898650" y="795337"/>
                  </a:lnTo>
                  <a:lnTo>
                    <a:pt x="0" y="795337"/>
                  </a:lnTo>
                  <a:close/>
                  <a:moveTo>
                    <a:pt x="202253" y="0"/>
                  </a:moveTo>
                  <a:cubicBezTo>
                    <a:pt x="202253" y="0"/>
                    <a:pt x="202253" y="0"/>
                    <a:pt x="1696397" y="0"/>
                  </a:cubicBezTo>
                  <a:cubicBezTo>
                    <a:pt x="1810164" y="0"/>
                    <a:pt x="1898650" y="90843"/>
                    <a:pt x="1898650" y="201873"/>
                  </a:cubicBezTo>
                  <a:cubicBezTo>
                    <a:pt x="1898650" y="201873"/>
                    <a:pt x="1898650" y="201873"/>
                    <a:pt x="1898650" y="338138"/>
                  </a:cubicBezTo>
                  <a:lnTo>
                    <a:pt x="0" y="338138"/>
                  </a:lnTo>
                  <a:cubicBezTo>
                    <a:pt x="0" y="338138"/>
                    <a:pt x="0" y="338138"/>
                    <a:pt x="0" y="201873"/>
                  </a:cubicBezTo>
                  <a:cubicBezTo>
                    <a:pt x="0" y="90843"/>
                    <a:pt x="88486" y="0"/>
                    <a:pt x="2022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AE709F7-8948-FF12-5417-2A852AEAB578}"/>
                </a:ext>
              </a:extLst>
            </p:cNvPr>
            <p:cNvGrpSpPr/>
            <p:nvPr/>
          </p:nvGrpSpPr>
          <p:grpSpPr>
            <a:xfrm>
              <a:off x="16422399" y="671513"/>
              <a:ext cx="4743450" cy="5972176"/>
              <a:chOff x="2076466" y="671513"/>
              <a:chExt cx="4743450" cy="5972176"/>
            </a:xfrm>
            <a:solidFill>
              <a:srgbClr val="C9E0EC"/>
            </a:solidFill>
          </p:grpSpPr>
          <p:sp>
            <p:nvSpPr>
              <p:cNvPr id="60" name="Freeform 11">
                <a:extLst>
                  <a:ext uri="{FF2B5EF4-FFF2-40B4-BE49-F238E27FC236}">
                    <a16:creationId xmlns:a16="http://schemas.microsoft.com/office/drawing/2014/main" id="{CB08D59E-10E9-D685-24E4-52DE3DB2E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179" y="3657601"/>
                <a:ext cx="4519613" cy="1492250"/>
              </a:xfrm>
              <a:custGeom>
                <a:avLst/>
                <a:gdLst>
                  <a:gd name="T0" fmla="*/ 0 w 1787"/>
                  <a:gd name="T1" fmla="*/ 0 h 591"/>
                  <a:gd name="T2" fmla="*/ 39 w 1787"/>
                  <a:gd name="T3" fmla="*/ 106 h 591"/>
                  <a:gd name="T4" fmla="*/ 146 w 1787"/>
                  <a:gd name="T5" fmla="*/ 293 h 591"/>
                  <a:gd name="T6" fmla="*/ 195 w 1787"/>
                  <a:gd name="T7" fmla="*/ 394 h 591"/>
                  <a:gd name="T8" fmla="*/ 273 w 1787"/>
                  <a:gd name="T9" fmla="*/ 591 h 591"/>
                  <a:gd name="T10" fmla="*/ 1514 w 1787"/>
                  <a:gd name="T11" fmla="*/ 591 h 591"/>
                  <a:gd name="T12" fmla="*/ 1592 w 1787"/>
                  <a:gd name="T13" fmla="*/ 394 h 591"/>
                  <a:gd name="T14" fmla="*/ 1641 w 1787"/>
                  <a:gd name="T15" fmla="*/ 293 h 591"/>
                  <a:gd name="T16" fmla="*/ 1747 w 1787"/>
                  <a:gd name="T17" fmla="*/ 106 h 591"/>
                  <a:gd name="T18" fmla="*/ 1787 w 1787"/>
                  <a:gd name="T19" fmla="*/ 0 h 591"/>
                  <a:gd name="T20" fmla="*/ 0 w 1787"/>
                  <a:gd name="T21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7" h="591">
                    <a:moveTo>
                      <a:pt x="0" y="0"/>
                    </a:moveTo>
                    <a:cubicBezTo>
                      <a:pt x="10" y="36"/>
                      <a:pt x="23" y="72"/>
                      <a:pt x="39" y="106"/>
                    </a:cubicBezTo>
                    <a:cubicBezTo>
                      <a:pt x="146" y="293"/>
                      <a:pt x="146" y="293"/>
                      <a:pt x="146" y="293"/>
                    </a:cubicBezTo>
                    <a:cubicBezTo>
                      <a:pt x="161" y="321"/>
                      <a:pt x="178" y="356"/>
                      <a:pt x="195" y="394"/>
                    </a:cubicBezTo>
                    <a:cubicBezTo>
                      <a:pt x="221" y="455"/>
                      <a:pt x="248" y="525"/>
                      <a:pt x="273" y="591"/>
                    </a:cubicBezTo>
                    <a:cubicBezTo>
                      <a:pt x="1514" y="591"/>
                      <a:pt x="1514" y="591"/>
                      <a:pt x="1514" y="591"/>
                    </a:cubicBezTo>
                    <a:cubicBezTo>
                      <a:pt x="1538" y="525"/>
                      <a:pt x="1565" y="455"/>
                      <a:pt x="1592" y="394"/>
                    </a:cubicBezTo>
                    <a:cubicBezTo>
                      <a:pt x="1608" y="356"/>
                      <a:pt x="1625" y="321"/>
                      <a:pt x="1641" y="293"/>
                    </a:cubicBezTo>
                    <a:cubicBezTo>
                      <a:pt x="1747" y="106"/>
                      <a:pt x="1747" y="106"/>
                      <a:pt x="1747" y="106"/>
                    </a:cubicBezTo>
                    <a:cubicBezTo>
                      <a:pt x="1763" y="72"/>
                      <a:pt x="1776" y="36"/>
                      <a:pt x="17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EDF2B480-D026-4489-EF1C-5DEC3C766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16" y="671513"/>
                <a:ext cx="4375150" cy="1492250"/>
              </a:xfrm>
              <a:custGeom>
                <a:avLst/>
                <a:gdLst>
                  <a:gd name="T0" fmla="*/ 0 w 1730"/>
                  <a:gd name="T1" fmla="*/ 591 h 591"/>
                  <a:gd name="T2" fmla="*/ 1730 w 1730"/>
                  <a:gd name="T3" fmla="*/ 591 h 591"/>
                  <a:gd name="T4" fmla="*/ 931 w 1730"/>
                  <a:gd name="T5" fmla="*/ 1 h 591"/>
                  <a:gd name="T6" fmla="*/ 865 w 1730"/>
                  <a:gd name="T7" fmla="*/ 0 h 591"/>
                  <a:gd name="T8" fmla="*/ 799 w 1730"/>
                  <a:gd name="T9" fmla="*/ 1 h 591"/>
                  <a:gd name="T10" fmla="*/ 0 w 1730"/>
                  <a:gd name="T11" fmla="*/ 59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0" h="591">
                    <a:moveTo>
                      <a:pt x="0" y="591"/>
                    </a:moveTo>
                    <a:cubicBezTo>
                      <a:pt x="1730" y="591"/>
                      <a:pt x="1730" y="591"/>
                      <a:pt x="1730" y="591"/>
                    </a:cubicBezTo>
                    <a:cubicBezTo>
                      <a:pt x="1603" y="262"/>
                      <a:pt x="1289" y="26"/>
                      <a:pt x="931" y="1"/>
                    </a:cubicBezTo>
                    <a:cubicBezTo>
                      <a:pt x="920" y="1"/>
                      <a:pt x="893" y="0"/>
                      <a:pt x="865" y="0"/>
                    </a:cubicBezTo>
                    <a:cubicBezTo>
                      <a:pt x="838" y="0"/>
                      <a:pt x="810" y="1"/>
                      <a:pt x="799" y="1"/>
                    </a:cubicBezTo>
                    <a:cubicBezTo>
                      <a:pt x="441" y="26"/>
                      <a:pt x="127" y="262"/>
                      <a:pt x="0" y="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85B7ECA8-923A-8835-7773-4C018B743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466" y="2163763"/>
                <a:ext cx="4743450" cy="1493838"/>
              </a:xfrm>
              <a:custGeom>
                <a:avLst/>
                <a:gdLst>
                  <a:gd name="T0" fmla="*/ 37 w 1876"/>
                  <a:gd name="T1" fmla="*/ 116 h 591"/>
                  <a:gd name="T2" fmla="*/ 21 w 1876"/>
                  <a:gd name="T3" fmla="*/ 197 h 591"/>
                  <a:gd name="T4" fmla="*/ 45 w 1876"/>
                  <a:gd name="T5" fmla="*/ 591 h 591"/>
                  <a:gd name="T6" fmla="*/ 1832 w 1876"/>
                  <a:gd name="T7" fmla="*/ 591 h 591"/>
                  <a:gd name="T8" fmla="*/ 1855 w 1876"/>
                  <a:gd name="T9" fmla="*/ 197 h 591"/>
                  <a:gd name="T10" fmla="*/ 1839 w 1876"/>
                  <a:gd name="T11" fmla="*/ 116 h 591"/>
                  <a:gd name="T12" fmla="*/ 1803 w 1876"/>
                  <a:gd name="T13" fmla="*/ 0 h 591"/>
                  <a:gd name="T14" fmla="*/ 73 w 1876"/>
                  <a:gd name="T15" fmla="*/ 0 h 591"/>
                  <a:gd name="T16" fmla="*/ 37 w 1876"/>
                  <a:gd name="T17" fmla="*/ 116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6" h="591">
                    <a:moveTo>
                      <a:pt x="37" y="116"/>
                    </a:moveTo>
                    <a:cubicBezTo>
                      <a:pt x="31" y="143"/>
                      <a:pt x="25" y="170"/>
                      <a:pt x="21" y="197"/>
                    </a:cubicBezTo>
                    <a:cubicBezTo>
                      <a:pt x="0" y="335"/>
                      <a:pt x="8" y="469"/>
                      <a:pt x="45" y="591"/>
                    </a:cubicBezTo>
                    <a:cubicBezTo>
                      <a:pt x="1832" y="591"/>
                      <a:pt x="1832" y="591"/>
                      <a:pt x="1832" y="591"/>
                    </a:cubicBezTo>
                    <a:cubicBezTo>
                      <a:pt x="1868" y="469"/>
                      <a:pt x="1876" y="335"/>
                      <a:pt x="1855" y="197"/>
                    </a:cubicBezTo>
                    <a:cubicBezTo>
                      <a:pt x="1851" y="170"/>
                      <a:pt x="1846" y="143"/>
                      <a:pt x="1839" y="116"/>
                    </a:cubicBezTo>
                    <a:cubicBezTo>
                      <a:pt x="1830" y="76"/>
                      <a:pt x="1818" y="38"/>
                      <a:pt x="180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9" y="38"/>
                      <a:pt x="47" y="76"/>
                      <a:pt x="37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8F1A2480-FBE7-3A8C-23BD-970A76A87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41" y="5149851"/>
                <a:ext cx="3138488" cy="1493838"/>
              </a:xfrm>
              <a:custGeom>
                <a:avLst/>
                <a:gdLst>
                  <a:gd name="T0" fmla="*/ 1051 w 1241"/>
                  <a:gd name="T1" fmla="*/ 517 h 591"/>
                  <a:gd name="T2" fmla="*/ 1161 w 1241"/>
                  <a:gd name="T3" fmla="*/ 213 h 591"/>
                  <a:gd name="T4" fmla="*/ 1241 w 1241"/>
                  <a:gd name="T5" fmla="*/ 0 h 591"/>
                  <a:gd name="T6" fmla="*/ 0 w 1241"/>
                  <a:gd name="T7" fmla="*/ 0 h 591"/>
                  <a:gd name="T8" fmla="*/ 80 w 1241"/>
                  <a:gd name="T9" fmla="*/ 213 h 591"/>
                  <a:gd name="T10" fmla="*/ 189 w 1241"/>
                  <a:gd name="T11" fmla="*/ 517 h 591"/>
                  <a:gd name="T12" fmla="*/ 293 w 1241"/>
                  <a:gd name="T13" fmla="*/ 591 h 591"/>
                  <a:gd name="T14" fmla="*/ 620 w 1241"/>
                  <a:gd name="T15" fmla="*/ 591 h 591"/>
                  <a:gd name="T16" fmla="*/ 948 w 1241"/>
                  <a:gd name="T17" fmla="*/ 591 h 591"/>
                  <a:gd name="T18" fmla="*/ 1051 w 1241"/>
                  <a:gd name="T19" fmla="*/ 51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1" h="591">
                    <a:moveTo>
                      <a:pt x="1051" y="517"/>
                    </a:moveTo>
                    <a:cubicBezTo>
                      <a:pt x="1084" y="417"/>
                      <a:pt x="1133" y="275"/>
                      <a:pt x="1161" y="213"/>
                    </a:cubicBezTo>
                    <a:cubicBezTo>
                      <a:pt x="1178" y="174"/>
                      <a:pt x="1207" y="92"/>
                      <a:pt x="124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92"/>
                      <a:pt x="63" y="174"/>
                      <a:pt x="80" y="213"/>
                    </a:cubicBezTo>
                    <a:cubicBezTo>
                      <a:pt x="107" y="275"/>
                      <a:pt x="156" y="417"/>
                      <a:pt x="189" y="517"/>
                    </a:cubicBezTo>
                    <a:cubicBezTo>
                      <a:pt x="204" y="561"/>
                      <a:pt x="246" y="591"/>
                      <a:pt x="293" y="591"/>
                    </a:cubicBezTo>
                    <a:cubicBezTo>
                      <a:pt x="620" y="591"/>
                      <a:pt x="620" y="591"/>
                      <a:pt x="620" y="591"/>
                    </a:cubicBezTo>
                    <a:cubicBezTo>
                      <a:pt x="948" y="591"/>
                      <a:pt x="948" y="591"/>
                      <a:pt x="948" y="591"/>
                    </a:cubicBezTo>
                    <a:cubicBezTo>
                      <a:pt x="995" y="591"/>
                      <a:pt x="1037" y="561"/>
                      <a:pt x="1051" y="5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39DA73A-4046-0213-5359-8265D4C356B0}"/>
              </a:ext>
            </a:extLst>
          </p:cNvPr>
          <p:cNvGrpSpPr/>
          <p:nvPr/>
        </p:nvGrpSpPr>
        <p:grpSpPr>
          <a:xfrm>
            <a:off x="8037105" y="9102091"/>
            <a:ext cx="706513" cy="1177758"/>
            <a:chOff x="16422399" y="671513"/>
            <a:chExt cx="4743450" cy="7907338"/>
          </a:xfrm>
        </p:grpSpPr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72320A49-3C88-92A0-7867-F3A766766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12" y="6826251"/>
              <a:ext cx="1898650" cy="1752600"/>
            </a:xfrm>
            <a:custGeom>
              <a:avLst/>
              <a:gdLst>
                <a:gd name="connsiteX0" fmla="*/ 196850 w 1898650"/>
                <a:gd name="connsiteY0" fmla="*/ 1414462 h 1752600"/>
                <a:gd name="connsiteX1" fmla="*/ 1701800 w 1898650"/>
                <a:gd name="connsiteY1" fmla="*/ 1414462 h 1752600"/>
                <a:gd name="connsiteX2" fmla="*/ 1352753 w 1898650"/>
                <a:gd name="connsiteY2" fmla="*/ 1752600 h 1752600"/>
                <a:gd name="connsiteX3" fmla="*/ 545897 w 1898650"/>
                <a:gd name="connsiteY3" fmla="*/ 1752600 h 1752600"/>
                <a:gd name="connsiteX4" fmla="*/ 196850 w 1898650"/>
                <a:gd name="connsiteY4" fmla="*/ 1414462 h 1752600"/>
                <a:gd name="connsiteX5" fmla="*/ 0 w 1898650"/>
                <a:gd name="connsiteY5" fmla="*/ 957262 h 1752600"/>
                <a:gd name="connsiteX6" fmla="*/ 1898650 w 1898650"/>
                <a:gd name="connsiteY6" fmla="*/ 957262 h 1752600"/>
                <a:gd name="connsiteX7" fmla="*/ 1898650 w 1898650"/>
                <a:gd name="connsiteY7" fmla="*/ 1050640 h 1752600"/>
                <a:gd name="connsiteX8" fmla="*/ 1696397 w 1898650"/>
                <a:gd name="connsiteY8" fmla="*/ 1252537 h 1752600"/>
                <a:gd name="connsiteX9" fmla="*/ 202253 w 1898650"/>
                <a:gd name="connsiteY9" fmla="*/ 1252537 h 1752600"/>
                <a:gd name="connsiteX10" fmla="*/ 0 w 1898650"/>
                <a:gd name="connsiteY10" fmla="*/ 1050640 h 1752600"/>
                <a:gd name="connsiteX11" fmla="*/ 0 w 1898650"/>
                <a:gd name="connsiteY11" fmla="*/ 957262 h 1752600"/>
                <a:gd name="connsiteX12" fmla="*/ 0 w 1898650"/>
                <a:gd name="connsiteY12" fmla="*/ 500062 h 1752600"/>
                <a:gd name="connsiteX13" fmla="*/ 1898650 w 1898650"/>
                <a:gd name="connsiteY13" fmla="*/ 500062 h 1752600"/>
                <a:gd name="connsiteX14" fmla="*/ 1898650 w 1898650"/>
                <a:gd name="connsiteY14" fmla="*/ 795337 h 1752600"/>
                <a:gd name="connsiteX15" fmla="*/ 0 w 1898650"/>
                <a:gd name="connsiteY15" fmla="*/ 795337 h 1752600"/>
                <a:gd name="connsiteX16" fmla="*/ 202253 w 1898650"/>
                <a:gd name="connsiteY16" fmla="*/ 0 h 1752600"/>
                <a:gd name="connsiteX17" fmla="*/ 1696397 w 1898650"/>
                <a:gd name="connsiteY17" fmla="*/ 0 h 1752600"/>
                <a:gd name="connsiteX18" fmla="*/ 1898650 w 1898650"/>
                <a:gd name="connsiteY18" fmla="*/ 201873 h 1752600"/>
                <a:gd name="connsiteX19" fmla="*/ 1898650 w 1898650"/>
                <a:gd name="connsiteY19" fmla="*/ 338138 h 1752600"/>
                <a:gd name="connsiteX20" fmla="*/ 0 w 1898650"/>
                <a:gd name="connsiteY20" fmla="*/ 338138 h 1752600"/>
                <a:gd name="connsiteX21" fmla="*/ 0 w 1898650"/>
                <a:gd name="connsiteY21" fmla="*/ 201873 h 1752600"/>
                <a:gd name="connsiteX22" fmla="*/ 202253 w 1898650"/>
                <a:gd name="connsiteY22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8650" h="1752600">
                  <a:moveTo>
                    <a:pt x="196850" y="1414462"/>
                  </a:moveTo>
                  <a:lnTo>
                    <a:pt x="1701800" y="1414462"/>
                  </a:lnTo>
                  <a:cubicBezTo>
                    <a:pt x="1696741" y="1601195"/>
                    <a:pt x="1542452" y="1752600"/>
                    <a:pt x="1352753" y="1752600"/>
                  </a:cubicBezTo>
                  <a:cubicBezTo>
                    <a:pt x="1352753" y="1752600"/>
                    <a:pt x="1352753" y="1752600"/>
                    <a:pt x="545897" y="1752600"/>
                  </a:cubicBezTo>
                  <a:cubicBezTo>
                    <a:pt x="356198" y="1752600"/>
                    <a:pt x="201909" y="1601195"/>
                    <a:pt x="196850" y="1414462"/>
                  </a:cubicBezTo>
                  <a:close/>
                  <a:moveTo>
                    <a:pt x="0" y="957262"/>
                  </a:moveTo>
                  <a:lnTo>
                    <a:pt x="1898650" y="957262"/>
                  </a:lnTo>
                  <a:cubicBezTo>
                    <a:pt x="1898650" y="957262"/>
                    <a:pt x="1898650" y="957262"/>
                    <a:pt x="1898650" y="1050640"/>
                  </a:cubicBezTo>
                  <a:cubicBezTo>
                    <a:pt x="1898650" y="1161683"/>
                    <a:pt x="1810164" y="1252537"/>
                    <a:pt x="1696397" y="1252537"/>
                  </a:cubicBezTo>
                  <a:cubicBezTo>
                    <a:pt x="1696397" y="1252537"/>
                    <a:pt x="1696397" y="1252537"/>
                    <a:pt x="202253" y="1252537"/>
                  </a:cubicBezTo>
                  <a:cubicBezTo>
                    <a:pt x="88486" y="1252537"/>
                    <a:pt x="0" y="1161683"/>
                    <a:pt x="0" y="1050640"/>
                  </a:cubicBezTo>
                  <a:cubicBezTo>
                    <a:pt x="0" y="1050640"/>
                    <a:pt x="0" y="1050640"/>
                    <a:pt x="0" y="957262"/>
                  </a:cubicBezTo>
                  <a:close/>
                  <a:moveTo>
                    <a:pt x="0" y="500062"/>
                  </a:moveTo>
                  <a:lnTo>
                    <a:pt x="1898650" y="500062"/>
                  </a:lnTo>
                  <a:lnTo>
                    <a:pt x="1898650" y="795337"/>
                  </a:lnTo>
                  <a:lnTo>
                    <a:pt x="0" y="795337"/>
                  </a:lnTo>
                  <a:close/>
                  <a:moveTo>
                    <a:pt x="202253" y="0"/>
                  </a:moveTo>
                  <a:cubicBezTo>
                    <a:pt x="202253" y="0"/>
                    <a:pt x="202253" y="0"/>
                    <a:pt x="1696397" y="0"/>
                  </a:cubicBezTo>
                  <a:cubicBezTo>
                    <a:pt x="1810164" y="0"/>
                    <a:pt x="1898650" y="90843"/>
                    <a:pt x="1898650" y="201873"/>
                  </a:cubicBezTo>
                  <a:cubicBezTo>
                    <a:pt x="1898650" y="201873"/>
                    <a:pt x="1898650" y="201873"/>
                    <a:pt x="1898650" y="338138"/>
                  </a:cubicBezTo>
                  <a:lnTo>
                    <a:pt x="0" y="338138"/>
                  </a:lnTo>
                  <a:cubicBezTo>
                    <a:pt x="0" y="338138"/>
                    <a:pt x="0" y="338138"/>
                    <a:pt x="0" y="201873"/>
                  </a:cubicBezTo>
                  <a:cubicBezTo>
                    <a:pt x="0" y="90843"/>
                    <a:pt x="88486" y="0"/>
                    <a:pt x="2022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297ED88-7FE8-0469-6CF2-4F3FBB2BEF54}"/>
                </a:ext>
              </a:extLst>
            </p:cNvPr>
            <p:cNvGrpSpPr/>
            <p:nvPr/>
          </p:nvGrpSpPr>
          <p:grpSpPr>
            <a:xfrm>
              <a:off x="16422399" y="671513"/>
              <a:ext cx="4743450" cy="5972176"/>
              <a:chOff x="2076466" y="671513"/>
              <a:chExt cx="4743450" cy="5972176"/>
            </a:xfrm>
            <a:solidFill>
              <a:srgbClr val="C9E0EC"/>
            </a:solidFill>
          </p:grpSpPr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929BDB5C-F7CD-4A2B-EB7B-9A3EADE1A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179" y="3657601"/>
                <a:ext cx="4519613" cy="1492250"/>
              </a:xfrm>
              <a:custGeom>
                <a:avLst/>
                <a:gdLst>
                  <a:gd name="T0" fmla="*/ 0 w 1787"/>
                  <a:gd name="T1" fmla="*/ 0 h 591"/>
                  <a:gd name="T2" fmla="*/ 39 w 1787"/>
                  <a:gd name="T3" fmla="*/ 106 h 591"/>
                  <a:gd name="T4" fmla="*/ 146 w 1787"/>
                  <a:gd name="T5" fmla="*/ 293 h 591"/>
                  <a:gd name="T6" fmla="*/ 195 w 1787"/>
                  <a:gd name="T7" fmla="*/ 394 h 591"/>
                  <a:gd name="T8" fmla="*/ 273 w 1787"/>
                  <a:gd name="T9" fmla="*/ 591 h 591"/>
                  <a:gd name="T10" fmla="*/ 1514 w 1787"/>
                  <a:gd name="T11" fmla="*/ 591 h 591"/>
                  <a:gd name="T12" fmla="*/ 1592 w 1787"/>
                  <a:gd name="T13" fmla="*/ 394 h 591"/>
                  <a:gd name="T14" fmla="*/ 1641 w 1787"/>
                  <a:gd name="T15" fmla="*/ 293 h 591"/>
                  <a:gd name="T16" fmla="*/ 1747 w 1787"/>
                  <a:gd name="T17" fmla="*/ 106 h 591"/>
                  <a:gd name="T18" fmla="*/ 1787 w 1787"/>
                  <a:gd name="T19" fmla="*/ 0 h 591"/>
                  <a:gd name="T20" fmla="*/ 0 w 1787"/>
                  <a:gd name="T21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7" h="591">
                    <a:moveTo>
                      <a:pt x="0" y="0"/>
                    </a:moveTo>
                    <a:cubicBezTo>
                      <a:pt x="10" y="36"/>
                      <a:pt x="23" y="72"/>
                      <a:pt x="39" y="106"/>
                    </a:cubicBezTo>
                    <a:cubicBezTo>
                      <a:pt x="146" y="293"/>
                      <a:pt x="146" y="293"/>
                      <a:pt x="146" y="293"/>
                    </a:cubicBezTo>
                    <a:cubicBezTo>
                      <a:pt x="161" y="321"/>
                      <a:pt x="178" y="356"/>
                      <a:pt x="195" y="394"/>
                    </a:cubicBezTo>
                    <a:cubicBezTo>
                      <a:pt x="221" y="455"/>
                      <a:pt x="248" y="525"/>
                      <a:pt x="273" y="591"/>
                    </a:cubicBezTo>
                    <a:cubicBezTo>
                      <a:pt x="1514" y="591"/>
                      <a:pt x="1514" y="591"/>
                      <a:pt x="1514" y="591"/>
                    </a:cubicBezTo>
                    <a:cubicBezTo>
                      <a:pt x="1538" y="525"/>
                      <a:pt x="1565" y="455"/>
                      <a:pt x="1592" y="394"/>
                    </a:cubicBezTo>
                    <a:cubicBezTo>
                      <a:pt x="1608" y="356"/>
                      <a:pt x="1625" y="321"/>
                      <a:pt x="1641" y="293"/>
                    </a:cubicBezTo>
                    <a:cubicBezTo>
                      <a:pt x="1747" y="106"/>
                      <a:pt x="1747" y="106"/>
                      <a:pt x="1747" y="106"/>
                    </a:cubicBezTo>
                    <a:cubicBezTo>
                      <a:pt x="1763" y="72"/>
                      <a:pt x="1776" y="36"/>
                      <a:pt x="17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4E4EC1E2-13DC-D255-D156-F5A4B3B17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16" y="671513"/>
                <a:ext cx="4375150" cy="1492250"/>
              </a:xfrm>
              <a:custGeom>
                <a:avLst/>
                <a:gdLst>
                  <a:gd name="T0" fmla="*/ 0 w 1730"/>
                  <a:gd name="T1" fmla="*/ 591 h 591"/>
                  <a:gd name="T2" fmla="*/ 1730 w 1730"/>
                  <a:gd name="T3" fmla="*/ 591 h 591"/>
                  <a:gd name="T4" fmla="*/ 931 w 1730"/>
                  <a:gd name="T5" fmla="*/ 1 h 591"/>
                  <a:gd name="T6" fmla="*/ 865 w 1730"/>
                  <a:gd name="T7" fmla="*/ 0 h 591"/>
                  <a:gd name="T8" fmla="*/ 799 w 1730"/>
                  <a:gd name="T9" fmla="*/ 1 h 591"/>
                  <a:gd name="T10" fmla="*/ 0 w 1730"/>
                  <a:gd name="T11" fmla="*/ 59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0" h="591">
                    <a:moveTo>
                      <a:pt x="0" y="591"/>
                    </a:moveTo>
                    <a:cubicBezTo>
                      <a:pt x="1730" y="591"/>
                      <a:pt x="1730" y="591"/>
                      <a:pt x="1730" y="591"/>
                    </a:cubicBezTo>
                    <a:cubicBezTo>
                      <a:pt x="1603" y="262"/>
                      <a:pt x="1289" y="26"/>
                      <a:pt x="931" y="1"/>
                    </a:cubicBezTo>
                    <a:cubicBezTo>
                      <a:pt x="920" y="1"/>
                      <a:pt x="893" y="0"/>
                      <a:pt x="865" y="0"/>
                    </a:cubicBezTo>
                    <a:cubicBezTo>
                      <a:pt x="838" y="0"/>
                      <a:pt x="810" y="1"/>
                      <a:pt x="799" y="1"/>
                    </a:cubicBezTo>
                    <a:cubicBezTo>
                      <a:pt x="441" y="26"/>
                      <a:pt x="127" y="262"/>
                      <a:pt x="0" y="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044677E9-6833-A31C-70A8-DC7F0A125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466" y="2163763"/>
                <a:ext cx="4743450" cy="1493838"/>
              </a:xfrm>
              <a:custGeom>
                <a:avLst/>
                <a:gdLst>
                  <a:gd name="T0" fmla="*/ 37 w 1876"/>
                  <a:gd name="T1" fmla="*/ 116 h 591"/>
                  <a:gd name="T2" fmla="*/ 21 w 1876"/>
                  <a:gd name="T3" fmla="*/ 197 h 591"/>
                  <a:gd name="T4" fmla="*/ 45 w 1876"/>
                  <a:gd name="T5" fmla="*/ 591 h 591"/>
                  <a:gd name="T6" fmla="*/ 1832 w 1876"/>
                  <a:gd name="T7" fmla="*/ 591 h 591"/>
                  <a:gd name="T8" fmla="*/ 1855 w 1876"/>
                  <a:gd name="T9" fmla="*/ 197 h 591"/>
                  <a:gd name="T10" fmla="*/ 1839 w 1876"/>
                  <a:gd name="T11" fmla="*/ 116 h 591"/>
                  <a:gd name="T12" fmla="*/ 1803 w 1876"/>
                  <a:gd name="T13" fmla="*/ 0 h 591"/>
                  <a:gd name="T14" fmla="*/ 73 w 1876"/>
                  <a:gd name="T15" fmla="*/ 0 h 591"/>
                  <a:gd name="T16" fmla="*/ 37 w 1876"/>
                  <a:gd name="T17" fmla="*/ 116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6" h="591">
                    <a:moveTo>
                      <a:pt x="37" y="116"/>
                    </a:moveTo>
                    <a:cubicBezTo>
                      <a:pt x="31" y="143"/>
                      <a:pt x="25" y="170"/>
                      <a:pt x="21" y="197"/>
                    </a:cubicBezTo>
                    <a:cubicBezTo>
                      <a:pt x="0" y="335"/>
                      <a:pt x="8" y="469"/>
                      <a:pt x="45" y="591"/>
                    </a:cubicBezTo>
                    <a:cubicBezTo>
                      <a:pt x="1832" y="591"/>
                      <a:pt x="1832" y="591"/>
                      <a:pt x="1832" y="591"/>
                    </a:cubicBezTo>
                    <a:cubicBezTo>
                      <a:pt x="1868" y="469"/>
                      <a:pt x="1876" y="335"/>
                      <a:pt x="1855" y="197"/>
                    </a:cubicBezTo>
                    <a:cubicBezTo>
                      <a:pt x="1851" y="170"/>
                      <a:pt x="1846" y="143"/>
                      <a:pt x="1839" y="116"/>
                    </a:cubicBezTo>
                    <a:cubicBezTo>
                      <a:pt x="1830" y="76"/>
                      <a:pt x="1818" y="38"/>
                      <a:pt x="180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9" y="38"/>
                      <a:pt x="47" y="76"/>
                      <a:pt x="37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D187E490-C8DA-25F3-07FC-FD9D53C00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41" y="5149851"/>
                <a:ext cx="3138488" cy="1493838"/>
              </a:xfrm>
              <a:custGeom>
                <a:avLst/>
                <a:gdLst>
                  <a:gd name="T0" fmla="*/ 1051 w 1241"/>
                  <a:gd name="T1" fmla="*/ 517 h 591"/>
                  <a:gd name="T2" fmla="*/ 1161 w 1241"/>
                  <a:gd name="T3" fmla="*/ 213 h 591"/>
                  <a:gd name="T4" fmla="*/ 1241 w 1241"/>
                  <a:gd name="T5" fmla="*/ 0 h 591"/>
                  <a:gd name="T6" fmla="*/ 0 w 1241"/>
                  <a:gd name="T7" fmla="*/ 0 h 591"/>
                  <a:gd name="T8" fmla="*/ 80 w 1241"/>
                  <a:gd name="T9" fmla="*/ 213 h 591"/>
                  <a:gd name="T10" fmla="*/ 189 w 1241"/>
                  <a:gd name="T11" fmla="*/ 517 h 591"/>
                  <a:gd name="T12" fmla="*/ 293 w 1241"/>
                  <a:gd name="T13" fmla="*/ 591 h 591"/>
                  <a:gd name="T14" fmla="*/ 620 w 1241"/>
                  <a:gd name="T15" fmla="*/ 591 h 591"/>
                  <a:gd name="T16" fmla="*/ 948 w 1241"/>
                  <a:gd name="T17" fmla="*/ 591 h 591"/>
                  <a:gd name="T18" fmla="*/ 1051 w 1241"/>
                  <a:gd name="T19" fmla="*/ 51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1" h="591">
                    <a:moveTo>
                      <a:pt x="1051" y="517"/>
                    </a:moveTo>
                    <a:cubicBezTo>
                      <a:pt x="1084" y="417"/>
                      <a:pt x="1133" y="275"/>
                      <a:pt x="1161" y="213"/>
                    </a:cubicBezTo>
                    <a:cubicBezTo>
                      <a:pt x="1178" y="174"/>
                      <a:pt x="1207" y="92"/>
                      <a:pt x="124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92"/>
                      <a:pt x="63" y="174"/>
                      <a:pt x="80" y="213"/>
                    </a:cubicBezTo>
                    <a:cubicBezTo>
                      <a:pt x="107" y="275"/>
                      <a:pt x="156" y="417"/>
                      <a:pt x="189" y="517"/>
                    </a:cubicBezTo>
                    <a:cubicBezTo>
                      <a:pt x="204" y="561"/>
                      <a:pt x="246" y="591"/>
                      <a:pt x="293" y="591"/>
                    </a:cubicBezTo>
                    <a:cubicBezTo>
                      <a:pt x="620" y="591"/>
                      <a:pt x="620" y="591"/>
                      <a:pt x="620" y="591"/>
                    </a:cubicBezTo>
                    <a:cubicBezTo>
                      <a:pt x="948" y="591"/>
                      <a:pt x="948" y="591"/>
                      <a:pt x="948" y="591"/>
                    </a:cubicBezTo>
                    <a:cubicBezTo>
                      <a:pt x="995" y="591"/>
                      <a:pt x="1037" y="561"/>
                      <a:pt x="1051" y="5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F4DDE-DDC8-C341-D7E5-0D03A88248DF}"/>
              </a:ext>
            </a:extLst>
          </p:cNvPr>
          <p:cNvGrpSpPr/>
          <p:nvPr/>
        </p:nvGrpSpPr>
        <p:grpSpPr>
          <a:xfrm>
            <a:off x="8015831" y="11088679"/>
            <a:ext cx="706513" cy="1177758"/>
            <a:chOff x="16422399" y="671513"/>
            <a:chExt cx="4743450" cy="7907338"/>
          </a:xfrm>
        </p:grpSpPr>
        <p:sp>
          <p:nvSpPr>
            <p:cNvPr id="72" name="Freeform 51">
              <a:extLst>
                <a:ext uri="{FF2B5EF4-FFF2-40B4-BE49-F238E27FC236}">
                  <a16:creationId xmlns:a16="http://schemas.microsoft.com/office/drawing/2014/main" id="{F75AE1D5-C2D8-F06B-221A-9163C78DA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12" y="6826251"/>
              <a:ext cx="1898650" cy="1752600"/>
            </a:xfrm>
            <a:custGeom>
              <a:avLst/>
              <a:gdLst>
                <a:gd name="connsiteX0" fmla="*/ 196850 w 1898650"/>
                <a:gd name="connsiteY0" fmla="*/ 1414462 h 1752600"/>
                <a:gd name="connsiteX1" fmla="*/ 1701800 w 1898650"/>
                <a:gd name="connsiteY1" fmla="*/ 1414462 h 1752600"/>
                <a:gd name="connsiteX2" fmla="*/ 1352753 w 1898650"/>
                <a:gd name="connsiteY2" fmla="*/ 1752600 h 1752600"/>
                <a:gd name="connsiteX3" fmla="*/ 545897 w 1898650"/>
                <a:gd name="connsiteY3" fmla="*/ 1752600 h 1752600"/>
                <a:gd name="connsiteX4" fmla="*/ 196850 w 1898650"/>
                <a:gd name="connsiteY4" fmla="*/ 1414462 h 1752600"/>
                <a:gd name="connsiteX5" fmla="*/ 0 w 1898650"/>
                <a:gd name="connsiteY5" fmla="*/ 957262 h 1752600"/>
                <a:gd name="connsiteX6" fmla="*/ 1898650 w 1898650"/>
                <a:gd name="connsiteY6" fmla="*/ 957262 h 1752600"/>
                <a:gd name="connsiteX7" fmla="*/ 1898650 w 1898650"/>
                <a:gd name="connsiteY7" fmla="*/ 1050640 h 1752600"/>
                <a:gd name="connsiteX8" fmla="*/ 1696397 w 1898650"/>
                <a:gd name="connsiteY8" fmla="*/ 1252537 h 1752600"/>
                <a:gd name="connsiteX9" fmla="*/ 202253 w 1898650"/>
                <a:gd name="connsiteY9" fmla="*/ 1252537 h 1752600"/>
                <a:gd name="connsiteX10" fmla="*/ 0 w 1898650"/>
                <a:gd name="connsiteY10" fmla="*/ 1050640 h 1752600"/>
                <a:gd name="connsiteX11" fmla="*/ 0 w 1898650"/>
                <a:gd name="connsiteY11" fmla="*/ 957262 h 1752600"/>
                <a:gd name="connsiteX12" fmla="*/ 0 w 1898650"/>
                <a:gd name="connsiteY12" fmla="*/ 500062 h 1752600"/>
                <a:gd name="connsiteX13" fmla="*/ 1898650 w 1898650"/>
                <a:gd name="connsiteY13" fmla="*/ 500062 h 1752600"/>
                <a:gd name="connsiteX14" fmla="*/ 1898650 w 1898650"/>
                <a:gd name="connsiteY14" fmla="*/ 795337 h 1752600"/>
                <a:gd name="connsiteX15" fmla="*/ 0 w 1898650"/>
                <a:gd name="connsiteY15" fmla="*/ 795337 h 1752600"/>
                <a:gd name="connsiteX16" fmla="*/ 202253 w 1898650"/>
                <a:gd name="connsiteY16" fmla="*/ 0 h 1752600"/>
                <a:gd name="connsiteX17" fmla="*/ 1696397 w 1898650"/>
                <a:gd name="connsiteY17" fmla="*/ 0 h 1752600"/>
                <a:gd name="connsiteX18" fmla="*/ 1898650 w 1898650"/>
                <a:gd name="connsiteY18" fmla="*/ 201873 h 1752600"/>
                <a:gd name="connsiteX19" fmla="*/ 1898650 w 1898650"/>
                <a:gd name="connsiteY19" fmla="*/ 338138 h 1752600"/>
                <a:gd name="connsiteX20" fmla="*/ 0 w 1898650"/>
                <a:gd name="connsiteY20" fmla="*/ 338138 h 1752600"/>
                <a:gd name="connsiteX21" fmla="*/ 0 w 1898650"/>
                <a:gd name="connsiteY21" fmla="*/ 201873 h 1752600"/>
                <a:gd name="connsiteX22" fmla="*/ 202253 w 1898650"/>
                <a:gd name="connsiteY22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8650" h="1752600">
                  <a:moveTo>
                    <a:pt x="196850" y="1414462"/>
                  </a:moveTo>
                  <a:lnTo>
                    <a:pt x="1701800" y="1414462"/>
                  </a:lnTo>
                  <a:cubicBezTo>
                    <a:pt x="1696741" y="1601195"/>
                    <a:pt x="1542452" y="1752600"/>
                    <a:pt x="1352753" y="1752600"/>
                  </a:cubicBezTo>
                  <a:cubicBezTo>
                    <a:pt x="1352753" y="1752600"/>
                    <a:pt x="1352753" y="1752600"/>
                    <a:pt x="545897" y="1752600"/>
                  </a:cubicBezTo>
                  <a:cubicBezTo>
                    <a:pt x="356198" y="1752600"/>
                    <a:pt x="201909" y="1601195"/>
                    <a:pt x="196850" y="1414462"/>
                  </a:cubicBezTo>
                  <a:close/>
                  <a:moveTo>
                    <a:pt x="0" y="957262"/>
                  </a:moveTo>
                  <a:lnTo>
                    <a:pt x="1898650" y="957262"/>
                  </a:lnTo>
                  <a:cubicBezTo>
                    <a:pt x="1898650" y="957262"/>
                    <a:pt x="1898650" y="957262"/>
                    <a:pt x="1898650" y="1050640"/>
                  </a:cubicBezTo>
                  <a:cubicBezTo>
                    <a:pt x="1898650" y="1161683"/>
                    <a:pt x="1810164" y="1252537"/>
                    <a:pt x="1696397" y="1252537"/>
                  </a:cubicBezTo>
                  <a:cubicBezTo>
                    <a:pt x="1696397" y="1252537"/>
                    <a:pt x="1696397" y="1252537"/>
                    <a:pt x="202253" y="1252537"/>
                  </a:cubicBezTo>
                  <a:cubicBezTo>
                    <a:pt x="88486" y="1252537"/>
                    <a:pt x="0" y="1161683"/>
                    <a:pt x="0" y="1050640"/>
                  </a:cubicBezTo>
                  <a:cubicBezTo>
                    <a:pt x="0" y="1050640"/>
                    <a:pt x="0" y="1050640"/>
                    <a:pt x="0" y="957262"/>
                  </a:cubicBezTo>
                  <a:close/>
                  <a:moveTo>
                    <a:pt x="0" y="500062"/>
                  </a:moveTo>
                  <a:lnTo>
                    <a:pt x="1898650" y="500062"/>
                  </a:lnTo>
                  <a:lnTo>
                    <a:pt x="1898650" y="795337"/>
                  </a:lnTo>
                  <a:lnTo>
                    <a:pt x="0" y="795337"/>
                  </a:lnTo>
                  <a:close/>
                  <a:moveTo>
                    <a:pt x="202253" y="0"/>
                  </a:moveTo>
                  <a:cubicBezTo>
                    <a:pt x="202253" y="0"/>
                    <a:pt x="202253" y="0"/>
                    <a:pt x="1696397" y="0"/>
                  </a:cubicBezTo>
                  <a:cubicBezTo>
                    <a:pt x="1810164" y="0"/>
                    <a:pt x="1898650" y="90843"/>
                    <a:pt x="1898650" y="201873"/>
                  </a:cubicBezTo>
                  <a:cubicBezTo>
                    <a:pt x="1898650" y="201873"/>
                    <a:pt x="1898650" y="201873"/>
                    <a:pt x="1898650" y="338138"/>
                  </a:cubicBezTo>
                  <a:lnTo>
                    <a:pt x="0" y="338138"/>
                  </a:lnTo>
                  <a:cubicBezTo>
                    <a:pt x="0" y="338138"/>
                    <a:pt x="0" y="338138"/>
                    <a:pt x="0" y="201873"/>
                  </a:cubicBezTo>
                  <a:cubicBezTo>
                    <a:pt x="0" y="90843"/>
                    <a:pt x="88486" y="0"/>
                    <a:pt x="2022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8CDA6FB-8F3C-8503-30E3-E402A150E01D}"/>
                </a:ext>
              </a:extLst>
            </p:cNvPr>
            <p:cNvGrpSpPr/>
            <p:nvPr/>
          </p:nvGrpSpPr>
          <p:grpSpPr>
            <a:xfrm>
              <a:off x="16422399" y="671513"/>
              <a:ext cx="4743450" cy="5972176"/>
              <a:chOff x="2076466" y="671513"/>
              <a:chExt cx="4743450" cy="5972176"/>
            </a:xfrm>
            <a:solidFill>
              <a:srgbClr val="C9E0EC"/>
            </a:solidFill>
          </p:grpSpPr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0B3CC29D-EAF3-FE74-96A0-A5C18B136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179" y="3657601"/>
                <a:ext cx="4519613" cy="1492250"/>
              </a:xfrm>
              <a:custGeom>
                <a:avLst/>
                <a:gdLst>
                  <a:gd name="T0" fmla="*/ 0 w 1787"/>
                  <a:gd name="T1" fmla="*/ 0 h 591"/>
                  <a:gd name="T2" fmla="*/ 39 w 1787"/>
                  <a:gd name="T3" fmla="*/ 106 h 591"/>
                  <a:gd name="T4" fmla="*/ 146 w 1787"/>
                  <a:gd name="T5" fmla="*/ 293 h 591"/>
                  <a:gd name="T6" fmla="*/ 195 w 1787"/>
                  <a:gd name="T7" fmla="*/ 394 h 591"/>
                  <a:gd name="T8" fmla="*/ 273 w 1787"/>
                  <a:gd name="T9" fmla="*/ 591 h 591"/>
                  <a:gd name="T10" fmla="*/ 1514 w 1787"/>
                  <a:gd name="T11" fmla="*/ 591 h 591"/>
                  <a:gd name="T12" fmla="*/ 1592 w 1787"/>
                  <a:gd name="T13" fmla="*/ 394 h 591"/>
                  <a:gd name="T14" fmla="*/ 1641 w 1787"/>
                  <a:gd name="T15" fmla="*/ 293 h 591"/>
                  <a:gd name="T16" fmla="*/ 1747 w 1787"/>
                  <a:gd name="T17" fmla="*/ 106 h 591"/>
                  <a:gd name="T18" fmla="*/ 1787 w 1787"/>
                  <a:gd name="T19" fmla="*/ 0 h 591"/>
                  <a:gd name="T20" fmla="*/ 0 w 1787"/>
                  <a:gd name="T21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7" h="591">
                    <a:moveTo>
                      <a:pt x="0" y="0"/>
                    </a:moveTo>
                    <a:cubicBezTo>
                      <a:pt x="10" y="36"/>
                      <a:pt x="23" y="72"/>
                      <a:pt x="39" y="106"/>
                    </a:cubicBezTo>
                    <a:cubicBezTo>
                      <a:pt x="146" y="293"/>
                      <a:pt x="146" y="293"/>
                      <a:pt x="146" y="293"/>
                    </a:cubicBezTo>
                    <a:cubicBezTo>
                      <a:pt x="161" y="321"/>
                      <a:pt x="178" y="356"/>
                      <a:pt x="195" y="394"/>
                    </a:cubicBezTo>
                    <a:cubicBezTo>
                      <a:pt x="221" y="455"/>
                      <a:pt x="248" y="525"/>
                      <a:pt x="273" y="591"/>
                    </a:cubicBezTo>
                    <a:cubicBezTo>
                      <a:pt x="1514" y="591"/>
                      <a:pt x="1514" y="591"/>
                      <a:pt x="1514" y="591"/>
                    </a:cubicBezTo>
                    <a:cubicBezTo>
                      <a:pt x="1538" y="525"/>
                      <a:pt x="1565" y="455"/>
                      <a:pt x="1592" y="394"/>
                    </a:cubicBezTo>
                    <a:cubicBezTo>
                      <a:pt x="1608" y="356"/>
                      <a:pt x="1625" y="321"/>
                      <a:pt x="1641" y="293"/>
                    </a:cubicBezTo>
                    <a:cubicBezTo>
                      <a:pt x="1747" y="106"/>
                      <a:pt x="1747" y="106"/>
                      <a:pt x="1747" y="106"/>
                    </a:cubicBezTo>
                    <a:cubicBezTo>
                      <a:pt x="1763" y="72"/>
                      <a:pt x="1776" y="36"/>
                      <a:pt x="17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B8CBE711-9EA4-D089-C4BE-809C83E56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16" y="671513"/>
                <a:ext cx="4375150" cy="1492250"/>
              </a:xfrm>
              <a:custGeom>
                <a:avLst/>
                <a:gdLst>
                  <a:gd name="T0" fmla="*/ 0 w 1730"/>
                  <a:gd name="T1" fmla="*/ 591 h 591"/>
                  <a:gd name="T2" fmla="*/ 1730 w 1730"/>
                  <a:gd name="T3" fmla="*/ 591 h 591"/>
                  <a:gd name="T4" fmla="*/ 931 w 1730"/>
                  <a:gd name="T5" fmla="*/ 1 h 591"/>
                  <a:gd name="T6" fmla="*/ 865 w 1730"/>
                  <a:gd name="T7" fmla="*/ 0 h 591"/>
                  <a:gd name="T8" fmla="*/ 799 w 1730"/>
                  <a:gd name="T9" fmla="*/ 1 h 591"/>
                  <a:gd name="T10" fmla="*/ 0 w 1730"/>
                  <a:gd name="T11" fmla="*/ 59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0" h="591">
                    <a:moveTo>
                      <a:pt x="0" y="591"/>
                    </a:moveTo>
                    <a:cubicBezTo>
                      <a:pt x="1730" y="591"/>
                      <a:pt x="1730" y="591"/>
                      <a:pt x="1730" y="591"/>
                    </a:cubicBezTo>
                    <a:cubicBezTo>
                      <a:pt x="1603" y="262"/>
                      <a:pt x="1289" y="26"/>
                      <a:pt x="931" y="1"/>
                    </a:cubicBezTo>
                    <a:cubicBezTo>
                      <a:pt x="920" y="1"/>
                      <a:pt x="893" y="0"/>
                      <a:pt x="865" y="0"/>
                    </a:cubicBezTo>
                    <a:cubicBezTo>
                      <a:pt x="838" y="0"/>
                      <a:pt x="810" y="1"/>
                      <a:pt x="799" y="1"/>
                    </a:cubicBezTo>
                    <a:cubicBezTo>
                      <a:pt x="441" y="26"/>
                      <a:pt x="127" y="262"/>
                      <a:pt x="0" y="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CB5ADA44-A0F0-3EB0-B46A-EA1518088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466" y="2163763"/>
                <a:ext cx="4743450" cy="1493838"/>
              </a:xfrm>
              <a:custGeom>
                <a:avLst/>
                <a:gdLst>
                  <a:gd name="T0" fmla="*/ 37 w 1876"/>
                  <a:gd name="T1" fmla="*/ 116 h 591"/>
                  <a:gd name="T2" fmla="*/ 21 w 1876"/>
                  <a:gd name="T3" fmla="*/ 197 h 591"/>
                  <a:gd name="T4" fmla="*/ 45 w 1876"/>
                  <a:gd name="T5" fmla="*/ 591 h 591"/>
                  <a:gd name="T6" fmla="*/ 1832 w 1876"/>
                  <a:gd name="T7" fmla="*/ 591 h 591"/>
                  <a:gd name="T8" fmla="*/ 1855 w 1876"/>
                  <a:gd name="T9" fmla="*/ 197 h 591"/>
                  <a:gd name="T10" fmla="*/ 1839 w 1876"/>
                  <a:gd name="T11" fmla="*/ 116 h 591"/>
                  <a:gd name="T12" fmla="*/ 1803 w 1876"/>
                  <a:gd name="T13" fmla="*/ 0 h 591"/>
                  <a:gd name="T14" fmla="*/ 73 w 1876"/>
                  <a:gd name="T15" fmla="*/ 0 h 591"/>
                  <a:gd name="T16" fmla="*/ 37 w 1876"/>
                  <a:gd name="T17" fmla="*/ 116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6" h="591">
                    <a:moveTo>
                      <a:pt x="37" y="116"/>
                    </a:moveTo>
                    <a:cubicBezTo>
                      <a:pt x="31" y="143"/>
                      <a:pt x="25" y="170"/>
                      <a:pt x="21" y="197"/>
                    </a:cubicBezTo>
                    <a:cubicBezTo>
                      <a:pt x="0" y="335"/>
                      <a:pt x="8" y="469"/>
                      <a:pt x="45" y="591"/>
                    </a:cubicBezTo>
                    <a:cubicBezTo>
                      <a:pt x="1832" y="591"/>
                      <a:pt x="1832" y="591"/>
                      <a:pt x="1832" y="591"/>
                    </a:cubicBezTo>
                    <a:cubicBezTo>
                      <a:pt x="1868" y="469"/>
                      <a:pt x="1876" y="335"/>
                      <a:pt x="1855" y="197"/>
                    </a:cubicBezTo>
                    <a:cubicBezTo>
                      <a:pt x="1851" y="170"/>
                      <a:pt x="1846" y="143"/>
                      <a:pt x="1839" y="116"/>
                    </a:cubicBezTo>
                    <a:cubicBezTo>
                      <a:pt x="1830" y="76"/>
                      <a:pt x="1818" y="38"/>
                      <a:pt x="180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9" y="38"/>
                      <a:pt x="47" y="76"/>
                      <a:pt x="37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2">
                <a:extLst>
                  <a:ext uri="{FF2B5EF4-FFF2-40B4-BE49-F238E27FC236}">
                    <a16:creationId xmlns:a16="http://schemas.microsoft.com/office/drawing/2014/main" id="{993B78EE-631E-CB78-75BE-2320B4E46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41" y="5149851"/>
                <a:ext cx="3138488" cy="1493838"/>
              </a:xfrm>
              <a:custGeom>
                <a:avLst/>
                <a:gdLst>
                  <a:gd name="T0" fmla="*/ 1051 w 1241"/>
                  <a:gd name="T1" fmla="*/ 517 h 591"/>
                  <a:gd name="T2" fmla="*/ 1161 w 1241"/>
                  <a:gd name="T3" fmla="*/ 213 h 591"/>
                  <a:gd name="T4" fmla="*/ 1241 w 1241"/>
                  <a:gd name="T5" fmla="*/ 0 h 591"/>
                  <a:gd name="T6" fmla="*/ 0 w 1241"/>
                  <a:gd name="T7" fmla="*/ 0 h 591"/>
                  <a:gd name="T8" fmla="*/ 80 w 1241"/>
                  <a:gd name="T9" fmla="*/ 213 h 591"/>
                  <a:gd name="T10" fmla="*/ 189 w 1241"/>
                  <a:gd name="T11" fmla="*/ 517 h 591"/>
                  <a:gd name="T12" fmla="*/ 293 w 1241"/>
                  <a:gd name="T13" fmla="*/ 591 h 591"/>
                  <a:gd name="T14" fmla="*/ 620 w 1241"/>
                  <a:gd name="T15" fmla="*/ 591 h 591"/>
                  <a:gd name="T16" fmla="*/ 948 w 1241"/>
                  <a:gd name="T17" fmla="*/ 591 h 591"/>
                  <a:gd name="T18" fmla="*/ 1051 w 1241"/>
                  <a:gd name="T19" fmla="*/ 51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1" h="591">
                    <a:moveTo>
                      <a:pt x="1051" y="517"/>
                    </a:moveTo>
                    <a:cubicBezTo>
                      <a:pt x="1084" y="417"/>
                      <a:pt x="1133" y="275"/>
                      <a:pt x="1161" y="213"/>
                    </a:cubicBezTo>
                    <a:cubicBezTo>
                      <a:pt x="1178" y="174"/>
                      <a:pt x="1207" y="92"/>
                      <a:pt x="124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92"/>
                      <a:pt x="63" y="174"/>
                      <a:pt x="80" y="213"/>
                    </a:cubicBezTo>
                    <a:cubicBezTo>
                      <a:pt x="107" y="275"/>
                      <a:pt x="156" y="417"/>
                      <a:pt x="189" y="517"/>
                    </a:cubicBezTo>
                    <a:cubicBezTo>
                      <a:pt x="204" y="561"/>
                      <a:pt x="246" y="591"/>
                      <a:pt x="293" y="591"/>
                    </a:cubicBezTo>
                    <a:cubicBezTo>
                      <a:pt x="620" y="591"/>
                      <a:pt x="620" y="591"/>
                      <a:pt x="620" y="591"/>
                    </a:cubicBezTo>
                    <a:cubicBezTo>
                      <a:pt x="948" y="591"/>
                      <a:pt x="948" y="591"/>
                      <a:pt x="948" y="591"/>
                    </a:cubicBezTo>
                    <a:cubicBezTo>
                      <a:pt x="995" y="591"/>
                      <a:pt x="1037" y="561"/>
                      <a:pt x="1051" y="5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466F905A-D44B-E699-E0AE-D0C224567510}"/>
              </a:ext>
            </a:extLst>
          </p:cNvPr>
          <p:cNvSpPr/>
          <p:nvPr/>
        </p:nvSpPr>
        <p:spPr>
          <a:xfrm>
            <a:off x="13348833" y="12430657"/>
            <a:ext cx="2234878" cy="812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-Business Plan">
      <a:dk1>
        <a:srgbClr val="999999"/>
      </a:dk1>
      <a:lt1>
        <a:sysClr val="window" lastClr="FFFFFF"/>
      </a:lt1>
      <a:dk2>
        <a:srgbClr val="050A19"/>
      </a:dk2>
      <a:lt2>
        <a:srgbClr val="FFFFFF"/>
      </a:lt2>
      <a:accent1>
        <a:srgbClr val="09B1CC"/>
      </a:accent1>
      <a:accent2>
        <a:srgbClr val="32C0D8"/>
      </a:accent2>
      <a:accent3>
        <a:srgbClr val="558EB9"/>
      </a:accent3>
      <a:accent4>
        <a:srgbClr val="397FB0"/>
      </a:accent4>
      <a:accent5>
        <a:srgbClr val="089BB4"/>
      </a:accent5>
      <a:accent6>
        <a:srgbClr val="1D869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7312</TotalTime>
  <Words>512</Words>
  <Application>Microsoft Office PowerPoint</Application>
  <PresentationFormat>Custom</PresentationFormat>
  <Paragraphs>109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Lato</vt:lpstr>
      <vt:lpstr>Open Sans</vt:lpstr>
      <vt:lpstr>Open Sans Light</vt:lpstr>
      <vt:lpstr>Roboto</vt:lpstr>
      <vt:lpstr>Office Theme</vt:lpstr>
      <vt:lpstr>PowerPoint Presentation</vt:lpstr>
      <vt:lpstr>Overview</vt:lpstr>
      <vt:lpstr>Our Project Title &amp; Purpose</vt:lpstr>
      <vt:lpstr>End-to-End Process Overview</vt:lpstr>
      <vt:lpstr>Algorithm Choices: Clustering</vt:lpstr>
      <vt:lpstr>Algorithm Choices: Regression</vt:lpstr>
      <vt:lpstr>Model Evaluation Metrics</vt:lpstr>
      <vt:lpstr>Challenges VS Solutions</vt:lpstr>
      <vt:lpstr>Key Findings</vt:lpstr>
      <vt:lpstr>PowerPoint Presentation</vt:lpstr>
      <vt:lpstr>PowerPoint Presentation</vt:lpstr>
    </vt:vector>
  </TitlesOfParts>
  <Company>JafarDesigns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aljoharah alwabel</cp:lastModifiedBy>
  <cp:revision>1267</cp:revision>
  <dcterms:created xsi:type="dcterms:W3CDTF">2016-06-20T18:47:00Z</dcterms:created>
  <dcterms:modified xsi:type="dcterms:W3CDTF">2025-04-28T12:02:25Z</dcterms:modified>
</cp:coreProperties>
</file>