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FF49D-9104-414E-B2BE-036EB9A1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893452"/>
            <a:ext cx="8361229" cy="2098226"/>
          </a:xfrm>
        </p:spPr>
        <p:txBody>
          <a:bodyPr/>
          <a:lstStyle/>
          <a:p>
            <a:r>
              <a:rPr lang="en-US" dirty="0"/>
              <a:t>Project: Party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0D919D-AB9C-4741-AC4A-088068D6F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Lorenzo, Tim, </a:t>
            </a:r>
            <a:r>
              <a:rPr lang="en-US" dirty="0" err="1"/>
              <a:t>Luuk</a:t>
            </a:r>
            <a:r>
              <a:rPr lang="en-US" dirty="0"/>
              <a:t>, Rowin</a:t>
            </a:r>
          </a:p>
          <a:p>
            <a:r>
              <a:rPr lang="en-US" dirty="0"/>
              <a:t>GMD1A</a:t>
            </a:r>
            <a:endParaRPr lang="nl-NL" dirty="0"/>
          </a:p>
        </p:txBody>
      </p:sp>
      <p:pic>
        <p:nvPicPr>
          <p:cNvPr id="1026" name="Picture 2" descr="Afbeeldingsresultaat voor mario png">
            <a:extLst>
              <a:ext uri="{FF2B5EF4-FFF2-40B4-BE49-F238E27FC236}">
                <a16:creationId xmlns:a16="http://schemas.microsoft.com/office/drawing/2014/main" id="{314474BA-73E2-4B8F-A4DC-CFA85EFC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386" y="2696646"/>
            <a:ext cx="1891198" cy="25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0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87DA-D759-4A4A-A61E-6EA68AF2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838B02-2CD3-4DA1-9AD3-5700C027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6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0467B-28DA-4A26-9EC8-E0064B0D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1730A1-D666-4F7D-941A-6799CFE0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Rolverdeling</a:t>
            </a:r>
            <a:endParaRPr lang="en-US" dirty="0"/>
          </a:p>
          <a:p>
            <a:r>
              <a:rPr lang="en-US" dirty="0"/>
              <a:t>Planning</a:t>
            </a:r>
          </a:p>
          <a:p>
            <a:r>
              <a:rPr lang="en-US" dirty="0"/>
              <a:t>Concepts</a:t>
            </a:r>
          </a:p>
          <a:p>
            <a:r>
              <a:rPr lang="en-US" dirty="0"/>
              <a:t>Programming</a:t>
            </a:r>
          </a:p>
          <a:p>
            <a:r>
              <a:rPr lang="en-US" dirty="0" err="1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31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2CDD2-938E-4B2B-B053-511D9A65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Rolverdeling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CEDC29-38F7-46F9-A06C-F098758D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Rowin – Producer (Programming, Art, Animations?, (All Round))</a:t>
            </a:r>
          </a:p>
          <a:p>
            <a:r>
              <a:rPr lang="en-US" dirty="0"/>
              <a:t>Lorenzo – Lead Programmer.</a:t>
            </a:r>
          </a:p>
          <a:p>
            <a:r>
              <a:rPr lang="en-US" dirty="0" err="1"/>
              <a:t>Luuk</a:t>
            </a:r>
            <a:r>
              <a:rPr lang="en-US" dirty="0"/>
              <a:t> – Programmer, Artist.</a:t>
            </a:r>
          </a:p>
          <a:p>
            <a:r>
              <a:rPr lang="en-US" dirty="0"/>
              <a:t>Tim – Lead Artist, Level Design, UX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08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B069-693A-4768-9B51-1EC96EFC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nl-NL" dirty="0"/>
          </a:p>
        </p:txBody>
      </p:sp>
      <p:pic>
        <p:nvPicPr>
          <p:cNvPr id="3074" name="Picture 2" descr="https://i.gyazo.com/d8d9e3e59d533b7431302463f0e7962c.png">
            <a:extLst>
              <a:ext uri="{FF2B5EF4-FFF2-40B4-BE49-F238E27FC236}">
                <a16:creationId xmlns:a16="http://schemas.microsoft.com/office/drawing/2014/main" id="{DFDCDE82-D6ED-4935-A359-596030ABFD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42" y="983603"/>
            <a:ext cx="8283838" cy="406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B892784-F824-4415-8E33-DDF33E48F496}"/>
              </a:ext>
            </a:extLst>
          </p:cNvPr>
          <p:cNvSpPr txBox="1"/>
          <p:nvPr/>
        </p:nvSpPr>
        <p:spPr>
          <a:xfrm>
            <a:off x="1278294" y="2171700"/>
            <a:ext cx="23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keer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over the place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Concrete </a:t>
            </a:r>
            <a:r>
              <a:rPr lang="en-US" dirty="0" err="1"/>
              <a:t>doelen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Duidelijk</a:t>
            </a:r>
            <a:r>
              <a:rPr lang="en-US" dirty="0"/>
              <a:t> </a:t>
            </a:r>
            <a:r>
              <a:rPr lang="en-US" dirty="0" err="1"/>
              <a:t>overzicht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99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F0FE1-3FF9-4D41-A8E8-3C6094C7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 dirty="0" err="1"/>
              <a:t>voorbeelden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68F9D7-9ADE-4602-B4ED-6D64F023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Low Poly</a:t>
            </a:r>
          </a:p>
          <a:p>
            <a:r>
              <a:rPr lang="en-US" dirty="0"/>
              <a:t>Cartoonish</a:t>
            </a:r>
          </a:p>
          <a:p>
            <a:r>
              <a:rPr lang="en-US" dirty="0"/>
              <a:t>Wii Party Island</a:t>
            </a:r>
          </a:p>
          <a:p>
            <a:r>
              <a:rPr lang="en-US" dirty="0"/>
              <a:t>Pummel Party</a:t>
            </a:r>
          </a:p>
          <a:p>
            <a:r>
              <a:rPr lang="en-US" dirty="0"/>
              <a:t>Mini Games</a:t>
            </a:r>
          </a:p>
          <a:p>
            <a:r>
              <a:rPr lang="en-US" dirty="0"/>
              <a:t>Lan Multiplayer</a:t>
            </a:r>
            <a:endParaRPr lang="nl-NL" dirty="0"/>
          </a:p>
        </p:txBody>
      </p:sp>
      <p:pic>
        <p:nvPicPr>
          <p:cNvPr id="4100" name="Picture 4" descr="Afbeeldingsresultaat voor Wii party boardgame">
            <a:extLst>
              <a:ext uri="{FF2B5EF4-FFF2-40B4-BE49-F238E27FC236}">
                <a16:creationId xmlns:a16="http://schemas.microsoft.com/office/drawing/2014/main" id="{36D7C2B9-DF72-403F-BE12-6C5E00FD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34" y="273488"/>
            <a:ext cx="4396651" cy="25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fbeeldingsresultaat voor pumble party">
            <a:extLst>
              <a:ext uri="{FF2B5EF4-FFF2-40B4-BE49-F238E27FC236}">
                <a16:creationId xmlns:a16="http://schemas.microsoft.com/office/drawing/2014/main" id="{DC96605A-AAB3-4679-9469-E74665BC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93" y="2584012"/>
            <a:ext cx="4886131" cy="274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9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0270F-7B8B-48A5-8DDC-3549FE9D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687003" cy="840850"/>
          </a:xfrm>
        </p:spPr>
        <p:txBody>
          <a:bodyPr/>
          <a:lstStyle/>
          <a:p>
            <a:r>
              <a:rPr lang="en-US" dirty="0" err="1"/>
              <a:t>Inspiratie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C7109B-1699-48CD-BEC4-9A1E89A0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https://media.discordapp.net/attachments/568034826335289365/575253073019011072/pilaar.jpg?width=735&amp;height=490">
            <a:extLst>
              <a:ext uri="{FF2B5EF4-FFF2-40B4-BE49-F238E27FC236}">
                <a16:creationId xmlns:a16="http://schemas.microsoft.com/office/drawing/2014/main" id="{CFC171FE-BB54-4750-B01C-38A4D4D1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283266"/>
            <a:ext cx="5016527" cy="334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discordapp.net/attachments/568034826335289365/575253077649784843/piramide.jpg?width=735&amp;height=490">
            <a:extLst>
              <a:ext uri="{FF2B5EF4-FFF2-40B4-BE49-F238E27FC236}">
                <a16:creationId xmlns:a16="http://schemas.microsoft.com/office/drawing/2014/main" id="{B266C9F3-97C6-4E44-BDA1-70C2F81A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03" y="3226326"/>
            <a:ext cx="4785566" cy="31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edia.discordapp.net/attachments/568034826335289365/575253338812186627/haunted_house.jpg?width=767&amp;height=491">
            <a:extLst>
              <a:ext uri="{FF2B5EF4-FFF2-40B4-BE49-F238E27FC236}">
                <a16:creationId xmlns:a16="http://schemas.microsoft.com/office/drawing/2014/main" id="{0981C7D9-573B-401E-BD3B-7EA853BCE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30" y="3422043"/>
            <a:ext cx="5224273" cy="33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371E9-C1EA-4520-AD62-1323B13D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 creaties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DB029-ED77-48F6-92A2-4D496DFE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6" name="Picture 2" descr="https://i.gyazo.com/07abfbdced0775ae2dbc54d9979d7c96.png">
            <a:extLst>
              <a:ext uri="{FF2B5EF4-FFF2-40B4-BE49-F238E27FC236}">
                <a16:creationId xmlns:a16="http://schemas.microsoft.com/office/drawing/2014/main" id="{D774DEEE-5BE0-463D-ABA5-F5E76E21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1" y="752475"/>
            <a:ext cx="48006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74b7a6c969939feca862a5b23040345c.png">
            <a:extLst>
              <a:ext uri="{FF2B5EF4-FFF2-40B4-BE49-F238E27FC236}">
                <a16:creationId xmlns:a16="http://schemas.microsoft.com/office/drawing/2014/main" id="{03D07632-F7C4-4576-8FFA-034881A3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466" y="4076700"/>
            <a:ext cx="37147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gyazo.com/7b82228cab7ad1d4324638f228bc7c9d.png">
            <a:extLst>
              <a:ext uri="{FF2B5EF4-FFF2-40B4-BE49-F238E27FC236}">
                <a16:creationId xmlns:a16="http://schemas.microsoft.com/office/drawing/2014/main" id="{2F8085F3-891A-4C1C-B86F-DBE81B0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85" y="3829050"/>
            <a:ext cx="34671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DAEB85F2-CEBE-421C-A3A5-455AC587FDE8}"/>
              </a:ext>
            </a:extLst>
          </p:cNvPr>
          <p:cNvSpPr/>
          <p:nvPr/>
        </p:nvSpPr>
        <p:spPr>
          <a:xfrm>
            <a:off x="6777135" y="1866122"/>
            <a:ext cx="1611085" cy="129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DDBB62F-28CA-438A-904F-4DE2E75E9BD1}"/>
              </a:ext>
            </a:extLst>
          </p:cNvPr>
          <p:cNvSpPr/>
          <p:nvPr/>
        </p:nvSpPr>
        <p:spPr>
          <a:xfrm>
            <a:off x="9647617" y="1932019"/>
            <a:ext cx="1611085" cy="129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1684AD3D-5988-401A-B84E-7210E864FF25}"/>
              </a:ext>
            </a:extLst>
          </p:cNvPr>
          <p:cNvCxnSpPr>
            <a:cxnSpLocks/>
          </p:cNvCxnSpPr>
          <p:nvPr/>
        </p:nvCxnSpPr>
        <p:spPr>
          <a:xfrm flipH="1">
            <a:off x="7005099" y="3228975"/>
            <a:ext cx="577578" cy="962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870B4966-1B3C-482C-9E04-EC988E4A74D8}"/>
              </a:ext>
            </a:extLst>
          </p:cNvPr>
          <p:cNvCxnSpPr/>
          <p:nvPr/>
        </p:nvCxnSpPr>
        <p:spPr>
          <a:xfrm>
            <a:off x="10352598" y="3228975"/>
            <a:ext cx="0" cy="145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Animated GIF">
            <a:extLst>
              <a:ext uri="{FF2B5EF4-FFF2-40B4-BE49-F238E27FC236}">
                <a16:creationId xmlns:a16="http://schemas.microsoft.com/office/drawing/2014/main" id="{ABF68A8C-288F-4D53-9FD1-F602463E6B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99" y="3848929"/>
            <a:ext cx="2705311" cy="279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gyazo.com/0f07657ee51e6c7c3c9507217fb09b63.png">
            <a:extLst>
              <a:ext uri="{FF2B5EF4-FFF2-40B4-BE49-F238E27FC236}">
                <a16:creationId xmlns:a16="http://schemas.microsoft.com/office/drawing/2014/main" id="{899067D5-D219-4036-953A-08C2F40AE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99" y="2822466"/>
            <a:ext cx="4409046" cy="19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.gyazo.com/70a28e627c5dda8a037c8e12ec662abf.png">
            <a:extLst>
              <a:ext uri="{FF2B5EF4-FFF2-40B4-BE49-F238E27FC236}">
                <a16:creationId xmlns:a16="http://schemas.microsoft.com/office/drawing/2014/main" id="{E5D5908E-D3BC-49BA-A3B2-4EADCDDD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44" y="4488015"/>
            <a:ext cx="2010081" cy="245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7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AF41E-F69D-43BA-B71B-1903964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25768-8161-467A-AB37-E26F5C8C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</a:t>
            </a:r>
            <a:r>
              <a:rPr lang="en-US" dirty="0" err="1"/>
              <a:t>systeem</a:t>
            </a:r>
            <a:endParaRPr lang="en-US" dirty="0"/>
          </a:p>
          <a:p>
            <a:r>
              <a:rPr lang="en-US" dirty="0" err="1"/>
              <a:t>Dobbel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/ waypoint system</a:t>
            </a:r>
          </a:p>
          <a:p>
            <a:r>
              <a:rPr lang="en-US" dirty="0"/>
              <a:t>Turn system</a:t>
            </a:r>
          </a:p>
          <a:p>
            <a:r>
              <a:rPr lang="en-US" dirty="0"/>
              <a:t>Multiplayer</a:t>
            </a:r>
          </a:p>
          <a:p>
            <a:r>
              <a:rPr lang="en-US" dirty="0"/>
              <a:t>Health </a:t>
            </a:r>
            <a:r>
              <a:rPr lang="en-US" dirty="0" err="1"/>
              <a:t>Systeem</a:t>
            </a:r>
            <a:endParaRPr lang="en-US" dirty="0"/>
          </a:p>
          <a:p>
            <a:r>
              <a:rPr lang="en-US" dirty="0"/>
              <a:t>Mini Games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246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39065-D673-44B6-BFF6-9000A597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Games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5BBC5C-3D97-4923-B1DE-08756FDA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Chicken Party, Parkour/Death Run, Floor is Lava.</a:t>
            </a:r>
          </a:p>
          <a:p>
            <a:r>
              <a:rPr lang="en-US" dirty="0"/>
              <a:t>Bowlen, Sumo </a:t>
            </a:r>
            <a:r>
              <a:rPr lang="en-US" dirty="0" err="1"/>
              <a:t>Worstelen</a:t>
            </a:r>
            <a:r>
              <a:rPr lang="en-US" dirty="0"/>
              <a:t>.</a:t>
            </a:r>
            <a:endParaRPr lang="nl-NL" dirty="0"/>
          </a:p>
        </p:txBody>
      </p:sp>
      <p:pic>
        <p:nvPicPr>
          <p:cNvPr id="1028" name="Picture 4" descr="Afbeeldingsresultaat voor floor is lava">
            <a:extLst>
              <a:ext uri="{FF2B5EF4-FFF2-40B4-BE49-F238E27FC236}">
                <a16:creationId xmlns:a16="http://schemas.microsoft.com/office/drawing/2014/main" id="{8970B378-3CC4-4D83-B783-AD9096C3D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50" y="204962"/>
            <a:ext cx="2703545" cy="189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low poly chicken">
            <a:extLst>
              <a:ext uri="{FF2B5EF4-FFF2-40B4-BE49-F238E27FC236}">
                <a16:creationId xmlns:a16="http://schemas.microsoft.com/office/drawing/2014/main" id="{46938190-B485-43FE-8F23-547DBFD7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792" y="2097444"/>
            <a:ext cx="3820536" cy="22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sumo worstelen pak">
            <a:extLst>
              <a:ext uri="{FF2B5EF4-FFF2-40B4-BE49-F238E27FC236}">
                <a16:creationId xmlns:a16="http://schemas.microsoft.com/office/drawing/2014/main" id="{0C4C13C5-9CF9-4FE6-823D-9736B78E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82" y="3810000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WIi bowlen">
            <a:extLst>
              <a:ext uri="{FF2B5EF4-FFF2-40B4-BE49-F238E27FC236}">
                <a16:creationId xmlns:a16="http://schemas.microsoft.com/office/drawing/2014/main" id="{C839F8CC-5B1B-4627-BD8A-DC76E952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46" y="4216368"/>
            <a:ext cx="3959035" cy="26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81886"/>
      </p:ext>
    </p:extLst>
  </p:cSld>
  <p:clrMapOvr>
    <a:masterClrMapping/>
  </p:clrMapOvr>
</p:sld>
</file>

<file path=ppt/theme/theme1.xml><?xml version="1.0" encoding="utf-8"?>
<a:theme xmlns:a="http://schemas.openxmlformats.org/drawingml/2006/main" name="Bijsnij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57</TotalTime>
  <Words>117</Words>
  <Application>Microsoft Office PowerPoint</Application>
  <PresentationFormat>Breedbeeld</PresentationFormat>
  <Paragraphs>39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Bijsnijden</vt:lpstr>
      <vt:lpstr>Project: Party</vt:lpstr>
      <vt:lpstr>Inleiding</vt:lpstr>
      <vt:lpstr>Rolverdeling</vt:lpstr>
      <vt:lpstr>Planning</vt:lpstr>
      <vt:lpstr>Concept voorbeelden</vt:lpstr>
      <vt:lpstr>Inspiratie</vt:lpstr>
      <vt:lpstr>Concept creaties </vt:lpstr>
      <vt:lpstr>Programming</vt:lpstr>
      <vt:lpstr>Mini Games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Party</dc:title>
  <dc:creator>Rowin Salomons</dc:creator>
  <cp:lastModifiedBy>Rowin Salomons</cp:lastModifiedBy>
  <cp:revision>7</cp:revision>
  <dcterms:created xsi:type="dcterms:W3CDTF">2019-04-18T12:14:29Z</dcterms:created>
  <dcterms:modified xsi:type="dcterms:W3CDTF">2019-05-08T06:49:38Z</dcterms:modified>
</cp:coreProperties>
</file>