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71" r:id="rId4"/>
    <p:sldId id="266" r:id="rId5"/>
    <p:sldId id="267" r:id="rId6"/>
    <p:sldId id="270" r:id="rId7"/>
    <p:sldId id="268" r:id="rId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920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6828590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gif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igitalFactoryIncubator" TargetMode="External"/><Relationship Id="rId4" Type="http://schemas.openxmlformats.org/officeDocument/2006/relationships/hyperlink" Target="http://lab.fi-ware.org" TargetMode="External"/><Relationship Id="rId5" Type="http://schemas.openxmlformats.org/officeDocument/2006/relationships/hyperlink" Target="http://edu.fi-ware.org/" TargetMode="External"/><Relationship Id="rId6" Type="http://schemas.openxmlformats.org/officeDocument/2006/relationships/hyperlink" Target="https://forge.fi-ware.org/plugins/mediawiki/wiki/fiware/index.php/Main_Page" TargetMode="External"/><Relationship Id="rId7" Type="http://schemas.openxmlformats.org/officeDocument/2006/relationships/hyperlink" Target="http://catalogue.fi-ware.org/" TargetMode="External"/><Relationship Id="rId8" Type="http://schemas.openxmlformats.org/officeDocument/2006/relationships/image" Target="../media/image9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igitalfactory.v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572734" y="692768"/>
            <a:ext cx="11853106" cy="11668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500"/>
            </a:lvl1pPr>
          </a:lstStyle>
          <a:p>
            <a:pPr lvl="0">
              <a:defRPr sz="1800"/>
            </a:pPr>
            <a:r>
              <a:rPr sz="6000" b="1" dirty="0"/>
              <a:t>Business Incubation ’15 March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1945383"/>
            <a:ext cx="10464800" cy="11303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 b="1" dirty="0"/>
              <a:t>Incubation Program by CEED </a:t>
            </a:r>
            <a:r>
              <a:rPr sz="4000" b="1" dirty="0" smtClean="0"/>
              <a:t>Tech</a:t>
            </a:r>
            <a:endParaRPr sz="4000" b="1" dirty="0"/>
          </a:p>
        </p:txBody>
      </p:sp>
      <p:pic>
        <p:nvPicPr>
          <p:cNvPr id="5" name="finalfiles 1 EPS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2139" y="4272072"/>
            <a:ext cx="10768831" cy="4332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finalfiles 1 EPS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009" y="-23095"/>
            <a:ext cx="8917689" cy="2372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StartupYard_logo-wid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7533" y="2318246"/>
            <a:ext cx="5044243" cy="165330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19597" y="6010310"/>
            <a:ext cx="2765606" cy="2878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occLogo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70577" y="5795986"/>
            <a:ext cx="2622222" cy="178311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5ea11b9f5c3f469506b0badc4a24c3ca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44066" y="6091470"/>
            <a:ext cx="3334689" cy="1192143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400dpiLogo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23182" y="2574466"/>
            <a:ext cx="5179985" cy="114086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566724" y="3786818"/>
            <a:ext cx="412181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Medium"/>
                <a:ea typeface="+mn-ea"/>
                <a:cs typeface="Avenir Medium"/>
                <a:sym typeface="Helvetica Light"/>
              </a:rPr>
              <a:t>Budapest, Hungary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Medium"/>
              <a:ea typeface="+mn-ea"/>
              <a:cs typeface="Avenir Medium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9820" y="3777574"/>
            <a:ext cx="50455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Medium"/>
                <a:ea typeface="+mn-ea"/>
                <a:cs typeface="Avenir Medium"/>
                <a:sym typeface="Helvetica Light"/>
              </a:rPr>
              <a:t>Prague, Czech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Medium"/>
                <a:ea typeface="+mn-ea"/>
                <a:cs typeface="Avenir Medium"/>
                <a:sym typeface="Helvetica Light"/>
              </a:rPr>
              <a:t> Republic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Medium"/>
              <a:ea typeface="+mn-ea"/>
              <a:cs typeface="Avenir Medium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84805" y="7214536"/>
            <a:ext cx="324879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Avenir Medium"/>
                <a:cs typeface="Avenir Medium"/>
              </a:rPr>
              <a:t>Tallinn, Estonia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Medium"/>
              <a:ea typeface="+mn-ea"/>
              <a:cs typeface="Avenir Medium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8124" y="8637011"/>
            <a:ext cx="407009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Avenir Medium"/>
                <a:cs typeface="Avenir Medium"/>
              </a:rPr>
              <a:t>Bratislava, Slovakia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Medium"/>
              <a:ea typeface="+mn-ea"/>
              <a:cs typeface="Avenir Medium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3643" y="7459802"/>
            <a:ext cx="358211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Avenir Medium"/>
                <a:cs typeface="Avenir Medium"/>
              </a:rPr>
              <a:t>Vilnius, Lithuania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Medium"/>
              <a:ea typeface="+mn-ea"/>
              <a:cs typeface="Avenir Medium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2-04 at 12.58.1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27"/>
          <a:stretch/>
        </p:blipFill>
        <p:spPr>
          <a:xfrm>
            <a:off x="623399" y="2355413"/>
            <a:ext cx="11549883" cy="3979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881980" y="936922"/>
            <a:ext cx="666809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Arial Black"/>
                <a:ea typeface="+mn-ea"/>
                <a:cs typeface="Arial Black"/>
                <a:sym typeface="Helvetica Light"/>
              </a:rPr>
              <a:t>ABOUT CEED TECH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Arial Black"/>
              <a:ea typeface="+mn-ea"/>
              <a:cs typeface="Arial Black"/>
              <a:sym typeface="Helvetica Light"/>
            </a:endParaRPr>
          </a:p>
        </p:txBody>
      </p:sp>
      <p:pic>
        <p:nvPicPr>
          <p:cNvPr id="4" name="logo_fiware_accelerate_clai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1837" y="8523038"/>
            <a:ext cx="4200628" cy="1156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finalfiles 1 EPS.pdf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38996" y="8423416"/>
            <a:ext cx="3765804" cy="128016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32942349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952500" y="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400" dirty="0">
                <a:latin typeface="Arial Black"/>
                <a:cs typeface="Arial Black"/>
              </a:rPr>
              <a:t>Program Details</a:t>
            </a:r>
          </a:p>
        </p:txBody>
      </p:sp>
      <p:sp>
        <p:nvSpPr>
          <p:cNvPr id="72" name="Shape 72"/>
          <p:cNvSpPr/>
          <p:nvPr/>
        </p:nvSpPr>
        <p:spPr>
          <a:xfrm>
            <a:off x="555447" y="2490406"/>
            <a:ext cx="11845492" cy="5232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lnSpc>
                <a:spcPct val="150000"/>
              </a:lnSpc>
              <a:defRPr sz="1800"/>
            </a:pPr>
            <a:r>
              <a:rPr sz="3200" dirty="0"/>
              <a:t>3 months long program - 1 month follow-up</a:t>
            </a:r>
          </a:p>
          <a:p>
            <a:pPr lvl="0">
              <a:lnSpc>
                <a:spcPct val="150000"/>
              </a:lnSpc>
              <a:defRPr sz="1800"/>
            </a:pPr>
            <a:r>
              <a:rPr sz="3200" dirty="0"/>
              <a:t>In-House Incubation </a:t>
            </a:r>
            <a:r>
              <a:rPr lang="en-US" sz="3200" dirty="0" smtClean="0"/>
              <a:t>–</a:t>
            </a:r>
            <a:r>
              <a:rPr sz="3200" dirty="0" smtClean="0"/>
              <a:t> </a:t>
            </a:r>
            <a:r>
              <a:rPr sz="3200" dirty="0" smtClean="0"/>
              <a:t>Budapest</a:t>
            </a:r>
            <a:r>
              <a:rPr lang="hu-HU" sz="3200" dirty="0" smtClean="0"/>
              <a:t>, Hungary</a:t>
            </a:r>
            <a:endParaRPr sz="3200" dirty="0"/>
          </a:p>
          <a:p>
            <a:pPr lvl="0">
              <a:lnSpc>
                <a:spcPct val="150000"/>
              </a:lnSpc>
              <a:defRPr sz="1800"/>
            </a:pPr>
            <a:r>
              <a:rPr sz="3200" dirty="0" smtClean="0"/>
              <a:t>10k </a:t>
            </a:r>
            <a:r>
              <a:rPr sz="3200" dirty="0"/>
              <a:t>- 30k EUR seed funding (Co-Financed)</a:t>
            </a:r>
          </a:p>
          <a:p>
            <a:pPr lvl="0">
              <a:lnSpc>
                <a:spcPct val="150000"/>
              </a:lnSpc>
              <a:defRPr sz="1800"/>
            </a:pPr>
            <a:r>
              <a:rPr sz="3200" dirty="0"/>
              <a:t>10% </a:t>
            </a:r>
            <a:r>
              <a:rPr sz="3200" dirty="0" smtClean="0"/>
              <a:t>Equity</a:t>
            </a:r>
            <a:endParaRPr lang="hu-HU" sz="3200" dirty="0" smtClean="0"/>
          </a:p>
          <a:p>
            <a:pPr lvl="0">
              <a:lnSpc>
                <a:spcPct val="150000"/>
              </a:lnSpc>
              <a:defRPr sz="1800"/>
            </a:pPr>
            <a:r>
              <a:rPr lang="hu-HU" sz="3200" dirty="0"/>
              <a:t>+</a:t>
            </a:r>
            <a:endParaRPr sz="3200" dirty="0"/>
          </a:p>
          <a:p>
            <a:pPr lvl="0">
              <a:lnSpc>
                <a:spcPct val="150000"/>
              </a:lnSpc>
              <a:defRPr sz="1800"/>
            </a:pPr>
            <a:r>
              <a:rPr sz="3200" dirty="0"/>
              <a:t>Potential 100k EUR follow up financing</a:t>
            </a:r>
          </a:p>
          <a:p>
            <a:pPr lvl="0">
              <a:lnSpc>
                <a:spcPct val="150000"/>
              </a:lnSpc>
              <a:defRPr sz="1800"/>
            </a:pPr>
            <a:r>
              <a:rPr sz="3200" dirty="0"/>
              <a:t>International Program - English</a:t>
            </a:r>
          </a:p>
        </p:txBody>
      </p:sp>
      <p:pic>
        <p:nvPicPr>
          <p:cNvPr id="4" name="logo_fiware_accelerate_clai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37" y="8523038"/>
            <a:ext cx="4200628" cy="1156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finalfiles 1 EPS.pd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38996" y="8423416"/>
            <a:ext cx="3765804" cy="1280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_fiware_accelerate_clai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37" y="8523038"/>
            <a:ext cx="4200628" cy="1156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finalfiles 1 EPS.pd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38996" y="8423416"/>
            <a:ext cx="3765804" cy="1280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Screen Shot 2014-12-04 at 12.59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2" y="913461"/>
            <a:ext cx="11013386" cy="6960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2-04 at 12.59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54" y="1344192"/>
            <a:ext cx="9842500" cy="751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4683" y="197824"/>
            <a:ext cx="4308872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Black"/>
                <a:cs typeface="Arial Black"/>
                <a:sym typeface="Helvetica Light"/>
              </a:rPr>
              <a:t>DIGITAL FACTORY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 err="1" smtClean="0">
                <a:solidFill>
                  <a:srgbClr val="000000"/>
                </a:solidFill>
                <a:latin typeface="Arial Black"/>
                <a:cs typeface="Arial Black"/>
              </a:rPr>
              <a:t>Digitalfactory.vc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Black"/>
              <a:cs typeface="Arial Black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54585992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Useful links</a:t>
            </a:r>
          </a:p>
        </p:txBody>
      </p:sp>
      <p:sp>
        <p:nvSpPr>
          <p:cNvPr id="78" name="Shape 78"/>
          <p:cNvSpPr/>
          <p:nvPr/>
        </p:nvSpPr>
        <p:spPr>
          <a:xfrm>
            <a:off x="639904" y="2417950"/>
            <a:ext cx="11724992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Digital Factory</a:t>
            </a:r>
          </a:p>
          <a:p>
            <a:pPr lvl="0">
              <a:defRPr sz="1800"/>
            </a:pPr>
            <a:r>
              <a:rPr sz="3600" dirty="0"/>
              <a:t>Honlap: </a:t>
            </a:r>
            <a:r>
              <a:rPr sz="2600" dirty="0">
                <a:hlinkClick r:id="rId2"/>
              </a:rPr>
              <a:t>www.digitalfactory.vc</a:t>
            </a:r>
            <a:endParaRPr sz="3600" dirty="0"/>
          </a:p>
          <a:p>
            <a:pPr lvl="0">
              <a:defRPr sz="1800"/>
            </a:pPr>
            <a:r>
              <a:rPr sz="3600" dirty="0"/>
              <a:t>Facebook: </a:t>
            </a:r>
            <a:r>
              <a:rPr sz="2600" dirty="0">
                <a:hlinkClick r:id="rId3"/>
              </a:rPr>
              <a:t>https://www.facebook.com/DigitalFactoryIncubator</a:t>
            </a:r>
            <a:endParaRPr sz="3600" dirty="0"/>
          </a:p>
          <a:p>
            <a:pPr lvl="0">
              <a:defRPr sz="1800"/>
            </a:pPr>
            <a:endParaRPr sz="3600" dirty="0"/>
          </a:p>
          <a:p>
            <a:pPr lvl="0">
              <a:defRPr sz="1800"/>
            </a:pPr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FIWARE</a:t>
            </a:r>
          </a:p>
          <a:p>
            <a:pPr lvl="0">
              <a:defRPr sz="1800"/>
            </a:pPr>
            <a:r>
              <a:rPr sz="3600" dirty="0" smtClean="0"/>
              <a:t>FI-Lab: </a:t>
            </a:r>
            <a:r>
              <a:rPr sz="2600" dirty="0" smtClean="0"/>
              <a:t>http://</a:t>
            </a:r>
            <a:r>
              <a:rPr sz="2600" dirty="0" smtClean="0">
                <a:hlinkClick r:id="rId4"/>
              </a:rPr>
              <a:t>lab.fi-ware.org</a:t>
            </a:r>
            <a:endParaRPr sz="3600" dirty="0" smtClean="0"/>
          </a:p>
          <a:p>
            <a:pPr lvl="0">
              <a:defRPr sz="1800"/>
            </a:pPr>
            <a:r>
              <a:rPr sz="3600" dirty="0" smtClean="0"/>
              <a:t>FI-Edu: </a:t>
            </a:r>
            <a:r>
              <a:rPr sz="2600" dirty="0" smtClean="0">
                <a:hlinkClick r:id="rId5"/>
              </a:rPr>
              <a:t>http://edu.fi-ware.org/</a:t>
            </a:r>
            <a:endParaRPr sz="3600" dirty="0" smtClean="0"/>
          </a:p>
          <a:p>
            <a:pPr lvl="0">
              <a:defRPr sz="1800"/>
            </a:pPr>
            <a:r>
              <a:rPr sz="3600" dirty="0" smtClean="0"/>
              <a:t>FIWARE </a:t>
            </a:r>
            <a:r>
              <a:rPr sz="3600" dirty="0"/>
              <a:t>Wiki: </a:t>
            </a:r>
            <a:r>
              <a:rPr sz="2600" dirty="0">
                <a:hlinkClick r:id="rId6"/>
              </a:rPr>
              <a:t>https://forge.fi-ware.org/plugins/mediawiki/wiki/fiware/index.php/Main_Page</a:t>
            </a:r>
            <a:endParaRPr sz="3600" dirty="0"/>
          </a:p>
          <a:p>
            <a:pPr lvl="0">
              <a:defRPr sz="1800"/>
            </a:pPr>
            <a:r>
              <a:rPr sz="3600" dirty="0" smtClean="0"/>
              <a:t>Enabler Library: </a:t>
            </a:r>
            <a:r>
              <a:rPr sz="2600" dirty="0" smtClean="0">
                <a:hlinkClick r:id="rId7"/>
              </a:rPr>
              <a:t>http://catalogue.fi-ware.org/</a:t>
            </a:r>
            <a:endParaRPr sz="3600" dirty="0" smtClean="0"/>
          </a:p>
          <a:p>
            <a:pPr lvl="0">
              <a:defRPr sz="1800"/>
            </a:pPr>
            <a:endParaRPr sz="3600" dirty="0"/>
          </a:p>
        </p:txBody>
      </p:sp>
      <p:pic>
        <p:nvPicPr>
          <p:cNvPr id="4" name="logo_fiware_accelerate_clai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1837" y="8523038"/>
            <a:ext cx="4200628" cy="1156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finalfiles 1 EPS.pdf"/>
          <p:cNvPicPr>
            <a:picLocks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38996" y="8423416"/>
            <a:ext cx="3765804" cy="1280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150</Words>
  <Application>Microsoft Macintosh PowerPoint</Application>
  <PresentationFormat>Custom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White</vt:lpstr>
      <vt:lpstr>Business Incubation ’15 March</vt:lpstr>
      <vt:lpstr>PowerPoint Presentation</vt:lpstr>
      <vt:lpstr>PowerPoint Presentation</vt:lpstr>
      <vt:lpstr>Program Details</vt:lpstr>
      <vt:lpstr>PowerPoint Presentation</vt:lpstr>
      <vt:lpstr>PowerPoint Presentation</vt:lpstr>
      <vt:lpstr>Useful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Incubation ’15 March</dc:title>
  <cp:lastModifiedBy>Imre Hild</cp:lastModifiedBy>
  <cp:revision>5</cp:revision>
  <dcterms:modified xsi:type="dcterms:W3CDTF">2014-12-04T13:15:10Z</dcterms:modified>
</cp:coreProperties>
</file>