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3F342A-78F5-52A0-35A9-74673B9642B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31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10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6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11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4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A716DC-4375-4CC8-08D8-B4E206C5C720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11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4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1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7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981BB-43FB-1B65-48D7-3BCBB2062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2730" r="1" b="3093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en-GB" sz="720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Customer Reviews Analysis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BEB3-DECF-A6CE-4E84-C9A7B671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Performance Overview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21722D-9EC5-05F2-819D-E9F48D38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543582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Rating </a:t>
            </a:r>
            <a:r>
              <a:rPr lang="en-US" b="1" dirty="0"/>
              <a:t>4.75/10</a:t>
            </a:r>
          </a:p>
          <a:p>
            <a:r>
              <a:rPr lang="en-US" dirty="0"/>
              <a:t>Maximum Reviews Collected </a:t>
            </a:r>
            <a:r>
              <a:rPr lang="en-US" b="1" dirty="0"/>
              <a:t>7270</a:t>
            </a:r>
          </a:p>
          <a:p>
            <a:r>
              <a:rPr lang="en-US" dirty="0"/>
              <a:t>Reviews from </a:t>
            </a:r>
            <a:r>
              <a:rPr lang="en-US" b="1" dirty="0"/>
              <a:t>71</a:t>
            </a:r>
            <a:r>
              <a:rPr lang="en-US" dirty="0"/>
              <a:t> Countries</a:t>
            </a:r>
          </a:p>
          <a:p>
            <a:r>
              <a:rPr lang="en-GB" dirty="0"/>
              <a:t>Customer Sentiment: </a:t>
            </a:r>
          </a:p>
          <a:p>
            <a:pPr lvl="1"/>
            <a:r>
              <a:rPr lang="en-GB" dirty="0"/>
              <a:t>Positive Reviews: </a:t>
            </a:r>
            <a:r>
              <a:rPr lang="en-GB" b="1" dirty="0"/>
              <a:t>4678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Negative Reviews: </a:t>
            </a:r>
            <a:r>
              <a:rPr lang="en-GB" b="1" dirty="0"/>
              <a:t>2332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Neutral Reviews: </a:t>
            </a:r>
            <a:r>
              <a:rPr lang="en-GB" b="1" dirty="0"/>
              <a:t>246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Content Placeholder 23">
            <a:extLst>
              <a:ext uri="{FF2B5EF4-FFF2-40B4-BE49-F238E27FC236}">
                <a16:creationId xmlns:a16="http://schemas.microsoft.com/office/drawing/2014/main" id="{13492E66-EB56-B98C-AC3D-C7A8449B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86" y="562582"/>
            <a:ext cx="3579205" cy="297073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271B8D-60E3-12C5-612F-B3FACB9FC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08" y="3767031"/>
            <a:ext cx="3552884" cy="252838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317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FA1F-70A6-FA86-5163-FC79051F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GB" sz="2800" dirty="0"/>
              <a:t>Rating-Based Customer Satisfaction: Insights into Passenger Experiences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653D-D70F-014D-6624-89877BC9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1800" b="1" dirty="0"/>
              <a:t>7-10 Ratings:</a:t>
            </a:r>
            <a:r>
              <a:rPr lang="en-GB" sz="1800" dirty="0"/>
              <a:t> Customers who gave ratings between 7 and 10 are generally satisfied with comfortable seats, good inflight entertainment, and descent food quality. This indicates positive experiences in terms of comfort and onboard amenities.</a:t>
            </a:r>
          </a:p>
          <a:p>
            <a:pPr algn="just"/>
            <a:r>
              <a:rPr lang="en-GB" sz="1800" b="1" dirty="0"/>
              <a:t>4-6 Ratings</a:t>
            </a:r>
            <a:r>
              <a:rPr lang="en-GB" sz="1800" dirty="0"/>
              <a:t>: Customers rating between 4 and 6 expressed discontent with small screens, long passport queues, and business class dissatisfaction. This indicates needs for improved entertainment, smoother airport procedures, and better premium services. </a:t>
            </a:r>
          </a:p>
          <a:p>
            <a:pPr algn="just"/>
            <a:r>
              <a:rPr lang="en-GB" sz="1800" b="1" dirty="0"/>
              <a:t>1-3 Ratings</a:t>
            </a:r>
            <a:r>
              <a:rPr lang="en-GB" sz="1800" dirty="0"/>
              <a:t>: Customers giving ratings of 1 to 3 were unhappy with cramped middle seats and small screens. Despite appreciating seats and food quality, negative aspects dominated their experience, highlighting discomfort and screen size.</a:t>
            </a:r>
            <a:endParaRPr lang="en-US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9DB6A3-B8CF-A488-1629-84A44928B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5165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6C061BA8-3C39-D04E-6528-59CDE73BD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94" r="6" b="13740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627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9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31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5" name="Rectangle 37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84CE24-4803-2528-8C93-790C8A561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5" r="19912" b="-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F169A9-2D6C-907A-C172-98246F6E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200" dirty="0"/>
              <a:t>Customers appreciated the cabin crew service and the behaviour of the staff. This suggests a positive perception of the airline's service quality.</a:t>
            </a:r>
          </a:p>
          <a:p>
            <a:pPr>
              <a:lnSpc>
                <a:spcPct val="90000"/>
              </a:lnSpc>
            </a:pPr>
            <a:r>
              <a:rPr lang="en-GB" sz="1200" dirty="0"/>
              <a:t>The general economy seats were well-liked by the customers. However, there seems to be an opportunity to further enhance the overall economy class service and comfort.</a:t>
            </a:r>
          </a:p>
          <a:p>
            <a:pPr>
              <a:lnSpc>
                <a:spcPct val="90000"/>
              </a:lnSpc>
            </a:pPr>
            <a:r>
              <a:rPr lang="en-GB" sz="1200" dirty="0"/>
              <a:t>Customers traveling in business class are looking for an enhanced experience that provides value for their money. This suggests a need for improvements or additional features to make the business class offering more attractive.</a:t>
            </a:r>
          </a:p>
          <a:p>
            <a:pPr>
              <a:lnSpc>
                <a:spcPct val="90000"/>
              </a:lnSpc>
            </a:pPr>
            <a:r>
              <a:rPr lang="en-GB" sz="1200" dirty="0"/>
              <a:t>There's a call to improve the inflight entertainment experience, which implies that customers are seeking more engaging entertainment options.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23D27662-9840-167D-B90B-92EF9E8DD7C8}"/>
              </a:ext>
            </a:extLst>
          </p:cNvPr>
          <p:cNvSpPr txBox="1">
            <a:spLocks/>
          </p:cNvSpPr>
          <p:nvPr/>
        </p:nvSpPr>
        <p:spPr>
          <a:xfrm>
            <a:off x="7535824" y="1410207"/>
            <a:ext cx="3360771" cy="988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06F639AB-F835-C61D-D59B-8EFD5B97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539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Customer Feedback Insights</a:t>
            </a:r>
          </a:p>
        </p:txBody>
      </p:sp>
    </p:spTree>
    <p:extLst>
      <p:ext uri="{BB962C8B-B14F-4D97-AF65-F5344CB8AC3E}">
        <p14:creationId xmlns:p14="http://schemas.microsoft.com/office/powerpoint/2010/main" val="97914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272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British Airways</vt:lpstr>
      <vt:lpstr>Performance Overview</vt:lpstr>
      <vt:lpstr>Rating-Based Customer Satisfaction: Insights into Passenger Experiences</vt:lpstr>
      <vt:lpstr>Customer Feedback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Muhammad Rubeel Saleem</cp:lastModifiedBy>
  <cp:revision>2</cp:revision>
  <dcterms:created xsi:type="dcterms:W3CDTF">2022-12-06T11:13:27Z</dcterms:created>
  <dcterms:modified xsi:type="dcterms:W3CDTF">2023-08-31T00:25:19Z</dcterms:modified>
</cp:coreProperties>
</file>