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3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4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4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42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39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6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2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490258-A0DD-49FC-BEC8-5544A17DCDD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3DF745-5EF0-46CE-B9CF-5BF1ECC81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C611-3DD7-12EC-565B-C23B98C4A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6378A-497C-106B-274C-D0DDE99E8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Predictive Modelling Results</a:t>
            </a:r>
          </a:p>
        </p:txBody>
      </p:sp>
    </p:spTree>
    <p:extLst>
      <p:ext uri="{BB962C8B-B14F-4D97-AF65-F5344CB8AC3E}">
        <p14:creationId xmlns:p14="http://schemas.microsoft.com/office/powerpoint/2010/main" val="129874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15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BB69-08A3-0741-9E15-ECED76CB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23" y="749192"/>
            <a:ext cx="3890229" cy="5126674"/>
          </a:xfrm>
        </p:spPr>
        <p:txBody>
          <a:bodyPr>
            <a:noAutofit/>
          </a:bodyPr>
          <a:lstStyle/>
          <a:p>
            <a:pPr algn="just"/>
            <a:r>
              <a:rPr lang="en-GB" sz="1400" dirty="0"/>
              <a:t>Accuracy and Imbalanced Data: </a:t>
            </a:r>
            <a:r>
              <a:rPr lang="en-GB" sz="1400" b="1" dirty="0"/>
              <a:t>Accuracy: 61%</a:t>
            </a:r>
            <a:r>
              <a:rPr lang="en-GB" sz="1400" dirty="0"/>
              <a:t> Higher accuracy might seem appealing, but we need to dig deeper to understand the true performance.</a:t>
            </a:r>
          </a:p>
          <a:p>
            <a:pPr algn="just"/>
            <a:r>
              <a:rPr lang="en-GB" sz="1400" dirty="0"/>
              <a:t>Precision and True Positives: </a:t>
            </a:r>
            <a:r>
              <a:rPr lang="en-GB" sz="1400" b="1" dirty="0"/>
              <a:t>Precision: 60% </a:t>
            </a:r>
            <a:r>
              <a:rPr lang="en-GB" sz="1400" dirty="0"/>
              <a:t>This metric tells us about the accuracy of positive predictions. 60% of predicted completed bookings are actually successful bookings.</a:t>
            </a:r>
          </a:p>
          <a:p>
            <a:pPr algn="just"/>
            <a:r>
              <a:rPr lang="en-GB" sz="1400" dirty="0"/>
              <a:t>Recall and Identifying Success: </a:t>
            </a:r>
            <a:r>
              <a:rPr lang="en-GB" sz="1400" b="1" dirty="0"/>
              <a:t>Recall: 59% </a:t>
            </a:r>
            <a:r>
              <a:rPr lang="en-GB" sz="1400" dirty="0"/>
              <a:t>This metric highlights how well we identify true successful bookings. There's a 59% chance of capturing actual successful bookings.</a:t>
            </a:r>
          </a:p>
          <a:p>
            <a:pPr algn="just"/>
            <a:r>
              <a:rPr lang="en-GB" sz="1400" dirty="0"/>
              <a:t>The most influential variable impacting successful flight bookings was identified as 'Purchase Lead Time. This refers to the duration between the booking purchase and the actual departure.</a:t>
            </a:r>
          </a:p>
          <a:p>
            <a:pPr algn="just"/>
            <a:r>
              <a:rPr lang="en-GB" sz="1400" dirty="0"/>
              <a:t>Flight-related variables, such as flight time and duration, emerged as significant factors influencing successful flight bookings. Customers' booking origin, on the other hand, did not demonstrate a substantial impact on booking outcomes.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F699A-2F2E-8278-8078-7DB64D67A16C}"/>
              </a:ext>
            </a:extLst>
          </p:cNvPr>
          <p:cNvSpPr txBox="1"/>
          <p:nvPr/>
        </p:nvSpPr>
        <p:spPr>
          <a:xfrm>
            <a:off x="5878440" y="5875866"/>
            <a:ext cx="502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Features Driving Successful Flight Bookings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C7DDF-3546-DA4F-CE94-F2C0FDFB6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372" y="1060624"/>
            <a:ext cx="6307525" cy="4510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4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168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Muhammad Rubeel Saleem</dc:creator>
  <cp:lastModifiedBy>Muhammad Rubeel Saleem</cp:lastModifiedBy>
  <cp:revision>2</cp:revision>
  <dcterms:created xsi:type="dcterms:W3CDTF">2023-08-31T19:59:11Z</dcterms:created>
  <dcterms:modified xsi:type="dcterms:W3CDTF">2023-08-31T20:12:33Z</dcterms:modified>
</cp:coreProperties>
</file>