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9"/>
    <p:restoredTop sz="94664"/>
  </p:normalViewPr>
  <p:slideViewPr>
    <p:cSldViewPr snapToGrid="0" snapToObjects="1">
      <p:cViewPr>
        <p:scale>
          <a:sx n="231" d="100"/>
          <a:sy n="231" d="100"/>
        </p:scale>
        <p:origin x="-1544" y="-7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1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0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6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1E94-6539-0F43-8ECC-8323E6AF232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07B6-BF12-A542-BDA7-992EFCAB6E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FEC9DCA-A0A3-8AB2-AD96-0EB5D8C7BE86}"/>
              </a:ext>
            </a:extLst>
          </p:cNvPr>
          <p:cNvGrpSpPr/>
          <p:nvPr/>
        </p:nvGrpSpPr>
        <p:grpSpPr>
          <a:xfrm>
            <a:off x="1693680" y="1730793"/>
            <a:ext cx="3281874" cy="2501374"/>
            <a:chOff x="1693680" y="1730793"/>
            <a:chExt cx="3281874" cy="2501374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2A500AF0-5777-4480-1B3A-ED51FA7829A6}"/>
                </a:ext>
              </a:extLst>
            </p:cNvPr>
            <p:cNvSpPr/>
            <p:nvPr/>
          </p:nvSpPr>
          <p:spPr>
            <a:xfrm>
              <a:off x="1693680" y="1730793"/>
              <a:ext cx="3281874" cy="2501374"/>
            </a:xfrm>
            <a:custGeom>
              <a:avLst/>
              <a:gdLst>
                <a:gd name="connsiteX0" fmla="*/ 62971 w 2067567"/>
                <a:gd name="connsiteY0" fmla="*/ 0 h 2109751"/>
                <a:gd name="connsiteX1" fmla="*/ 2057072 w 2067567"/>
                <a:gd name="connsiteY1" fmla="*/ 31489 h 2109751"/>
                <a:gd name="connsiteX2" fmla="*/ 2067567 w 2067567"/>
                <a:gd name="connsiteY2" fmla="*/ 2109751 h 2109751"/>
                <a:gd name="connsiteX3" fmla="*/ 0 w 2067567"/>
                <a:gd name="connsiteY3" fmla="*/ 2078262 h 2109751"/>
                <a:gd name="connsiteX4" fmla="*/ 62971 w 2067567"/>
                <a:gd name="connsiteY4" fmla="*/ 0 h 2109751"/>
                <a:gd name="connsiteX0" fmla="*/ 62971 w 2221109"/>
                <a:gd name="connsiteY0" fmla="*/ 0 h 2109751"/>
                <a:gd name="connsiteX1" fmla="*/ 2057072 w 2221109"/>
                <a:gd name="connsiteY1" fmla="*/ 31489 h 2109751"/>
                <a:gd name="connsiteX2" fmla="*/ 2067567 w 2221109"/>
                <a:gd name="connsiteY2" fmla="*/ 1133598 h 2109751"/>
                <a:gd name="connsiteX3" fmla="*/ 2067567 w 2221109"/>
                <a:gd name="connsiteY3" fmla="*/ 2109751 h 2109751"/>
                <a:gd name="connsiteX4" fmla="*/ 0 w 2221109"/>
                <a:gd name="connsiteY4" fmla="*/ 2078262 h 2109751"/>
                <a:gd name="connsiteX5" fmla="*/ 62971 w 2221109"/>
                <a:gd name="connsiteY5" fmla="*/ 0 h 2109751"/>
                <a:gd name="connsiteX0" fmla="*/ 62971 w 2424520"/>
                <a:gd name="connsiteY0" fmla="*/ 0 h 2109751"/>
                <a:gd name="connsiteX1" fmla="*/ 2057072 w 2424520"/>
                <a:gd name="connsiteY1" fmla="*/ 31489 h 2109751"/>
                <a:gd name="connsiteX2" fmla="*/ 2424406 w 2424520"/>
                <a:gd name="connsiteY2" fmla="*/ 1165086 h 2109751"/>
                <a:gd name="connsiteX3" fmla="*/ 2067567 w 2424520"/>
                <a:gd name="connsiteY3" fmla="*/ 2109751 h 2109751"/>
                <a:gd name="connsiteX4" fmla="*/ 0 w 2424520"/>
                <a:gd name="connsiteY4" fmla="*/ 2078262 h 2109751"/>
                <a:gd name="connsiteX5" fmla="*/ 62971 w 2424520"/>
                <a:gd name="connsiteY5" fmla="*/ 0 h 2109751"/>
                <a:gd name="connsiteX0" fmla="*/ 62971 w 2424520"/>
                <a:gd name="connsiteY0" fmla="*/ 0 h 2109751"/>
                <a:gd name="connsiteX1" fmla="*/ 2057072 w 2424520"/>
                <a:gd name="connsiteY1" fmla="*/ 31489 h 2109751"/>
                <a:gd name="connsiteX2" fmla="*/ 2424406 w 2424520"/>
                <a:gd name="connsiteY2" fmla="*/ 1165086 h 2109751"/>
                <a:gd name="connsiteX3" fmla="*/ 2067567 w 2424520"/>
                <a:gd name="connsiteY3" fmla="*/ 2109751 h 2109751"/>
                <a:gd name="connsiteX4" fmla="*/ 0 w 2424520"/>
                <a:gd name="connsiteY4" fmla="*/ 2078262 h 2109751"/>
                <a:gd name="connsiteX5" fmla="*/ 20989 w 2424520"/>
                <a:gd name="connsiteY5" fmla="*/ 1028635 h 2109751"/>
                <a:gd name="connsiteX6" fmla="*/ 62971 w 2424520"/>
                <a:gd name="connsiteY6" fmla="*/ 0 h 2109751"/>
                <a:gd name="connsiteX0" fmla="*/ 419812 w 2781361"/>
                <a:gd name="connsiteY0" fmla="*/ 0 h 2109751"/>
                <a:gd name="connsiteX1" fmla="*/ 2413913 w 2781361"/>
                <a:gd name="connsiteY1" fmla="*/ 31489 h 2109751"/>
                <a:gd name="connsiteX2" fmla="*/ 2781247 w 2781361"/>
                <a:gd name="connsiteY2" fmla="*/ 1165086 h 2109751"/>
                <a:gd name="connsiteX3" fmla="*/ 2424408 w 2781361"/>
                <a:gd name="connsiteY3" fmla="*/ 2109751 h 2109751"/>
                <a:gd name="connsiteX4" fmla="*/ 356841 w 2781361"/>
                <a:gd name="connsiteY4" fmla="*/ 2078262 h 2109751"/>
                <a:gd name="connsiteX5" fmla="*/ 0 w 2781361"/>
                <a:gd name="connsiteY5" fmla="*/ 1049627 h 2109751"/>
                <a:gd name="connsiteX6" fmla="*/ 419812 w 2781361"/>
                <a:gd name="connsiteY6" fmla="*/ 0 h 2109751"/>
                <a:gd name="connsiteX0" fmla="*/ 419812 w 2781361"/>
                <a:gd name="connsiteY0" fmla="*/ 0 h 2109751"/>
                <a:gd name="connsiteX1" fmla="*/ 2413913 w 2781361"/>
                <a:gd name="connsiteY1" fmla="*/ 31489 h 2109751"/>
                <a:gd name="connsiteX2" fmla="*/ 2781247 w 2781361"/>
                <a:gd name="connsiteY2" fmla="*/ 1165086 h 2109751"/>
                <a:gd name="connsiteX3" fmla="*/ 2424408 w 2781361"/>
                <a:gd name="connsiteY3" fmla="*/ 2109751 h 2109751"/>
                <a:gd name="connsiteX4" fmla="*/ 356841 w 2781361"/>
                <a:gd name="connsiteY4" fmla="*/ 2078262 h 2109751"/>
                <a:gd name="connsiteX5" fmla="*/ 0 w 2781361"/>
                <a:gd name="connsiteY5" fmla="*/ 1049627 h 2109751"/>
                <a:gd name="connsiteX6" fmla="*/ 419812 w 2781361"/>
                <a:gd name="connsiteY6" fmla="*/ 0 h 2109751"/>
                <a:gd name="connsiteX0" fmla="*/ 425578 w 2787127"/>
                <a:gd name="connsiteY0" fmla="*/ 0 h 2109751"/>
                <a:gd name="connsiteX1" fmla="*/ 2419679 w 2787127"/>
                <a:gd name="connsiteY1" fmla="*/ 31489 h 2109751"/>
                <a:gd name="connsiteX2" fmla="*/ 2787013 w 2787127"/>
                <a:gd name="connsiteY2" fmla="*/ 1165086 h 2109751"/>
                <a:gd name="connsiteX3" fmla="*/ 2430174 w 2787127"/>
                <a:gd name="connsiteY3" fmla="*/ 2109751 h 2109751"/>
                <a:gd name="connsiteX4" fmla="*/ 362607 w 2787127"/>
                <a:gd name="connsiteY4" fmla="*/ 2078262 h 2109751"/>
                <a:gd name="connsiteX5" fmla="*/ 5766 w 2787127"/>
                <a:gd name="connsiteY5" fmla="*/ 1049627 h 2109751"/>
                <a:gd name="connsiteX6" fmla="*/ 425578 w 2787127"/>
                <a:gd name="connsiteY6" fmla="*/ 0 h 2109751"/>
                <a:gd name="connsiteX0" fmla="*/ 425578 w 2787127"/>
                <a:gd name="connsiteY0" fmla="*/ 10496 h 2120247"/>
                <a:gd name="connsiteX1" fmla="*/ 2419679 w 2787127"/>
                <a:gd name="connsiteY1" fmla="*/ 0 h 2120247"/>
                <a:gd name="connsiteX2" fmla="*/ 2787013 w 2787127"/>
                <a:gd name="connsiteY2" fmla="*/ 1175582 h 2120247"/>
                <a:gd name="connsiteX3" fmla="*/ 2430174 w 2787127"/>
                <a:gd name="connsiteY3" fmla="*/ 2120247 h 2120247"/>
                <a:gd name="connsiteX4" fmla="*/ 362607 w 2787127"/>
                <a:gd name="connsiteY4" fmla="*/ 2088758 h 2120247"/>
                <a:gd name="connsiteX5" fmla="*/ 5766 w 2787127"/>
                <a:gd name="connsiteY5" fmla="*/ 1060123 h 2120247"/>
                <a:gd name="connsiteX6" fmla="*/ 425578 w 2787127"/>
                <a:gd name="connsiteY6" fmla="*/ 10496 h 2120247"/>
                <a:gd name="connsiteX0" fmla="*/ 425578 w 2787127"/>
                <a:gd name="connsiteY0" fmla="*/ 0 h 2109751"/>
                <a:gd name="connsiteX1" fmla="*/ 2419679 w 2787127"/>
                <a:gd name="connsiteY1" fmla="*/ 0 h 2109751"/>
                <a:gd name="connsiteX2" fmla="*/ 2787013 w 2787127"/>
                <a:gd name="connsiteY2" fmla="*/ 1165086 h 2109751"/>
                <a:gd name="connsiteX3" fmla="*/ 2430174 w 2787127"/>
                <a:gd name="connsiteY3" fmla="*/ 2109751 h 2109751"/>
                <a:gd name="connsiteX4" fmla="*/ 362607 w 2787127"/>
                <a:gd name="connsiteY4" fmla="*/ 2078262 h 2109751"/>
                <a:gd name="connsiteX5" fmla="*/ 5766 w 2787127"/>
                <a:gd name="connsiteY5" fmla="*/ 1049627 h 2109751"/>
                <a:gd name="connsiteX6" fmla="*/ 425578 w 2787127"/>
                <a:gd name="connsiteY6" fmla="*/ 0 h 2109751"/>
                <a:gd name="connsiteX0" fmla="*/ 425578 w 2787127"/>
                <a:gd name="connsiteY0" fmla="*/ 0 h 2091708"/>
                <a:gd name="connsiteX1" fmla="*/ 2419679 w 2787127"/>
                <a:gd name="connsiteY1" fmla="*/ 0 h 2091708"/>
                <a:gd name="connsiteX2" fmla="*/ 2787013 w 2787127"/>
                <a:gd name="connsiteY2" fmla="*/ 1165086 h 2091708"/>
                <a:gd name="connsiteX3" fmla="*/ 2430174 w 2787127"/>
                <a:gd name="connsiteY3" fmla="*/ 2091708 h 2091708"/>
                <a:gd name="connsiteX4" fmla="*/ 362607 w 2787127"/>
                <a:gd name="connsiteY4" fmla="*/ 2078262 h 2091708"/>
                <a:gd name="connsiteX5" fmla="*/ 5766 w 2787127"/>
                <a:gd name="connsiteY5" fmla="*/ 1049627 h 2091708"/>
                <a:gd name="connsiteX6" fmla="*/ 425578 w 2787127"/>
                <a:gd name="connsiteY6" fmla="*/ 0 h 2091708"/>
                <a:gd name="connsiteX0" fmla="*/ 425578 w 2787127"/>
                <a:gd name="connsiteY0" fmla="*/ 0 h 2082686"/>
                <a:gd name="connsiteX1" fmla="*/ 2419679 w 2787127"/>
                <a:gd name="connsiteY1" fmla="*/ 0 h 2082686"/>
                <a:gd name="connsiteX2" fmla="*/ 2787013 w 2787127"/>
                <a:gd name="connsiteY2" fmla="*/ 1165086 h 2082686"/>
                <a:gd name="connsiteX3" fmla="*/ 2430174 w 2787127"/>
                <a:gd name="connsiteY3" fmla="*/ 2082686 h 2082686"/>
                <a:gd name="connsiteX4" fmla="*/ 362607 w 2787127"/>
                <a:gd name="connsiteY4" fmla="*/ 2078262 h 2082686"/>
                <a:gd name="connsiteX5" fmla="*/ 5766 w 2787127"/>
                <a:gd name="connsiteY5" fmla="*/ 1049627 h 2082686"/>
                <a:gd name="connsiteX6" fmla="*/ 425578 w 2787127"/>
                <a:gd name="connsiteY6" fmla="*/ 0 h 208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127" h="2082686">
                  <a:moveTo>
                    <a:pt x="425578" y="0"/>
                  </a:moveTo>
                  <a:lnTo>
                    <a:pt x="2419679" y="0"/>
                  </a:lnTo>
                  <a:cubicBezTo>
                    <a:pt x="2753778" y="188933"/>
                    <a:pt x="2785264" y="817972"/>
                    <a:pt x="2787013" y="1165086"/>
                  </a:cubicBezTo>
                  <a:cubicBezTo>
                    <a:pt x="2788762" y="1512200"/>
                    <a:pt x="2774768" y="1925242"/>
                    <a:pt x="2430174" y="2082686"/>
                  </a:cubicBezTo>
                  <a:lnTo>
                    <a:pt x="362607" y="2078262"/>
                  </a:lnTo>
                  <a:cubicBezTo>
                    <a:pt x="-41461" y="1901575"/>
                    <a:pt x="-4729" y="1396004"/>
                    <a:pt x="5766" y="1049627"/>
                  </a:cubicBezTo>
                  <a:cubicBezTo>
                    <a:pt x="16261" y="703250"/>
                    <a:pt x="23259" y="169690"/>
                    <a:pt x="425578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E14756D-9DB3-9F3F-1D25-2E98E13AA819}"/>
                </a:ext>
              </a:extLst>
            </p:cNvPr>
            <p:cNvSpPr txBox="1"/>
            <p:nvPr/>
          </p:nvSpPr>
          <p:spPr>
            <a:xfrm>
              <a:off x="2594033" y="1778389"/>
              <a:ext cx="148117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 defTabSz="342900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GROWING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8391062-1DBA-18AA-FF9C-73BDFBA516DB}"/>
                </a:ext>
              </a:extLst>
            </p:cNvPr>
            <p:cNvSpPr txBox="1"/>
            <p:nvPr/>
          </p:nvSpPr>
          <p:spPr>
            <a:xfrm>
              <a:off x="2407282" y="3875598"/>
              <a:ext cx="185467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 defTabSz="34290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 FRAGMENT</a:t>
              </a:r>
            </a:p>
          </p:txBody>
        </p:sp>
        <p:sp>
          <p:nvSpPr>
            <p:cNvPr id="8" name="Rectangle à coins arrondis 3">
              <a:extLst>
                <a:ext uri="{FF2B5EF4-FFF2-40B4-BE49-F238E27FC236}">
                  <a16:creationId xmlns:a16="http://schemas.microsoft.com/office/drawing/2014/main" id="{64D9B00C-6D9F-904D-8672-9800CCB2F5E5}"/>
                </a:ext>
              </a:extLst>
            </p:cNvPr>
            <p:cNvSpPr/>
            <p:nvPr/>
          </p:nvSpPr>
          <p:spPr>
            <a:xfrm flipH="1">
              <a:off x="1846350" y="2135073"/>
              <a:ext cx="2976536" cy="1692815"/>
            </a:xfrm>
            <a:prstGeom prst="roundRect">
              <a:avLst>
                <a:gd name="adj" fmla="val 11661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CA26FD-4755-30DE-D029-126E75BBF9A4}"/>
                </a:ext>
              </a:extLst>
            </p:cNvPr>
            <p:cNvSpPr/>
            <p:nvPr/>
          </p:nvSpPr>
          <p:spPr>
            <a:xfrm>
              <a:off x="2344998" y="2514257"/>
              <a:ext cx="2051301" cy="71643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C98AEC6D-8F9C-70A0-8259-27B11D2C67A1}"/>
                </a:ext>
              </a:extLst>
            </p:cNvPr>
            <p:cNvSpPr/>
            <p:nvPr/>
          </p:nvSpPr>
          <p:spPr>
            <a:xfrm>
              <a:off x="2132401" y="2475389"/>
              <a:ext cx="2404445" cy="1225415"/>
            </a:xfrm>
            <a:custGeom>
              <a:avLst/>
              <a:gdLst>
                <a:gd name="connsiteX0" fmla="*/ 0 w 1818992"/>
                <a:gd name="connsiteY0" fmla="*/ 159587 h 957504"/>
                <a:gd name="connsiteX1" fmla="*/ 159587 w 1818992"/>
                <a:gd name="connsiteY1" fmla="*/ 0 h 957504"/>
                <a:gd name="connsiteX2" fmla="*/ 1659405 w 1818992"/>
                <a:gd name="connsiteY2" fmla="*/ 0 h 957504"/>
                <a:gd name="connsiteX3" fmla="*/ 1818992 w 1818992"/>
                <a:gd name="connsiteY3" fmla="*/ 159587 h 957504"/>
                <a:gd name="connsiteX4" fmla="*/ 1818992 w 1818992"/>
                <a:gd name="connsiteY4" fmla="*/ 797917 h 957504"/>
                <a:gd name="connsiteX5" fmla="*/ 1659405 w 1818992"/>
                <a:gd name="connsiteY5" fmla="*/ 957504 h 957504"/>
                <a:gd name="connsiteX6" fmla="*/ 159587 w 1818992"/>
                <a:gd name="connsiteY6" fmla="*/ 957504 h 957504"/>
                <a:gd name="connsiteX7" fmla="*/ 0 w 1818992"/>
                <a:gd name="connsiteY7" fmla="*/ 797917 h 957504"/>
                <a:gd name="connsiteX8" fmla="*/ 0 w 1818992"/>
                <a:gd name="connsiteY8" fmla="*/ 159587 h 957504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1659405 w 1818992"/>
                <a:gd name="connsiteY3" fmla="*/ 1 h 957505"/>
                <a:gd name="connsiteX4" fmla="*/ 1818992 w 1818992"/>
                <a:gd name="connsiteY4" fmla="*/ 159588 h 957505"/>
                <a:gd name="connsiteX5" fmla="*/ 1818992 w 1818992"/>
                <a:gd name="connsiteY5" fmla="*/ 797918 h 957505"/>
                <a:gd name="connsiteX6" fmla="*/ 1659405 w 1818992"/>
                <a:gd name="connsiteY6" fmla="*/ 957505 h 957505"/>
                <a:gd name="connsiteX7" fmla="*/ 159587 w 1818992"/>
                <a:gd name="connsiteY7" fmla="*/ 957505 h 957505"/>
                <a:gd name="connsiteX8" fmla="*/ 0 w 1818992"/>
                <a:gd name="connsiteY8" fmla="*/ 797918 h 957505"/>
                <a:gd name="connsiteX9" fmla="*/ 0 w 1818992"/>
                <a:gd name="connsiteY9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1659405 w 1818992"/>
                <a:gd name="connsiteY4" fmla="*/ 1 h 957505"/>
                <a:gd name="connsiteX5" fmla="*/ 1818992 w 1818992"/>
                <a:gd name="connsiteY5" fmla="*/ 159588 h 957505"/>
                <a:gd name="connsiteX6" fmla="*/ 1818992 w 1818992"/>
                <a:gd name="connsiteY6" fmla="*/ 797918 h 957505"/>
                <a:gd name="connsiteX7" fmla="*/ 1659405 w 1818992"/>
                <a:gd name="connsiteY7" fmla="*/ 957505 h 957505"/>
                <a:gd name="connsiteX8" fmla="*/ 159587 w 1818992"/>
                <a:gd name="connsiteY8" fmla="*/ 957505 h 957505"/>
                <a:gd name="connsiteX9" fmla="*/ 0 w 1818992"/>
                <a:gd name="connsiteY9" fmla="*/ 797918 h 957505"/>
                <a:gd name="connsiteX10" fmla="*/ 0 w 1818992"/>
                <a:gd name="connsiteY10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659405 w 1818992"/>
                <a:gd name="connsiteY5" fmla="*/ 1 h 957505"/>
                <a:gd name="connsiteX6" fmla="*/ 1818992 w 1818992"/>
                <a:gd name="connsiteY6" fmla="*/ 159588 h 957505"/>
                <a:gd name="connsiteX7" fmla="*/ 1818992 w 1818992"/>
                <a:gd name="connsiteY7" fmla="*/ 797918 h 957505"/>
                <a:gd name="connsiteX8" fmla="*/ 1659405 w 1818992"/>
                <a:gd name="connsiteY8" fmla="*/ 957505 h 957505"/>
                <a:gd name="connsiteX9" fmla="*/ 159587 w 1818992"/>
                <a:gd name="connsiteY9" fmla="*/ 957505 h 957505"/>
                <a:gd name="connsiteX10" fmla="*/ 0 w 1818992"/>
                <a:gd name="connsiteY10" fmla="*/ 797918 h 957505"/>
                <a:gd name="connsiteX11" fmla="*/ 0 w 1818992"/>
                <a:gd name="connsiteY11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053772 w 1818992"/>
                <a:gd name="connsiteY5" fmla="*/ 251059 h 957505"/>
                <a:gd name="connsiteX6" fmla="*/ 1659405 w 1818992"/>
                <a:gd name="connsiteY6" fmla="*/ 1 h 957505"/>
                <a:gd name="connsiteX7" fmla="*/ 1818992 w 1818992"/>
                <a:gd name="connsiteY7" fmla="*/ 159588 h 957505"/>
                <a:gd name="connsiteX8" fmla="*/ 1818992 w 1818992"/>
                <a:gd name="connsiteY8" fmla="*/ 797918 h 957505"/>
                <a:gd name="connsiteX9" fmla="*/ 1659405 w 1818992"/>
                <a:gd name="connsiteY9" fmla="*/ 957505 h 957505"/>
                <a:gd name="connsiteX10" fmla="*/ 159587 w 1818992"/>
                <a:gd name="connsiteY10" fmla="*/ 957505 h 957505"/>
                <a:gd name="connsiteX11" fmla="*/ 0 w 1818992"/>
                <a:gd name="connsiteY11" fmla="*/ 797918 h 957505"/>
                <a:gd name="connsiteX12" fmla="*/ 0 w 1818992"/>
                <a:gd name="connsiteY12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053772 w 1818992"/>
                <a:gd name="connsiteY5" fmla="*/ 251059 h 957505"/>
                <a:gd name="connsiteX6" fmla="*/ 1659405 w 1818992"/>
                <a:gd name="connsiteY6" fmla="*/ 1 h 957505"/>
                <a:gd name="connsiteX7" fmla="*/ 1818992 w 1818992"/>
                <a:gd name="connsiteY7" fmla="*/ 159588 h 957505"/>
                <a:gd name="connsiteX8" fmla="*/ 1818992 w 1818992"/>
                <a:gd name="connsiteY8" fmla="*/ 797918 h 957505"/>
                <a:gd name="connsiteX9" fmla="*/ 1659405 w 1818992"/>
                <a:gd name="connsiteY9" fmla="*/ 957505 h 957505"/>
                <a:gd name="connsiteX10" fmla="*/ 159587 w 1818992"/>
                <a:gd name="connsiteY10" fmla="*/ 957505 h 957505"/>
                <a:gd name="connsiteX11" fmla="*/ 0 w 1818992"/>
                <a:gd name="connsiteY11" fmla="*/ 797918 h 957505"/>
                <a:gd name="connsiteX12" fmla="*/ 0 w 1818992"/>
                <a:gd name="connsiteY12" fmla="*/ 159588 h 957505"/>
                <a:gd name="connsiteX0" fmla="*/ 0 w 1818992"/>
                <a:gd name="connsiteY0" fmla="*/ 159671 h 957588"/>
                <a:gd name="connsiteX1" fmla="*/ 159587 w 1818992"/>
                <a:gd name="connsiteY1" fmla="*/ 84 h 957588"/>
                <a:gd name="connsiteX2" fmla="*/ 195642 w 1818992"/>
                <a:gd name="connsiteY2" fmla="*/ 307412 h 957588"/>
                <a:gd name="connsiteX3" fmla="*/ 526233 w 1818992"/>
                <a:gd name="connsiteY3" fmla="*/ 448090 h 957588"/>
                <a:gd name="connsiteX4" fmla="*/ 807587 w 1818992"/>
                <a:gd name="connsiteY4" fmla="*/ 293345 h 957588"/>
                <a:gd name="connsiteX5" fmla="*/ 1053772 w 1818992"/>
                <a:gd name="connsiteY5" fmla="*/ 251142 h 957588"/>
                <a:gd name="connsiteX6" fmla="*/ 1088941 w 1818992"/>
                <a:gd name="connsiteY6" fmla="*/ 145635 h 957588"/>
                <a:gd name="connsiteX7" fmla="*/ 1659405 w 1818992"/>
                <a:gd name="connsiteY7" fmla="*/ 84 h 957588"/>
                <a:gd name="connsiteX8" fmla="*/ 1818992 w 1818992"/>
                <a:gd name="connsiteY8" fmla="*/ 159671 h 957588"/>
                <a:gd name="connsiteX9" fmla="*/ 1818992 w 1818992"/>
                <a:gd name="connsiteY9" fmla="*/ 798001 h 957588"/>
                <a:gd name="connsiteX10" fmla="*/ 1659405 w 1818992"/>
                <a:gd name="connsiteY10" fmla="*/ 957588 h 957588"/>
                <a:gd name="connsiteX11" fmla="*/ 159587 w 1818992"/>
                <a:gd name="connsiteY11" fmla="*/ 957588 h 957588"/>
                <a:gd name="connsiteX12" fmla="*/ 0 w 1818992"/>
                <a:gd name="connsiteY12" fmla="*/ 798001 h 957588"/>
                <a:gd name="connsiteX13" fmla="*/ 0 w 1818992"/>
                <a:gd name="connsiteY13" fmla="*/ 159671 h 957588"/>
                <a:gd name="connsiteX0" fmla="*/ 0 w 1818992"/>
                <a:gd name="connsiteY0" fmla="*/ 160004 h 957921"/>
                <a:gd name="connsiteX1" fmla="*/ 159587 w 1818992"/>
                <a:gd name="connsiteY1" fmla="*/ 417 h 957921"/>
                <a:gd name="connsiteX2" fmla="*/ 195642 w 1818992"/>
                <a:gd name="connsiteY2" fmla="*/ 307745 h 957921"/>
                <a:gd name="connsiteX3" fmla="*/ 526233 w 1818992"/>
                <a:gd name="connsiteY3" fmla="*/ 448423 h 957921"/>
                <a:gd name="connsiteX4" fmla="*/ 807587 w 1818992"/>
                <a:gd name="connsiteY4" fmla="*/ 293678 h 957921"/>
                <a:gd name="connsiteX5" fmla="*/ 1053772 w 1818992"/>
                <a:gd name="connsiteY5" fmla="*/ 251475 h 957921"/>
                <a:gd name="connsiteX6" fmla="*/ 1088941 w 1818992"/>
                <a:gd name="connsiteY6" fmla="*/ 145968 h 957921"/>
                <a:gd name="connsiteX7" fmla="*/ 1271821 w 1818992"/>
                <a:gd name="connsiteY7" fmla="*/ 251475 h 957921"/>
                <a:gd name="connsiteX8" fmla="*/ 1659405 w 1818992"/>
                <a:gd name="connsiteY8" fmla="*/ 417 h 957921"/>
                <a:gd name="connsiteX9" fmla="*/ 1818992 w 1818992"/>
                <a:gd name="connsiteY9" fmla="*/ 160004 h 957921"/>
                <a:gd name="connsiteX10" fmla="*/ 1818992 w 1818992"/>
                <a:gd name="connsiteY10" fmla="*/ 798334 h 957921"/>
                <a:gd name="connsiteX11" fmla="*/ 1659405 w 1818992"/>
                <a:gd name="connsiteY11" fmla="*/ 957921 h 957921"/>
                <a:gd name="connsiteX12" fmla="*/ 159587 w 1818992"/>
                <a:gd name="connsiteY12" fmla="*/ 957921 h 957921"/>
                <a:gd name="connsiteX13" fmla="*/ 0 w 1818992"/>
                <a:gd name="connsiteY13" fmla="*/ 798334 h 957921"/>
                <a:gd name="connsiteX14" fmla="*/ 0 w 1818992"/>
                <a:gd name="connsiteY14" fmla="*/ 160004 h 957921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71821 w 1818992"/>
                <a:gd name="connsiteY7" fmla="*/ 251093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195642 w 1818992"/>
                <a:gd name="connsiteY2" fmla="*/ 307367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97671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78985 w 1818992"/>
                <a:gd name="connsiteY2" fmla="*/ 359754 h 957543"/>
                <a:gd name="connsiteX3" fmla="*/ 597671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78985 w 1818992"/>
                <a:gd name="connsiteY2" fmla="*/ 359754 h 957543"/>
                <a:gd name="connsiteX3" fmla="*/ 661965 w 1818992"/>
                <a:gd name="connsiteY3" fmla="*/ 438520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13291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13291 w 1818992"/>
                <a:gd name="connsiteY5" fmla="*/ 251097 h 957543"/>
                <a:gd name="connsiteX6" fmla="*/ 1088941 w 1818992"/>
                <a:gd name="connsiteY6" fmla="*/ 97965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238154 w 1818992"/>
                <a:gd name="connsiteY7" fmla="*/ 312133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257204 w 1818992"/>
                <a:gd name="connsiteY7" fmla="*/ 328802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181004 w 1818992"/>
                <a:gd name="connsiteY7" fmla="*/ 281177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181004 w 1818992"/>
                <a:gd name="connsiteY7" fmla="*/ 281177 h 957545"/>
                <a:gd name="connsiteX8" fmla="*/ 1356651 w 1818992"/>
                <a:gd name="connsiteY8" fmla="*/ 304763 h 957545"/>
                <a:gd name="connsiteX9" fmla="*/ 1541708 w 1818992"/>
                <a:gd name="connsiteY9" fmla="*/ 269381 h 957545"/>
                <a:gd name="connsiteX10" fmla="*/ 1659405 w 1818992"/>
                <a:gd name="connsiteY10" fmla="*/ 41 h 957545"/>
                <a:gd name="connsiteX11" fmla="*/ 1818992 w 1818992"/>
                <a:gd name="connsiteY11" fmla="*/ 159628 h 957545"/>
                <a:gd name="connsiteX12" fmla="*/ 1818992 w 1818992"/>
                <a:gd name="connsiteY12" fmla="*/ 797958 h 957545"/>
                <a:gd name="connsiteX13" fmla="*/ 1659405 w 1818992"/>
                <a:gd name="connsiteY13" fmla="*/ 957545 h 957545"/>
                <a:gd name="connsiteX14" fmla="*/ 159587 w 1818992"/>
                <a:gd name="connsiteY14" fmla="*/ 957545 h 957545"/>
                <a:gd name="connsiteX15" fmla="*/ 0 w 1818992"/>
                <a:gd name="connsiteY15" fmla="*/ 797958 h 957545"/>
                <a:gd name="connsiteX16" fmla="*/ 0 w 1818992"/>
                <a:gd name="connsiteY16" fmla="*/ 159628 h 957545"/>
                <a:gd name="connsiteX0" fmla="*/ 0 w 1818992"/>
                <a:gd name="connsiteY0" fmla="*/ 159629 h 957546"/>
                <a:gd name="connsiteX1" fmla="*/ 159587 w 1818992"/>
                <a:gd name="connsiteY1" fmla="*/ 42 h 957546"/>
                <a:gd name="connsiteX2" fmla="*/ 281367 w 1818992"/>
                <a:gd name="connsiteY2" fmla="*/ 385951 h 957546"/>
                <a:gd name="connsiteX3" fmla="*/ 661965 w 1818992"/>
                <a:gd name="connsiteY3" fmla="*/ 438523 h 957546"/>
                <a:gd name="connsiteX4" fmla="*/ 806793 w 1818992"/>
                <a:gd name="connsiteY4" fmla="*/ 246471 h 957546"/>
                <a:gd name="connsiteX5" fmla="*/ 1013291 w 1818992"/>
                <a:gd name="connsiteY5" fmla="*/ 251100 h 957546"/>
                <a:gd name="connsiteX6" fmla="*/ 1088941 w 1818992"/>
                <a:gd name="connsiteY6" fmla="*/ 97968 h 957546"/>
                <a:gd name="connsiteX7" fmla="*/ 1181004 w 1818992"/>
                <a:gd name="connsiteY7" fmla="*/ 281178 h 957546"/>
                <a:gd name="connsiteX8" fmla="*/ 1378083 w 1818992"/>
                <a:gd name="connsiteY8" fmla="*/ 350008 h 957546"/>
                <a:gd name="connsiteX9" fmla="*/ 1541708 w 1818992"/>
                <a:gd name="connsiteY9" fmla="*/ 269382 h 957546"/>
                <a:gd name="connsiteX10" fmla="*/ 1659405 w 1818992"/>
                <a:gd name="connsiteY10" fmla="*/ 42 h 957546"/>
                <a:gd name="connsiteX11" fmla="*/ 1818992 w 1818992"/>
                <a:gd name="connsiteY11" fmla="*/ 159629 h 957546"/>
                <a:gd name="connsiteX12" fmla="*/ 1818992 w 1818992"/>
                <a:gd name="connsiteY12" fmla="*/ 797959 h 957546"/>
                <a:gd name="connsiteX13" fmla="*/ 1659405 w 1818992"/>
                <a:gd name="connsiteY13" fmla="*/ 957546 h 957546"/>
                <a:gd name="connsiteX14" fmla="*/ 159587 w 1818992"/>
                <a:gd name="connsiteY14" fmla="*/ 957546 h 957546"/>
                <a:gd name="connsiteX15" fmla="*/ 0 w 1818992"/>
                <a:gd name="connsiteY15" fmla="*/ 797959 h 957546"/>
                <a:gd name="connsiteX16" fmla="*/ 0 w 1818992"/>
                <a:gd name="connsiteY16" fmla="*/ 159629 h 957546"/>
                <a:gd name="connsiteX0" fmla="*/ 0 w 1818992"/>
                <a:gd name="connsiteY0" fmla="*/ 159630 h 957547"/>
                <a:gd name="connsiteX1" fmla="*/ 159587 w 1818992"/>
                <a:gd name="connsiteY1" fmla="*/ 43 h 957547"/>
                <a:gd name="connsiteX2" fmla="*/ 281367 w 1818992"/>
                <a:gd name="connsiteY2" fmla="*/ 385952 h 957547"/>
                <a:gd name="connsiteX3" fmla="*/ 661965 w 1818992"/>
                <a:gd name="connsiteY3" fmla="*/ 438524 h 957547"/>
                <a:gd name="connsiteX4" fmla="*/ 806793 w 1818992"/>
                <a:gd name="connsiteY4" fmla="*/ 246472 h 957547"/>
                <a:gd name="connsiteX5" fmla="*/ 1013291 w 1818992"/>
                <a:gd name="connsiteY5" fmla="*/ 251101 h 957547"/>
                <a:gd name="connsiteX6" fmla="*/ 1088941 w 1818992"/>
                <a:gd name="connsiteY6" fmla="*/ 97969 h 957547"/>
                <a:gd name="connsiteX7" fmla="*/ 1181004 w 1818992"/>
                <a:gd name="connsiteY7" fmla="*/ 281179 h 957547"/>
                <a:gd name="connsiteX8" fmla="*/ 1382846 w 1818992"/>
                <a:gd name="connsiteY8" fmla="*/ 364297 h 957547"/>
                <a:gd name="connsiteX9" fmla="*/ 1541708 w 1818992"/>
                <a:gd name="connsiteY9" fmla="*/ 269383 h 957547"/>
                <a:gd name="connsiteX10" fmla="*/ 1659405 w 1818992"/>
                <a:gd name="connsiteY10" fmla="*/ 43 h 957547"/>
                <a:gd name="connsiteX11" fmla="*/ 1818992 w 1818992"/>
                <a:gd name="connsiteY11" fmla="*/ 159630 h 957547"/>
                <a:gd name="connsiteX12" fmla="*/ 1818992 w 1818992"/>
                <a:gd name="connsiteY12" fmla="*/ 797960 h 957547"/>
                <a:gd name="connsiteX13" fmla="*/ 1659405 w 1818992"/>
                <a:gd name="connsiteY13" fmla="*/ 957547 h 957547"/>
                <a:gd name="connsiteX14" fmla="*/ 159587 w 1818992"/>
                <a:gd name="connsiteY14" fmla="*/ 957547 h 957547"/>
                <a:gd name="connsiteX15" fmla="*/ 0 w 1818992"/>
                <a:gd name="connsiteY15" fmla="*/ 797960 h 957547"/>
                <a:gd name="connsiteX16" fmla="*/ 0 w 1818992"/>
                <a:gd name="connsiteY16" fmla="*/ 159630 h 957547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88941 w 1818992"/>
                <a:gd name="connsiteY6" fmla="*/ 97972 h 957550"/>
                <a:gd name="connsiteX7" fmla="*/ 1181004 w 1818992"/>
                <a:gd name="connsiteY7" fmla="*/ 281182 h 957550"/>
                <a:gd name="connsiteX8" fmla="*/ 1382846 w 1818992"/>
                <a:gd name="connsiteY8" fmla="*/ 364300 h 957550"/>
                <a:gd name="connsiteX9" fmla="*/ 1563140 w 1818992"/>
                <a:gd name="connsiteY9" fmla="*/ 252717 h 957550"/>
                <a:gd name="connsiteX10" fmla="*/ 1659405 w 1818992"/>
                <a:gd name="connsiteY10" fmla="*/ 46 h 957550"/>
                <a:gd name="connsiteX11" fmla="*/ 1818992 w 1818992"/>
                <a:gd name="connsiteY11" fmla="*/ 159633 h 957550"/>
                <a:gd name="connsiteX12" fmla="*/ 1818992 w 1818992"/>
                <a:gd name="connsiteY12" fmla="*/ 797963 h 957550"/>
                <a:gd name="connsiteX13" fmla="*/ 1659405 w 1818992"/>
                <a:gd name="connsiteY13" fmla="*/ 957550 h 957550"/>
                <a:gd name="connsiteX14" fmla="*/ 159587 w 1818992"/>
                <a:gd name="connsiteY14" fmla="*/ 957550 h 957550"/>
                <a:gd name="connsiteX15" fmla="*/ 0 w 1818992"/>
                <a:gd name="connsiteY15" fmla="*/ 797963 h 957550"/>
                <a:gd name="connsiteX16" fmla="*/ 0 w 1818992"/>
                <a:gd name="connsiteY16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81004 w 1818992"/>
                <a:gd name="connsiteY7" fmla="*/ 281182 h 957550"/>
                <a:gd name="connsiteX8" fmla="*/ 1382846 w 1818992"/>
                <a:gd name="connsiteY8" fmla="*/ 364300 h 957550"/>
                <a:gd name="connsiteX9" fmla="*/ 1563140 w 1818992"/>
                <a:gd name="connsiteY9" fmla="*/ 252717 h 957550"/>
                <a:gd name="connsiteX10" fmla="*/ 1659405 w 1818992"/>
                <a:gd name="connsiteY10" fmla="*/ 46 h 957550"/>
                <a:gd name="connsiteX11" fmla="*/ 1818992 w 1818992"/>
                <a:gd name="connsiteY11" fmla="*/ 159633 h 957550"/>
                <a:gd name="connsiteX12" fmla="*/ 1818992 w 1818992"/>
                <a:gd name="connsiteY12" fmla="*/ 797963 h 957550"/>
                <a:gd name="connsiteX13" fmla="*/ 1659405 w 1818992"/>
                <a:gd name="connsiteY13" fmla="*/ 957550 h 957550"/>
                <a:gd name="connsiteX14" fmla="*/ 159587 w 1818992"/>
                <a:gd name="connsiteY14" fmla="*/ 957550 h 957550"/>
                <a:gd name="connsiteX15" fmla="*/ 0 w 1818992"/>
                <a:gd name="connsiteY15" fmla="*/ 797963 h 957550"/>
                <a:gd name="connsiteX16" fmla="*/ 0 w 1818992"/>
                <a:gd name="connsiteY16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097094 w 1818992"/>
                <a:gd name="connsiteY7" fmla="*/ 142844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23288 w 1818992"/>
                <a:gd name="connsiteY7" fmla="*/ 109506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56626 w 1818992"/>
                <a:gd name="connsiteY8" fmla="*/ 185707 h 957550"/>
                <a:gd name="connsiteX9" fmla="*/ 1181004 w 1818992"/>
                <a:gd name="connsiteY9" fmla="*/ 281182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181004 w 1818992"/>
                <a:gd name="connsiteY9" fmla="*/ 281182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211960 w 1818992"/>
                <a:gd name="connsiteY9" fmla="*/ 288326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202435 w 1818992"/>
                <a:gd name="connsiteY9" fmla="*/ 288326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8992" h="957550">
                  <a:moveTo>
                    <a:pt x="0" y="159633"/>
                  </a:moveTo>
                  <a:cubicBezTo>
                    <a:pt x="0" y="71496"/>
                    <a:pt x="71450" y="46"/>
                    <a:pt x="159587" y="46"/>
                  </a:cubicBezTo>
                  <a:cubicBezTo>
                    <a:pt x="230221" y="-674"/>
                    <a:pt x="197637" y="312875"/>
                    <a:pt x="281367" y="385955"/>
                  </a:cubicBezTo>
                  <a:cubicBezTo>
                    <a:pt x="365097" y="459035"/>
                    <a:pt x="574394" y="461774"/>
                    <a:pt x="661965" y="438527"/>
                  </a:cubicBezTo>
                  <a:cubicBezTo>
                    <a:pt x="749536" y="415280"/>
                    <a:pt x="748239" y="277712"/>
                    <a:pt x="806793" y="246475"/>
                  </a:cubicBezTo>
                  <a:cubicBezTo>
                    <a:pt x="865347" y="215238"/>
                    <a:pt x="871321" y="299981"/>
                    <a:pt x="1013291" y="251104"/>
                  </a:cubicBezTo>
                  <a:cubicBezTo>
                    <a:pt x="1075423" y="225313"/>
                    <a:pt x="1044017" y="115618"/>
                    <a:pt x="1065128" y="88447"/>
                  </a:cubicBezTo>
                  <a:cubicBezTo>
                    <a:pt x="1086239" y="61276"/>
                    <a:pt x="1124707" y="71865"/>
                    <a:pt x="1139957" y="88075"/>
                  </a:cubicBezTo>
                  <a:cubicBezTo>
                    <a:pt x="1155207" y="104285"/>
                    <a:pt x="1130735" y="158285"/>
                    <a:pt x="1137576" y="190469"/>
                  </a:cubicBezTo>
                  <a:cubicBezTo>
                    <a:pt x="1144417" y="222654"/>
                    <a:pt x="1161557" y="259354"/>
                    <a:pt x="1202435" y="288326"/>
                  </a:cubicBezTo>
                  <a:cubicBezTo>
                    <a:pt x="1243313" y="317298"/>
                    <a:pt x="1322729" y="366266"/>
                    <a:pt x="1382846" y="364300"/>
                  </a:cubicBezTo>
                  <a:cubicBezTo>
                    <a:pt x="1442963" y="362334"/>
                    <a:pt x="1517047" y="313426"/>
                    <a:pt x="1563140" y="252717"/>
                  </a:cubicBezTo>
                  <a:cubicBezTo>
                    <a:pt x="1609233" y="192008"/>
                    <a:pt x="1595173" y="-3465"/>
                    <a:pt x="1659405" y="46"/>
                  </a:cubicBezTo>
                  <a:cubicBezTo>
                    <a:pt x="1747542" y="46"/>
                    <a:pt x="1818992" y="71496"/>
                    <a:pt x="1818992" y="159633"/>
                  </a:cubicBezTo>
                  <a:lnTo>
                    <a:pt x="1818992" y="797963"/>
                  </a:lnTo>
                  <a:cubicBezTo>
                    <a:pt x="1818992" y="886100"/>
                    <a:pt x="1747542" y="957550"/>
                    <a:pt x="1659405" y="957550"/>
                  </a:cubicBezTo>
                  <a:lnTo>
                    <a:pt x="159587" y="957550"/>
                  </a:lnTo>
                  <a:cubicBezTo>
                    <a:pt x="71450" y="957550"/>
                    <a:pt x="0" y="886100"/>
                    <a:pt x="0" y="797963"/>
                  </a:cubicBezTo>
                  <a:lnTo>
                    <a:pt x="0" y="159633"/>
                  </a:lnTo>
                  <a:close/>
                </a:path>
              </a:pathLst>
            </a:custGeom>
            <a:gradFill rotWithShape="1">
              <a:gsLst>
                <a:gs pos="0">
                  <a:srgbClr val="8064A2">
                    <a:lumMod val="75000"/>
                  </a:srgbClr>
                </a:gs>
                <a:gs pos="100000">
                  <a:srgbClr val="8064A2">
                    <a:lumMod val="20000"/>
                    <a:lumOff val="8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41B7012-495C-A828-3126-3C5D1BD25707}"/>
                </a:ext>
              </a:extLst>
            </p:cNvPr>
            <p:cNvSpPr txBox="1"/>
            <p:nvPr/>
          </p:nvSpPr>
          <p:spPr>
            <a:xfrm>
              <a:off x="2700813" y="3186584"/>
              <a:ext cx="126761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342900"/>
              <a:r>
                <a:rPr lang="en-US" sz="2400" b="1" dirty="0">
                  <a:solidFill>
                    <a:prstClr val="white"/>
                  </a:solidFill>
                  <a:latin typeface="Verdana"/>
                  <a:cs typeface="Verdana"/>
                </a:rPr>
                <a:t>Target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92386C5-AA73-E4A5-FC1E-86A3D46287DD}"/>
                </a:ext>
              </a:extLst>
            </p:cNvPr>
            <p:cNvGrpSpPr/>
            <p:nvPr/>
          </p:nvGrpSpPr>
          <p:grpSpPr>
            <a:xfrm>
              <a:off x="2473539" y="2267551"/>
              <a:ext cx="1355923" cy="696927"/>
              <a:chOff x="2473539" y="2267551"/>
              <a:chExt cx="1355923" cy="696927"/>
            </a:xfrm>
          </p:grpSpPr>
          <p:sp>
            <p:nvSpPr>
              <p:cNvPr id="13" name="Pentagone régulier 90">
                <a:extLst>
                  <a:ext uri="{FF2B5EF4-FFF2-40B4-BE49-F238E27FC236}">
                    <a16:creationId xmlns:a16="http://schemas.microsoft.com/office/drawing/2014/main" id="{D30273E1-65C7-6486-5460-85A69C32988C}"/>
                  </a:ext>
                </a:extLst>
              </p:cNvPr>
              <p:cNvSpPr/>
              <p:nvPr/>
            </p:nvSpPr>
            <p:spPr>
              <a:xfrm rot="21412200">
                <a:off x="2989429" y="2267551"/>
                <a:ext cx="496251" cy="457563"/>
              </a:xfrm>
              <a:prstGeom prst="pentagon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900">
                  <a:defRPr/>
                </a:pPr>
                <a:endParaRPr lang="fr-FR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Hexagone 13">
                <a:extLst>
                  <a:ext uri="{FF2B5EF4-FFF2-40B4-BE49-F238E27FC236}">
                    <a16:creationId xmlns:a16="http://schemas.microsoft.com/office/drawing/2014/main" id="{8203CD16-8B98-A86A-5967-23F9C7E377E3}"/>
                  </a:ext>
                </a:extLst>
              </p:cNvPr>
              <p:cNvSpPr/>
              <p:nvPr/>
            </p:nvSpPr>
            <p:spPr>
              <a:xfrm rot="281471">
                <a:off x="2473539" y="2440678"/>
                <a:ext cx="627604" cy="523800"/>
              </a:xfrm>
              <a:prstGeom prst="hexagon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342900">
                  <a:defRPr/>
                </a:pPr>
                <a:endParaRPr lang="fr-FR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5BFCAE90-5E3F-DF25-536A-4E51734C9D81}"/>
                  </a:ext>
                </a:extLst>
              </p:cNvPr>
              <p:cNvCxnSpPr/>
              <p:nvPr/>
            </p:nvCxnSpPr>
            <p:spPr>
              <a:xfrm flipV="1">
                <a:off x="3480167" y="2357559"/>
                <a:ext cx="144991" cy="71529"/>
              </a:xfrm>
              <a:prstGeom prst="lin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C4DDB7C-4F63-7A07-1D45-8179F6C7E9BE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3619096" y="2367121"/>
                <a:ext cx="144991" cy="71529"/>
              </a:xfrm>
              <a:prstGeom prst="lin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54BD87B-EB36-A645-0623-23767F167654}"/>
                  </a:ext>
                </a:extLst>
              </p:cNvPr>
              <p:cNvSpPr/>
              <p:nvPr/>
            </p:nvSpPr>
            <p:spPr>
              <a:xfrm>
                <a:off x="3721985" y="2411879"/>
                <a:ext cx="107477" cy="1023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CB460B5-CF64-F495-7F5E-0212C6191C95}"/>
              </a:ext>
            </a:extLst>
          </p:cNvPr>
          <p:cNvGrpSpPr/>
          <p:nvPr/>
        </p:nvGrpSpPr>
        <p:grpSpPr>
          <a:xfrm>
            <a:off x="6506043" y="1730793"/>
            <a:ext cx="3281874" cy="2501374"/>
            <a:chOff x="6506043" y="1730793"/>
            <a:chExt cx="3281874" cy="2501374"/>
          </a:xfrm>
        </p:grpSpPr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51B06B5C-D3A4-63B1-9E44-40E97057BF7D}"/>
                </a:ext>
              </a:extLst>
            </p:cNvPr>
            <p:cNvSpPr/>
            <p:nvPr/>
          </p:nvSpPr>
          <p:spPr>
            <a:xfrm>
              <a:off x="6506043" y="1730793"/>
              <a:ext cx="3281874" cy="2501374"/>
            </a:xfrm>
            <a:custGeom>
              <a:avLst/>
              <a:gdLst>
                <a:gd name="connsiteX0" fmla="*/ 62971 w 2067567"/>
                <a:gd name="connsiteY0" fmla="*/ 0 h 2109751"/>
                <a:gd name="connsiteX1" fmla="*/ 2057072 w 2067567"/>
                <a:gd name="connsiteY1" fmla="*/ 31489 h 2109751"/>
                <a:gd name="connsiteX2" fmla="*/ 2067567 w 2067567"/>
                <a:gd name="connsiteY2" fmla="*/ 2109751 h 2109751"/>
                <a:gd name="connsiteX3" fmla="*/ 0 w 2067567"/>
                <a:gd name="connsiteY3" fmla="*/ 2078262 h 2109751"/>
                <a:gd name="connsiteX4" fmla="*/ 62971 w 2067567"/>
                <a:gd name="connsiteY4" fmla="*/ 0 h 2109751"/>
                <a:gd name="connsiteX0" fmla="*/ 62971 w 2221109"/>
                <a:gd name="connsiteY0" fmla="*/ 0 h 2109751"/>
                <a:gd name="connsiteX1" fmla="*/ 2057072 w 2221109"/>
                <a:gd name="connsiteY1" fmla="*/ 31489 h 2109751"/>
                <a:gd name="connsiteX2" fmla="*/ 2067567 w 2221109"/>
                <a:gd name="connsiteY2" fmla="*/ 1133598 h 2109751"/>
                <a:gd name="connsiteX3" fmla="*/ 2067567 w 2221109"/>
                <a:gd name="connsiteY3" fmla="*/ 2109751 h 2109751"/>
                <a:gd name="connsiteX4" fmla="*/ 0 w 2221109"/>
                <a:gd name="connsiteY4" fmla="*/ 2078262 h 2109751"/>
                <a:gd name="connsiteX5" fmla="*/ 62971 w 2221109"/>
                <a:gd name="connsiteY5" fmla="*/ 0 h 2109751"/>
                <a:gd name="connsiteX0" fmla="*/ 62971 w 2424520"/>
                <a:gd name="connsiteY0" fmla="*/ 0 h 2109751"/>
                <a:gd name="connsiteX1" fmla="*/ 2057072 w 2424520"/>
                <a:gd name="connsiteY1" fmla="*/ 31489 h 2109751"/>
                <a:gd name="connsiteX2" fmla="*/ 2424406 w 2424520"/>
                <a:gd name="connsiteY2" fmla="*/ 1165086 h 2109751"/>
                <a:gd name="connsiteX3" fmla="*/ 2067567 w 2424520"/>
                <a:gd name="connsiteY3" fmla="*/ 2109751 h 2109751"/>
                <a:gd name="connsiteX4" fmla="*/ 0 w 2424520"/>
                <a:gd name="connsiteY4" fmla="*/ 2078262 h 2109751"/>
                <a:gd name="connsiteX5" fmla="*/ 62971 w 2424520"/>
                <a:gd name="connsiteY5" fmla="*/ 0 h 2109751"/>
                <a:gd name="connsiteX0" fmla="*/ 62971 w 2424520"/>
                <a:gd name="connsiteY0" fmla="*/ 0 h 2109751"/>
                <a:gd name="connsiteX1" fmla="*/ 2057072 w 2424520"/>
                <a:gd name="connsiteY1" fmla="*/ 31489 h 2109751"/>
                <a:gd name="connsiteX2" fmla="*/ 2424406 w 2424520"/>
                <a:gd name="connsiteY2" fmla="*/ 1165086 h 2109751"/>
                <a:gd name="connsiteX3" fmla="*/ 2067567 w 2424520"/>
                <a:gd name="connsiteY3" fmla="*/ 2109751 h 2109751"/>
                <a:gd name="connsiteX4" fmla="*/ 0 w 2424520"/>
                <a:gd name="connsiteY4" fmla="*/ 2078262 h 2109751"/>
                <a:gd name="connsiteX5" fmla="*/ 20989 w 2424520"/>
                <a:gd name="connsiteY5" fmla="*/ 1028635 h 2109751"/>
                <a:gd name="connsiteX6" fmla="*/ 62971 w 2424520"/>
                <a:gd name="connsiteY6" fmla="*/ 0 h 2109751"/>
                <a:gd name="connsiteX0" fmla="*/ 419812 w 2781361"/>
                <a:gd name="connsiteY0" fmla="*/ 0 h 2109751"/>
                <a:gd name="connsiteX1" fmla="*/ 2413913 w 2781361"/>
                <a:gd name="connsiteY1" fmla="*/ 31489 h 2109751"/>
                <a:gd name="connsiteX2" fmla="*/ 2781247 w 2781361"/>
                <a:gd name="connsiteY2" fmla="*/ 1165086 h 2109751"/>
                <a:gd name="connsiteX3" fmla="*/ 2424408 w 2781361"/>
                <a:gd name="connsiteY3" fmla="*/ 2109751 h 2109751"/>
                <a:gd name="connsiteX4" fmla="*/ 356841 w 2781361"/>
                <a:gd name="connsiteY4" fmla="*/ 2078262 h 2109751"/>
                <a:gd name="connsiteX5" fmla="*/ 0 w 2781361"/>
                <a:gd name="connsiteY5" fmla="*/ 1049627 h 2109751"/>
                <a:gd name="connsiteX6" fmla="*/ 419812 w 2781361"/>
                <a:gd name="connsiteY6" fmla="*/ 0 h 2109751"/>
                <a:gd name="connsiteX0" fmla="*/ 419812 w 2781361"/>
                <a:gd name="connsiteY0" fmla="*/ 0 h 2109751"/>
                <a:gd name="connsiteX1" fmla="*/ 2413913 w 2781361"/>
                <a:gd name="connsiteY1" fmla="*/ 31489 h 2109751"/>
                <a:gd name="connsiteX2" fmla="*/ 2781247 w 2781361"/>
                <a:gd name="connsiteY2" fmla="*/ 1165086 h 2109751"/>
                <a:gd name="connsiteX3" fmla="*/ 2424408 w 2781361"/>
                <a:gd name="connsiteY3" fmla="*/ 2109751 h 2109751"/>
                <a:gd name="connsiteX4" fmla="*/ 356841 w 2781361"/>
                <a:gd name="connsiteY4" fmla="*/ 2078262 h 2109751"/>
                <a:gd name="connsiteX5" fmla="*/ 0 w 2781361"/>
                <a:gd name="connsiteY5" fmla="*/ 1049627 h 2109751"/>
                <a:gd name="connsiteX6" fmla="*/ 419812 w 2781361"/>
                <a:gd name="connsiteY6" fmla="*/ 0 h 2109751"/>
                <a:gd name="connsiteX0" fmla="*/ 425578 w 2787127"/>
                <a:gd name="connsiteY0" fmla="*/ 0 h 2109751"/>
                <a:gd name="connsiteX1" fmla="*/ 2419679 w 2787127"/>
                <a:gd name="connsiteY1" fmla="*/ 31489 h 2109751"/>
                <a:gd name="connsiteX2" fmla="*/ 2787013 w 2787127"/>
                <a:gd name="connsiteY2" fmla="*/ 1165086 h 2109751"/>
                <a:gd name="connsiteX3" fmla="*/ 2430174 w 2787127"/>
                <a:gd name="connsiteY3" fmla="*/ 2109751 h 2109751"/>
                <a:gd name="connsiteX4" fmla="*/ 362607 w 2787127"/>
                <a:gd name="connsiteY4" fmla="*/ 2078262 h 2109751"/>
                <a:gd name="connsiteX5" fmla="*/ 5766 w 2787127"/>
                <a:gd name="connsiteY5" fmla="*/ 1049627 h 2109751"/>
                <a:gd name="connsiteX6" fmla="*/ 425578 w 2787127"/>
                <a:gd name="connsiteY6" fmla="*/ 0 h 2109751"/>
                <a:gd name="connsiteX0" fmla="*/ 425578 w 2787127"/>
                <a:gd name="connsiteY0" fmla="*/ 10496 h 2120247"/>
                <a:gd name="connsiteX1" fmla="*/ 2419679 w 2787127"/>
                <a:gd name="connsiteY1" fmla="*/ 0 h 2120247"/>
                <a:gd name="connsiteX2" fmla="*/ 2787013 w 2787127"/>
                <a:gd name="connsiteY2" fmla="*/ 1175582 h 2120247"/>
                <a:gd name="connsiteX3" fmla="*/ 2430174 w 2787127"/>
                <a:gd name="connsiteY3" fmla="*/ 2120247 h 2120247"/>
                <a:gd name="connsiteX4" fmla="*/ 362607 w 2787127"/>
                <a:gd name="connsiteY4" fmla="*/ 2088758 h 2120247"/>
                <a:gd name="connsiteX5" fmla="*/ 5766 w 2787127"/>
                <a:gd name="connsiteY5" fmla="*/ 1060123 h 2120247"/>
                <a:gd name="connsiteX6" fmla="*/ 425578 w 2787127"/>
                <a:gd name="connsiteY6" fmla="*/ 10496 h 2120247"/>
                <a:gd name="connsiteX0" fmla="*/ 425578 w 2787127"/>
                <a:gd name="connsiteY0" fmla="*/ 0 h 2109751"/>
                <a:gd name="connsiteX1" fmla="*/ 2419679 w 2787127"/>
                <a:gd name="connsiteY1" fmla="*/ 0 h 2109751"/>
                <a:gd name="connsiteX2" fmla="*/ 2787013 w 2787127"/>
                <a:gd name="connsiteY2" fmla="*/ 1165086 h 2109751"/>
                <a:gd name="connsiteX3" fmla="*/ 2430174 w 2787127"/>
                <a:gd name="connsiteY3" fmla="*/ 2109751 h 2109751"/>
                <a:gd name="connsiteX4" fmla="*/ 362607 w 2787127"/>
                <a:gd name="connsiteY4" fmla="*/ 2078262 h 2109751"/>
                <a:gd name="connsiteX5" fmla="*/ 5766 w 2787127"/>
                <a:gd name="connsiteY5" fmla="*/ 1049627 h 2109751"/>
                <a:gd name="connsiteX6" fmla="*/ 425578 w 2787127"/>
                <a:gd name="connsiteY6" fmla="*/ 0 h 2109751"/>
                <a:gd name="connsiteX0" fmla="*/ 425578 w 2787127"/>
                <a:gd name="connsiteY0" fmla="*/ 0 h 2091708"/>
                <a:gd name="connsiteX1" fmla="*/ 2419679 w 2787127"/>
                <a:gd name="connsiteY1" fmla="*/ 0 h 2091708"/>
                <a:gd name="connsiteX2" fmla="*/ 2787013 w 2787127"/>
                <a:gd name="connsiteY2" fmla="*/ 1165086 h 2091708"/>
                <a:gd name="connsiteX3" fmla="*/ 2430174 w 2787127"/>
                <a:gd name="connsiteY3" fmla="*/ 2091708 h 2091708"/>
                <a:gd name="connsiteX4" fmla="*/ 362607 w 2787127"/>
                <a:gd name="connsiteY4" fmla="*/ 2078262 h 2091708"/>
                <a:gd name="connsiteX5" fmla="*/ 5766 w 2787127"/>
                <a:gd name="connsiteY5" fmla="*/ 1049627 h 2091708"/>
                <a:gd name="connsiteX6" fmla="*/ 425578 w 2787127"/>
                <a:gd name="connsiteY6" fmla="*/ 0 h 2091708"/>
                <a:gd name="connsiteX0" fmla="*/ 425578 w 2787127"/>
                <a:gd name="connsiteY0" fmla="*/ 0 h 2082686"/>
                <a:gd name="connsiteX1" fmla="*/ 2419679 w 2787127"/>
                <a:gd name="connsiteY1" fmla="*/ 0 h 2082686"/>
                <a:gd name="connsiteX2" fmla="*/ 2787013 w 2787127"/>
                <a:gd name="connsiteY2" fmla="*/ 1165086 h 2082686"/>
                <a:gd name="connsiteX3" fmla="*/ 2430174 w 2787127"/>
                <a:gd name="connsiteY3" fmla="*/ 2082686 h 2082686"/>
                <a:gd name="connsiteX4" fmla="*/ 362607 w 2787127"/>
                <a:gd name="connsiteY4" fmla="*/ 2078262 h 2082686"/>
                <a:gd name="connsiteX5" fmla="*/ 5766 w 2787127"/>
                <a:gd name="connsiteY5" fmla="*/ 1049627 h 2082686"/>
                <a:gd name="connsiteX6" fmla="*/ 425578 w 2787127"/>
                <a:gd name="connsiteY6" fmla="*/ 0 h 208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127" h="2082686">
                  <a:moveTo>
                    <a:pt x="425578" y="0"/>
                  </a:moveTo>
                  <a:lnTo>
                    <a:pt x="2419679" y="0"/>
                  </a:lnTo>
                  <a:cubicBezTo>
                    <a:pt x="2753778" y="188933"/>
                    <a:pt x="2785264" y="817972"/>
                    <a:pt x="2787013" y="1165086"/>
                  </a:cubicBezTo>
                  <a:cubicBezTo>
                    <a:pt x="2788762" y="1512200"/>
                    <a:pt x="2774768" y="1925242"/>
                    <a:pt x="2430174" y="2082686"/>
                  </a:cubicBezTo>
                  <a:lnTo>
                    <a:pt x="362607" y="2078262"/>
                  </a:lnTo>
                  <a:cubicBezTo>
                    <a:pt x="-41461" y="1901575"/>
                    <a:pt x="-4729" y="1396004"/>
                    <a:pt x="5766" y="1049627"/>
                  </a:cubicBezTo>
                  <a:cubicBezTo>
                    <a:pt x="16261" y="703250"/>
                    <a:pt x="23259" y="169690"/>
                    <a:pt x="425578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D4D0F2E-DD3C-6F62-DC0D-AF231DE977D0}"/>
                </a:ext>
              </a:extLst>
            </p:cNvPr>
            <p:cNvSpPr txBox="1"/>
            <p:nvPr/>
          </p:nvSpPr>
          <p:spPr>
            <a:xfrm>
              <a:off x="7506582" y="1778389"/>
              <a:ext cx="128080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 defTabSz="342900"/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LINKING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D7AFA3C-8EF6-7605-7A0E-74B45CBCB01C}"/>
                </a:ext>
              </a:extLst>
            </p:cNvPr>
            <p:cNvSpPr txBox="1"/>
            <p:nvPr/>
          </p:nvSpPr>
          <p:spPr>
            <a:xfrm>
              <a:off x="7128274" y="3875598"/>
              <a:ext cx="203741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fr-FR"/>
              </a:defPPr>
              <a:lvl1pPr algn="ctr" defTabSz="342900">
                <a:defRPr sz="2000" b="1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dirty="0"/>
                <a:t>2 FRAGMENTS</a:t>
              </a:r>
            </a:p>
          </p:txBody>
        </p:sp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9A2E3D2E-FCB4-B6A1-CA37-18239C59FE1F}"/>
                </a:ext>
              </a:extLst>
            </p:cNvPr>
            <p:cNvSpPr/>
            <p:nvPr/>
          </p:nvSpPr>
          <p:spPr>
            <a:xfrm flipH="1">
              <a:off x="6658713" y="2135073"/>
              <a:ext cx="2976536" cy="1692815"/>
            </a:xfrm>
            <a:prstGeom prst="roundRect">
              <a:avLst>
                <a:gd name="adj" fmla="val 11661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A84FD7-D6FE-F07F-D3F5-1F3DB938F63F}"/>
                </a:ext>
              </a:extLst>
            </p:cNvPr>
            <p:cNvSpPr/>
            <p:nvPr/>
          </p:nvSpPr>
          <p:spPr>
            <a:xfrm>
              <a:off x="7157361" y="2474583"/>
              <a:ext cx="2051301" cy="71643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à coins arrondis 19">
              <a:extLst>
                <a:ext uri="{FF2B5EF4-FFF2-40B4-BE49-F238E27FC236}">
                  <a16:creationId xmlns:a16="http://schemas.microsoft.com/office/drawing/2014/main" id="{53BD05A7-2CD1-C69D-A850-EB54D9C7107A}"/>
                </a:ext>
              </a:extLst>
            </p:cNvPr>
            <p:cNvSpPr/>
            <p:nvPr/>
          </p:nvSpPr>
          <p:spPr>
            <a:xfrm>
              <a:off x="6944764" y="2475389"/>
              <a:ext cx="2404445" cy="1225415"/>
            </a:xfrm>
            <a:custGeom>
              <a:avLst/>
              <a:gdLst>
                <a:gd name="connsiteX0" fmla="*/ 0 w 1818992"/>
                <a:gd name="connsiteY0" fmla="*/ 159587 h 957504"/>
                <a:gd name="connsiteX1" fmla="*/ 159587 w 1818992"/>
                <a:gd name="connsiteY1" fmla="*/ 0 h 957504"/>
                <a:gd name="connsiteX2" fmla="*/ 1659405 w 1818992"/>
                <a:gd name="connsiteY2" fmla="*/ 0 h 957504"/>
                <a:gd name="connsiteX3" fmla="*/ 1818992 w 1818992"/>
                <a:gd name="connsiteY3" fmla="*/ 159587 h 957504"/>
                <a:gd name="connsiteX4" fmla="*/ 1818992 w 1818992"/>
                <a:gd name="connsiteY4" fmla="*/ 797917 h 957504"/>
                <a:gd name="connsiteX5" fmla="*/ 1659405 w 1818992"/>
                <a:gd name="connsiteY5" fmla="*/ 957504 h 957504"/>
                <a:gd name="connsiteX6" fmla="*/ 159587 w 1818992"/>
                <a:gd name="connsiteY6" fmla="*/ 957504 h 957504"/>
                <a:gd name="connsiteX7" fmla="*/ 0 w 1818992"/>
                <a:gd name="connsiteY7" fmla="*/ 797917 h 957504"/>
                <a:gd name="connsiteX8" fmla="*/ 0 w 1818992"/>
                <a:gd name="connsiteY8" fmla="*/ 159587 h 957504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1659405 w 1818992"/>
                <a:gd name="connsiteY3" fmla="*/ 1 h 957505"/>
                <a:gd name="connsiteX4" fmla="*/ 1818992 w 1818992"/>
                <a:gd name="connsiteY4" fmla="*/ 159588 h 957505"/>
                <a:gd name="connsiteX5" fmla="*/ 1818992 w 1818992"/>
                <a:gd name="connsiteY5" fmla="*/ 797918 h 957505"/>
                <a:gd name="connsiteX6" fmla="*/ 1659405 w 1818992"/>
                <a:gd name="connsiteY6" fmla="*/ 957505 h 957505"/>
                <a:gd name="connsiteX7" fmla="*/ 159587 w 1818992"/>
                <a:gd name="connsiteY7" fmla="*/ 957505 h 957505"/>
                <a:gd name="connsiteX8" fmla="*/ 0 w 1818992"/>
                <a:gd name="connsiteY8" fmla="*/ 797918 h 957505"/>
                <a:gd name="connsiteX9" fmla="*/ 0 w 1818992"/>
                <a:gd name="connsiteY9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1659405 w 1818992"/>
                <a:gd name="connsiteY4" fmla="*/ 1 h 957505"/>
                <a:gd name="connsiteX5" fmla="*/ 1818992 w 1818992"/>
                <a:gd name="connsiteY5" fmla="*/ 159588 h 957505"/>
                <a:gd name="connsiteX6" fmla="*/ 1818992 w 1818992"/>
                <a:gd name="connsiteY6" fmla="*/ 797918 h 957505"/>
                <a:gd name="connsiteX7" fmla="*/ 1659405 w 1818992"/>
                <a:gd name="connsiteY7" fmla="*/ 957505 h 957505"/>
                <a:gd name="connsiteX8" fmla="*/ 159587 w 1818992"/>
                <a:gd name="connsiteY8" fmla="*/ 957505 h 957505"/>
                <a:gd name="connsiteX9" fmla="*/ 0 w 1818992"/>
                <a:gd name="connsiteY9" fmla="*/ 797918 h 957505"/>
                <a:gd name="connsiteX10" fmla="*/ 0 w 1818992"/>
                <a:gd name="connsiteY10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659405 w 1818992"/>
                <a:gd name="connsiteY5" fmla="*/ 1 h 957505"/>
                <a:gd name="connsiteX6" fmla="*/ 1818992 w 1818992"/>
                <a:gd name="connsiteY6" fmla="*/ 159588 h 957505"/>
                <a:gd name="connsiteX7" fmla="*/ 1818992 w 1818992"/>
                <a:gd name="connsiteY7" fmla="*/ 797918 h 957505"/>
                <a:gd name="connsiteX8" fmla="*/ 1659405 w 1818992"/>
                <a:gd name="connsiteY8" fmla="*/ 957505 h 957505"/>
                <a:gd name="connsiteX9" fmla="*/ 159587 w 1818992"/>
                <a:gd name="connsiteY9" fmla="*/ 957505 h 957505"/>
                <a:gd name="connsiteX10" fmla="*/ 0 w 1818992"/>
                <a:gd name="connsiteY10" fmla="*/ 797918 h 957505"/>
                <a:gd name="connsiteX11" fmla="*/ 0 w 1818992"/>
                <a:gd name="connsiteY11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053772 w 1818992"/>
                <a:gd name="connsiteY5" fmla="*/ 251059 h 957505"/>
                <a:gd name="connsiteX6" fmla="*/ 1659405 w 1818992"/>
                <a:gd name="connsiteY6" fmla="*/ 1 h 957505"/>
                <a:gd name="connsiteX7" fmla="*/ 1818992 w 1818992"/>
                <a:gd name="connsiteY7" fmla="*/ 159588 h 957505"/>
                <a:gd name="connsiteX8" fmla="*/ 1818992 w 1818992"/>
                <a:gd name="connsiteY8" fmla="*/ 797918 h 957505"/>
                <a:gd name="connsiteX9" fmla="*/ 1659405 w 1818992"/>
                <a:gd name="connsiteY9" fmla="*/ 957505 h 957505"/>
                <a:gd name="connsiteX10" fmla="*/ 159587 w 1818992"/>
                <a:gd name="connsiteY10" fmla="*/ 957505 h 957505"/>
                <a:gd name="connsiteX11" fmla="*/ 0 w 1818992"/>
                <a:gd name="connsiteY11" fmla="*/ 797918 h 957505"/>
                <a:gd name="connsiteX12" fmla="*/ 0 w 1818992"/>
                <a:gd name="connsiteY12" fmla="*/ 159588 h 957505"/>
                <a:gd name="connsiteX0" fmla="*/ 0 w 1818992"/>
                <a:gd name="connsiteY0" fmla="*/ 159588 h 957505"/>
                <a:gd name="connsiteX1" fmla="*/ 159587 w 1818992"/>
                <a:gd name="connsiteY1" fmla="*/ 1 h 957505"/>
                <a:gd name="connsiteX2" fmla="*/ 195642 w 1818992"/>
                <a:gd name="connsiteY2" fmla="*/ 307329 h 957505"/>
                <a:gd name="connsiteX3" fmla="*/ 526233 w 1818992"/>
                <a:gd name="connsiteY3" fmla="*/ 448007 h 957505"/>
                <a:gd name="connsiteX4" fmla="*/ 807587 w 1818992"/>
                <a:gd name="connsiteY4" fmla="*/ 293262 h 957505"/>
                <a:gd name="connsiteX5" fmla="*/ 1053772 w 1818992"/>
                <a:gd name="connsiteY5" fmla="*/ 251059 h 957505"/>
                <a:gd name="connsiteX6" fmla="*/ 1659405 w 1818992"/>
                <a:gd name="connsiteY6" fmla="*/ 1 h 957505"/>
                <a:gd name="connsiteX7" fmla="*/ 1818992 w 1818992"/>
                <a:gd name="connsiteY7" fmla="*/ 159588 h 957505"/>
                <a:gd name="connsiteX8" fmla="*/ 1818992 w 1818992"/>
                <a:gd name="connsiteY8" fmla="*/ 797918 h 957505"/>
                <a:gd name="connsiteX9" fmla="*/ 1659405 w 1818992"/>
                <a:gd name="connsiteY9" fmla="*/ 957505 h 957505"/>
                <a:gd name="connsiteX10" fmla="*/ 159587 w 1818992"/>
                <a:gd name="connsiteY10" fmla="*/ 957505 h 957505"/>
                <a:gd name="connsiteX11" fmla="*/ 0 w 1818992"/>
                <a:gd name="connsiteY11" fmla="*/ 797918 h 957505"/>
                <a:gd name="connsiteX12" fmla="*/ 0 w 1818992"/>
                <a:gd name="connsiteY12" fmla="*/ 159588 h 957505"/>
                <a:gd name="connsiteX0" fmla="*/ 0 w 1818992"/>
                <a:gd name="connsiteY0" fmla="*/ 159671 h 957588"/>
                <a:gd name="connsiteX1" fmla="*/ 159587 w 1818992"/>
                <a:gd name="connsiteY1" fmla="*/ 84 h 957588"/>
                <a:gd name="connsiteX2" fmla="*/ 195642 w 1818992"/>
                <a:gd name="connsiteY2" fmla="*/ 307412 h 957588"/>
                <a:gd name="connsiteX3" fmla="*/ 526233 w 1818992"/>
                <a:gd name="connsiteY3" fmla="*/ 448090 h 957588"/>
                <a:gd name="connsiteX4" fmla="*/ 807587 w 1818992"/>
                <a:gd name="connsiteY4" fmla="*/ 293345 h 957588"/>
                <a:gd name="connsiteX5" fmla="*/ 1053772 w 1818992"/>
                <a:gd name="connsiteY5" fmla="*/ 251142 h 957588"/>
                <a:gd name="connsiteX6" fmla="*/ 1088941 w 1818992"/>
                <a:gd name="connsiteY6" fmla="*/ 145635 h 957588"/>
                <a:gd name="connsiteX7" fmla="*/ 1659405 w 1818992"/>
                <a:gd name="connsiteY7" fmla="*/ 84 h 957588"/>
                <a:gd name="connsiteX8" fmla="*/ 1818992 w 1818992"/>
                <a:gd name="connsiteY8" fmla="*/ 159671 h 957588"/>
                <a:gd name="connsiteX9" fmla="*/ 1818992 w 1818992"/>
                <a:gd name="connsiteY9" fmla="*/ 798001 h 957588"/>
                <a:gd name="connsiteX10" fmla="*/ 1659405 w 1818992"/>
                <a:gd name="connsiteY10" fmla="*/ 957588 h 957588"/>
                <a:gd name="connsiteX11" fmla="*/ 159587 w 1818992"/>
                <a:gd name="connsiteY11" fmla="*/ 957588 h 957588"/>
                <a:gd name="connsiteX12" fmla="*/ 0 w 1818992"/>
                <a:gd name="connsiteY12" fmla="*/ 798001 h 957588"/>
                <a:gd name="connsiteX13" fmla="*/ 0 w 1818992"/>
                <a:gd name="connsiteY13" fmla="*/ 159671 h 957588"/>
                <a:gd name="connsiteX0" fmla="*/ 0 w 1818992"/>
                <a:gd name="connsiteY0" fmla="*/ 160004 h 957921"/>
                <a:gd name="connsiteX1" fmla="*/ 159587 w 1818992"/>
                <a:gd name="connsiteY1" fmla="*/ 417 h 957921"/>
                <a:gd name="connsiteX2" fmla="*/ 195642 w 1818992"/>
                <a:gd name="connsiteY2" fmla="*/ 307745 h 957921"/>
                <a:gd name="connsiteX3" fmla="*/ 526233 w 1818992"/>
                <a:gd name="connsiteY3" fmla="*/ 448423 h 957921"/>
                <a:gd name="connsiteX4" fmla="*/ 807587 w 1818992"/>
                <a:gd name="connsiteY4" fmla="*/ 293678 h 957921"/>
                <a:gd name="connsiteX5" fmla="*/ 1053772 w 1818992"/>
                <a:gd name="connsiteY5" fmla="*/ 251475 h 957921"/>
                <a:gd name="connsiteX6" fmla="*/ 1088941 w 1818992"/>
                <a:gd name="connsiteY6" fmla="*/ 145968 h 957921"/>
                <a:gd name="connsiteX7" fmla="*/ 1271821 w 1818992"/>
                <a:gd name="connsiteY7" fmla="*/ 251475 h 957921"/>
                <a:gd name="connsiteX8" fmla="*/ 1659405 w 1818992"/>
                <a:gd name="connsiteY8" fmla="*/ 417 h 957921"/>
                <a:gd name="connsiteX9" fmla="*/ 1818992 w 1818992"/>
                <a:gd name="connsiteY9" fmla="*/ 160004 h 957921"/>
                <a:gd name="connsiteX10" fmla="*/ 1818992 w 1818992"/>
                <a:gd name="connsiteY10" fmla="*/ 798334 h 957921"/>
                <a:gd name="connsiteX11" fmla="*/ 1659405 w 1818992"/>
                <a:gd name="connsiteY11" fmla="*/ 957921 h 957921"/>
                <a:gd name="connsiteX12" fmla="*/ 159587 w 1818992"/>
                <a:gd name="connsiteY12" fmla="*/ 957921 h 957921"/>
                <a:gd name="connsiteX13" fmla="*/ 0 w 1818992"/>
                <a:gd name="connsiteY13" fmla="*/ 798334 h 957921"/>
                <a:gd name="connsiteX14" fmla="*/ 0 w 1818992"/>
                <a:gd name="connsiteY14" fmla="*/ 160004 h 957921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71821 w 1818992"/>
                <a:gd name="connsiteY7" fmla="*/ 251093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7587 w 1818992"/>
                <a:gd name="connsiteY4" fmla="*/ 2932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2 h 957539"/>
                <a:gd name="connsiteX1" fmla="*/ 159587 w 1818992"/>
                <a:gd name="connsiteY1" fmla="*/ 35 h 957539"/>
                <a:gd name="connsiteX2" fmla="*/ 195642 w 1818992"/>
                <a:gd name="connsiteY2" fmla="*/ 307363 h 957539"/>
                <a:gd name="connsiteX3" fmla="*/ 526233 w 1818992"/>
                <a:gd name="connsiteY3" fmla="*/ 448041 h 957539"/>
                <a:gd name="connsiteX4" fmla="*/ 804412 w 1818992"/>
                <a:gd name="connsiteY4" fmla="*/ 229796 h 957539"/>
                <a:gd name="connsiteX5" fmla="*/ 1053772 w 1818992"/>
                <a:gd name="connsiteY5" fmla="*/ 251093 h 957539"/>
                <a:gd name="connsiteX6" fmla="*/ 1088941 w 1818992"/>
                <a:gd name="connsiteY6" fmla="*/ 145586 h 957539"/>
                <a:gd name="connsiteX7" fmla="*/ 1292922 w 1818992"/>
                <a:gd name="connsiteY7" fmla="*/ 307364 h 957539"/>
                <a:gd name="connsiteX8" fmla="*/ 1525039 w 1818992"/>
                <a:gd name="connsiteY8" fmla="*/ 300331 h 957539"/>
                <a:gd name="connsiteX9" fmla="*/ 1659405 w 1818992"/>
                <a:gd name="connsiteY9" fmla="*/ 35 h 957539"/>
                <a:gd name="connsiteX10" fmla="*/ 1818992 w 1818992"/>
                <a:gd name="connsiteY10" fmla="*/ 159622 h 957539"/>
                <a:gd name="connsiteX11" fmla="*/ 1818992 w 1818992"/>
                <a:gd name="connsiteY11" fmla="*/ 797952 h 957539"/>
                <a:gd name="connsiteX12" fmla="*/ 1659405 w 1818992"/>
                <a:gd name="connsiteY12" fmla="*/ 957539 h 957539"/>
                <a:gd name="connsiteX13" fmla="*/ 159587 w 1818992"/>
                <a:gd name="connsiteY13" fmla="*/ 957539 h 957539"/>
                <a:gd name="connsiteX14" fmla="*/ 0 w 1818992"/>
                <a:gd name="connsiteY14" fmla="*/ 797952 h 957539"/>
                <a:gd name="connsiteX15" fmla="*/ 0 w 1818992"/>
                <a:gd name="connsiteY15" fmla="*/ 159622 h 957539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195642 w 1818992"/>
                <a:gd name="connsiteY2" fmla="*/ 307367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26233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38504 w 1818992"/>
                <a:gd name="connsiteY2" fmla="*/ 304986 h 957543"/>
                <a:gd name="connsiteX3" fmla="*/ 597671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78985 w 1818992"/>
                <a:gd name="connsiteY2" fmla="*/ 359754 h 957543"/>
                <a:gd name="connsiteX3" fmla="*/ 597671 w 1818992"/>
                <a:gd name="connsiteY3" fmla="*/ 448045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78985 w 1818992"/>
                <a:gd name="connsiteY2" fmla="*/ 359754 h 957543"/>
                <a:gd name="connsiteX3" fmla="*/ 661965 w 1818992"/>
                <a:gd name="connsiteY3" fmla="*/ 438520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4412 w 1818992"/>
                <a:gd name="connsiteY4" fmla="*/ 229800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53772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13291 w 1818992"/>
                <a:gd name="connsiteY5" fmla="*/ 251097 h 957543"/>
                <a:gd name="connsiteX6" fmla="*/ 1088941 w 1818992"/>
                <a:gd name="connsiteY6" fmla="*/ 145590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6 h 957543"/>
                <a:gd name="connsiteX1" fmla="*/ 159587 w 1818992"/>
                <a:gd name="connsiteY1" fmla="*/ 39 h 957543"/>
                <a:gd name="connsiteX2" fmla="*/ 281367 w 1818992"/>
                <a:gd name="connsiteY2" fmla="*/ 385948 h 957543"/>
                <a:gd name="connsiteX3" fmla="*/ 661965 w 1818992"/>
                <a:gd name="connsiteY3" fmla="*/ 438520 h 957543"/>
                <a:gd name="connsiteX4" fmla="*/ 806793 w 1818992"/>
                <a:gd name="connsiteY4" fmla="*/ 246468 h 957543"/>
                <a:gd name="connsiteX5" fmla="*/ 1013291 w 1818992"/>
                <a:gd name="connsiteY5" fmla="*/ 251097 h 957543"/>
                <a:gd name="connsiteX6" fmla="*/ 1088941 w 1818992"/>
                <a:gd name="connsiteY6" fmla="*/ 97965 h 957543"/>
                <a:gd name="connsiteX7" fmla="*/ 1292922 w 1818992"/>
                <a:gd name="connsiteY7" fmla="*/ 307368 h 957543"/>
                <a:gd name="connsiteX8" fmla="*/ 1541708 w 1818992"/>
                <a:gd name="connsiteY8" fmla="*/ 269379 h 957543"/>
                <a:gd name="connsiteX9" fmla="*/ 1659405 w 1818992"/>
                <a:gd name="connsiteY9" fmla="*/ 39 h 957543"/>
                <a:gd name="connsiteX10" fmla="*/ 1818992 w 1818992"/>
                <a:gd name="connsiteY10" fmla="*/ 159626 h 957543"/>
                <a:gd name="connsiteX11" fmla="*/ 1818992 w 1818992"/>
                <a:gd name="connsiteY11" fmla="*/ 797956 h 957543"/>
                <a:gd name="connsiteX12" fmla="*/ 1659405 w 1818992"/>
                <a:gd name="connsiteY12" fmla="*/ 957543 h 957543"/>
                <a:gd name="connsiteX13" fmla="*/ 159587 w 1818992"/>
                <a:gd name="connsiteY13" fmla="*/ 957543 h 957543"/>
                <a:gd name="connsiteX14" fmla="*/ 0 w 1818992"/>
                <a:gd name="connsiteY14" fmla="*/ 797956 h 957543"/>
                <a:gd name="connsiteX15" fmla="*/ 0 w 1818992"/>
                <a:gd name="connsiteY15" fmla="*/ 159626 h 957543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238154 w 1818992"/>
                <a:gd name="connsiteY7" fmla="*/ 312133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257204 w 1818992"/>
                <a:gd name="connsiteY7" fmla="*/ 328802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181004 w 1818992"/>
                <a:gd name="connsiteY7" fmla="*/ 281177 h 957545"/>
                <a:gd name="connsiteX8" fmla="*/ 1541708 w 1818992"/>
                <a:gd name="connsiteY8" fmla="*/ 269381 h 957545"/>
                <a:gd name="connsiteX9" fmla="*/ 1659405 w 1818992"/>
                <a:gd name="connsiteY9" fmla="*/ 41 h 957545"/>
                <a:gd name="connsiteX10" fmla="*/ 1818992 w 1818992"/>
                <a:gd name="connsiteY10" fmla="*/ 159628 h 957545"/>
                <a:gd name="connsiteX11" fmla="*/ 1818992 w 1818992"/>
                <a:gd name="connsiteY11" fmla="*/ 797958 h 957545"/>
                <a:gd name="connsiteX12" fmla="*/ 1659405 w 1818992"/>
                <a:gd name="connsiteY12" fmla="*/ 957545 h 957545"/>
                <a:gd name="connsiteX13" fmla="*/ 159587 w 1818992"/>
                <a:gd name="connsiteY13" fmla="*/ 957545 h 957545"/>
                <a:gd name="connsiteX14" fmla="*/ 0 w 1818992"/>
                <a:gd name="connsiteY14" fmla="*/ 797958 h 957545"/>
                <a:gd name="connsiteX15" fmla="*/ 0 w 1818992"/>
                <a:gd name="connsiteY15" fmla="*/ 159628 h 957545"/>
                <a:gd name="connsiteX0" fmla="*/ 0 w 1818992"/>
                <a:gd name="connsiteY0" fmla="*/ 159628 h 957545"/>
                <a:gd name="connsiteX1" fmla="*/ 159587 w 1818992"/>
                <a:gd name="connsiteY1" fmla="*/ 41 h 957545"/>
                <a:gd name="connsiteX2" fmla="*/ 281367 w 1818992"/>
                <a:gd name="connsiteY2" fmla="*/ 385950 h 957545"/>
                <a:gd name="connsiteX3" fmla="*/ 661965 w 1818992"/>
                <a:gd name="connsiteY3" fmla="*/ 438522 h 957545"/>
                <a:gd name="connsiteX4" fmla="*/ 806793 w 1818992"/>
                <a:gd name="connsiteY4" fmla="*/ 246470 h 957545"/>
                <a:gd name="connsiteX5" fmla="*/ 1013291 w 1818992"/>
                <a:gd name="connsiteY5" fmla="*/ 251099 h 957545"/>
                <a:gd name="connsiteX6" fmla="*/ 1088941 w 1818992"/>
                <a:gd name="connsiteY6" fmla="*/ 97967 h 957545"/>
                <a:gd name="connsiteX7" fmla="*/ 1181004 w 1818992"/>
                <a:gd name="connsiteY7" fmla="*/ 281177 h 957545"/>
                <a:gd name="connsiteX8" fmla="*/ 1356651 w 1818992"/>
                <a:gd name="connsiteY8" fmla="*/ 304763 h 957545"/>
                <a:gd name="connsiteX9" fmla="*/ 1541708 w 1818992"/>
                <a:gd name="connsiteY9" fmla="*/ 269381 h 957545"/>
                <a:gd name="connsiteX10" fmla="*/ 1659405 w 1818992"/>
                <a:gd name="connsiteY10" fmla="*/ 41 h 957545"/>
                <a:gd name="connsiteX11" fmla="*/ 1818992 w 1818992"/>
                <a:gd name="connsiteY11" fmla="*/ 159628 h 957545"/>
                <a:gd name="connsiteX12" fmla="*/ 1818992 w 1818992"/>
                <a:gd name="connsiteY12" fmla="*/ 797958 h 957545"/>
                <a:gd name="connsiteX13" fmla="*/ 1659405 w 1818992"/>
                <a:gd name="connsiteY13" fmla="*/ 957545 h 957545"/>
                <a:gd name="connsiteX14" fmla="*/ 159587 w 1818992"/>
                <a:gd name="connsiteY14" fmla="*/ 957545 h 957545"/>
                <a:gd name="connsiteX15" fmla="*/ 0 w 1818992"/>
                <a:gd name="connsiteY15" fmla="*/ 797958 h 957545"/>
                <a:gd name="connsiteX16" fmla="*/ 0 w 1818992"/>
                <a:gd name="connsiteY16" fmla="*/ 159628 h 957545"/>
                <a:gd name="connsiteX0" fmla="*/ 0 w 1818992"/>
                <a:gd name="connsiteY0" fmla="*/ 159629 h 957546"/>
                <a:gd name="connsiteX1" fmla="*/ 159587 w 1818992"/>
                <a:gd name="connsiteY1" fmla="*/ 42 h 957546"/>
                <a:gd name="connsiteX2" fmla="*/ 281367 w 1818992"/>
                <a:gd name="connsiteY2" fmla="*/ 385951 h 957546"/>
                <a:gd name="connsiteX3" fmla="*/ 661965 w 1818992"/>
                <a:gd name="connsiteY3" fmla="*/ 438523 h 957546"/>
                <a:gd name="connsiteX4" fmla="*/ 806793 w 1818992"/>
                <a:gd name="connsiteY4" fmla="*/ 246471 h 957546"/>
                <a:gd name="connsiteX5" fmla="*/ 1013291 w 1818992"/>
                <a:gd name="connsiteY5" fmla="*/ 251100 h 957546"/>
                <a:gd name="connsiteX6" fmla="*/ 1088941 w 1818992"/>
                <a:gd name="connsiteY6" fmla="*/ 97968 h 957546"/>
                <a:gd name="connsiteX7" fmla="*/ 1181004 w 1818992"/>
                <a:gd name="connsiteY7" fmla="*/ 281178 h 957546"/>
                <a:gd name="connsiteX8" fmla="*/ 1378083 w 1818992"/>
                <a:gd name="connsiteY8" fmla="*/ 350008 h 957546"/>
                <a:gd name="connsiteX9" fmla="*/ 1541708 w 1818992"/>
                <a:gd name="connsiteY9" fmla="*/ 269382 h 957546"/>
                <a:gd name="connsiteX10" fmla="*/ 1659405 w 1818992"/>
                <a:gd name="connsiteY10" fmla="*/ 42 h 957546"/>
                <a:gd name="connsiteX11" fmla="*/ 1818992 w 1818992"/>
                <a:gd name="connsiteY11" fmla="*/ 159629 h 957546"/>
                <a:gd name="connsiteX12" fmla="*/ 1818992 w 1818992"/>
                <a:gd name="connsiteY12" fmla="*/ 797959 h 957546"/>
                <a:gd name="connsiteX13" fmla="*/ 1659405 w 1818992"/>
                <a:gd name="connsiteY13" fmla="*/ 957546 h 957546"/>
                <a:gd name="connsiteX14" fmla="*/ 159587 w 1818992"/>
                <a:gd name="connsiteY14" fmla="*/ 957546 h 957546"/>
                <a:gd name="connsiteX15" fmla="*/ 0 w 1818992"/>
                <a:gd name="connsiteY15" fmla="*/ 797959 h 957546"/>
                <a:gd name="connsiteX16" fmla="*/ 0 w 1818992"/>
                <a:gd name="connsiteY16" fmla="*/ 159629 h 957546"/>
                <a:gd name="connsiteX0" fmla="*/ 0 w 1818992"/>
                <a:gd name="connsiteY0" fmla="*/ 159630 h 957547"/>
                <a:gd name="connsiteX1" fmla="*/ 159587 w 1818992"/>
                <a:gd name="connsiteY1" fmla="*/ 43 h 957547"/>
                <a:gd name="connsiteX2" fmla="*/ 281367 w 1818992"/>
                <a:gd name="connsiteY2" fmla="*/ 385952 h 957547"/>
                <a:gd name="connsiteX3" fmla="*/ 661965 w 1818992"/>
                <a:gd name="connsiteY3" fmla="*/ 438524 h 957547"/>
                <a:gd name="connsiteX4" fmla="*/ 806793 w 1818992"/>
                <a:gd name="connsiteY4" fmla="*/ 246472 h 957547"/>
                <a:gd name="connsiteX5" fmla="*/ 1013291 w 1818992"/>
                <a:gd name="connsiteY5" fmla="*/ 251101 h 957547"/>
                <a:gd name="connsiteX6" fmla="*/ 1088941 w 1818992"/>
                <a:gd name="connsiteY6" fmla="*/ 97969 h 957547"/>
                <a:gd name="connsiteX7" fmla="*/ 1181004 w 1818992"/>
                <a:gd name="connsiteY7" fmla="*/ 281179 h 957547"/>
                <a:gd name="connsiteX8" fmla="*/ 1382846 w 1818992"/>
                <a:gd name="connsiteY8" fmla="*/ 364297 h 957547"/>
                <a:gd name="connsiteX9" fmla="*/ 1541708 w 1818992"/>
                <a:gd name="connsiteY9" fmla="*/ 269383 h 957547"/>
                <a:gd name="connsiteX10" fmla="*/ 1659405 w 1818992"/>
                <a:gd name="connsiteY10" fmla="*/ 43 h 957547"/>
                <a:gd name="connsiteX11" fmla="*/ 1818992 w 1818992"/>
                <a:gd name="connsiteY11" fmla="*/ 159630 h 957547"/>
                <a:gd name="connsiteX12" fmla="*/ 1818992 w 1818992"/>
                <a:gd name="connsiteY12" fmla="*/ 797960 h 957547"/>
                <a:gd name="connsiteX13" fmla="*/ 1659405 w 1818992"/>
                <a:gd name="connsiteY13" fmla="*/ 957547 h 957547"/>
                <a:gd name="connsiteX14" fmla="*/ 159587 w 1818992"/>
                <a:gd name="connsiteY14" fmla="*/ 957547 h 957547"/>
                <a:gd name="connsiteX15" fmla="*/ 0 w 1818992"/>
                <a:gd name="connsiteY15" fmla="*/ 797960 h 957547"/>
                <a:gd name="connsiteX16" fmla="*/ 0 w 1818992"/>
                <a:gd name="connsiteY16" fmla="*/ 159630 h 957547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88941 w 1818992"/>
                <a:gd name="connsiteY6" fmla="*/ 97972 h 957550"/>
                <a:gd name="connsiteX7" fmla="*/ 1181004 w 1818992"/>
                <a:gd name="connsiteY7" fmla="*/ 281182 h 957550"/>
                <a:gd name="connsiteX8" fmla="*/ 1382846 w 1818992"/>
                <a:gd name="connsiteY8" fmla="*/ 364300 h 957550"/>
                <a:gd name="connsiteX9" fmla="*/ 1563140 w 1818992"/>
                <a:gd name="connsiteY9" fmla="*/ 252717 h 957550"/>
                <a:gd name="connsiteX10" fmla="*/ 1659405 w 1818992"/>
                <a:gd name="connsiteY10" fmla="*/ 46 h 957550"/>
                <a:gd name="connsiteX11" fmla="*/ 1818992 w 1818992"/>
                <a:gd name="connsiteY11" fmla="*/ 159633 h 957550"/>
                <a:gd name="connsiteX12" fmla="*/ 1818992 w 1818992"/>
                <a:gd name="connsiteY12" fmla="*/ 797963 h 957550"/>
                <a:gd name="connsiteX13" fmla="*/ 1659405 w 1818992"/>
                <a:gd name="connsiteY13" fmla="*/ 957550 h 957550"/>
                <a:gd name="connsiteX14" fmla="*/ 159587 w 1818992"/>
                <a:gd name="connsiteY14" fmla="*/ 957550 h 957550"/>
                <a:gd name="connsiteX15" fmla="*/ 0 w 1818992"/>
                <a:gd name="connsiteY15" fmla="*/ 797963 h 957550"/>
                <a:gd name="connsiteX16" fmla="*/ 0 w 1818992"/>
                <a:gd name="connsiteY16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81004 w 1818992"/>
                <a:gd name="connsiteY7" fmla="*/ 281182 h 957550"/>
                <a:gd name="connsiteX8" fmla="*/ 1382846 w 1818992"/>
                <a:gd name="connsiteY8" fmla="*/ 364300 h 957550"/>
                <a:gd name="connsiteX9" fmla="*/ 1563140 w 1818992"/>
                <a:gd name="connsiteY9" fmla="*/ 252717 h 957550"/>
                <a:gd name="connsiteX10" fmla="*/ 1659405 w 1818992"/>
                <a:gd name="connsiteY10" fmla="*/ 46 h 957550"/>
                <a:gd name="connsiteX11" fmla="*/ 1818992 w 1818992"/>
                <a:gd name="connsiteY11" fmla="*/ 159633 h 957550"/>
                <a:gd name="connsiteX12" fmla="*/ 1818992 w 1818992"/>
                <a:gd name="connsiteY12" fmla="*/ 797963 h 957550"/>
                <a:gd name="connsiteX13" fmla="*/ 1659405 w 1818992"/>
                <a:gd name="connsiteY13" fmla="*/ 957550 h 957550"/>
                <a:gd name="connsiteX14" fmla="*/ 159587 w 1818992"/>
                <a:gd name="connsiteY14" fmla="*/ 957550 h 957550"/>
                <a:gd name="connsiteX15" fmla="*/ 0 w 1818992"/>
                <a:gd name="connsiteY15" fmla="*/ 797963 h 957550"/>
                <a:gd name="connsiteX16" fmla="*/ 0 w 1818992"/>
                <a:gd name="connsiteY16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097094 w 1818992"/>
                <a:gd name="connsiteY7" fmla="*/ 142844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23288 w 1818992"/>
                <a:gd name="connsiteY7" fmla="*/ 109506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81004 w 1818992"/>
                <a:gd name="connsiteY8" fmla="*/ 281182 h 957550"/>
                <a:gd name="connsiteX9" fmla="*/ 1382846 w 1818992"/>
                <a:gd name="connsiteY9" fmla="*/ 364300 h 957550"/>
                <a:gd name="connsiteX10" fmla="*/ 1563140 w 1818992"/>
                <a:gd name="connsiteY10" fmla="*/ 252717 h 957550"/>
                <a:gd name="connsiteX11" fmla="*/ 1659405 w 1818992"/>
                <a:gd name="connsiteY11" fmla="*/ 46 h 957550"/>
                <a:gd name="connsiteX12" fmla="*/ 1818992 w 1818992"/>
                <a:gd name="connsiteY12" fmla="*/ 159633 h 957550"/>
                <a:gd name="connsiteX13" fmla="*/ 1818992 w 1818992"/>
                <a:gd name="connsiteY13" fmla="*/ 797963 h 957550"/>
                <a:gd name="connsiteX14" fmla="*/ 1659405 w 1818992"/>
                <a:gd name="connsiteY14" fmla="*/ 957550 h 957550"/>
                <a:gd name="connsiteX15" fmla="*/ 159587 w 1818992"/>
                <a:gd name="connsiteY15" fmla="*/ 957550 h 957550"/>
                <a:gd name="connsiteX16" fmla="*/ 0 w 1818992"/>
                <a:gd name="connsiteY16" fmla="*/ 797963 h 957550"/>
                <a:gd name="connsiteX17" fmla="*/ 0 w 1818992"/>
                <a:gd name="connsiteY17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56626 w 1818992"/>
                <a:gd name="connsiteY8" fmla="*/ 185707 h 957550"/>
                <a:gd name="connsiteX9" fmla="*/ 1181004 w 1818992"/>
                <a:gd name="connsiteY9" fmla="*/ 281182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181004 w 1818992"/>
                <a:gd name="connsiteY9" fmla="*/ 281182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211960 w 1818992"/>
                <a:gd name="connsiteY9" fmla="*/ 288326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  <a:gd name="connsiteX0" fmla="*/ 0 w 1818992"/>
                <a:gd name="connsiteY0" fmla="*/ 159633 h 957550"/>
                <a:gd name="connsiteX1" fmla="*/ 159587 w 1818992"/>
                <a:gd name="connsiteY1" fmla="*/ 46 h 957550"/>
                <a:gd name="connsiteX2" fmla="*/ 281367 w 1818992"/>
                <a:gd name="connsiteY2" fmla="*/ 385955 h 957550"/>
                <a:gd name="connsiteX3" fmla="*/ 661965 w 1818992"/>
                <a:gd name="connsiteY3" fmla="*/ 438527 h 957550"/>
                <a:gd name="connsiteX4" fmla="*/ 806793 w 1818992"/>
                <a:gd name="connsiteY4" fmla="*/ 246475 h 957550"/>
                <a:gd name="connsiteX5" fmla="*/ 1013291 w 1818992"/>
                <a:gd name="connsiteY5" fmla="*/ 251104 h 957550"/>
                <a:gd name="connsiteX6" fmla="*/ 1065128 w 1818992"/>
                <a:gd name="connsiteY6" fmla="*/ 88447 h 957550"/>
                <a:gd name="connsiteX7" fmla="*/ 1139957 w 1818992"/>
                <a:gd name="connsiteY7" fmla="*/ 88075 h 957550"/>
                <a:gd name="connsiteX8" fmla="*/ 1137576 w 1818992"/>
                <a:gd name="connsiteY8" fmla="*/ 190469 h 957550"/>
                <a:gd name="connsiteX9" fmla="*/ 1202435 w 1818992"/>
                <a:gd name="connsiteY9" fmla="*/ 288326 h 957550"/>
                <a:gd name="connsiteX10" fmla="*/ 1382846 w 1818992"/>
                <a:gd name="connsiteY10" fmla="*/ 364300 h 957550"/>
                <a:gd name="connsiteX11" fmla="*/ 1563140 w 1818992"/>
                <a:gd name="connsiteY11" fmla="*/ 252717 h 957550"/>
                <a:gd name="connsiteX12" fmla="*/ 1659405 w 1818992"/>
                <a:gd name="connsiteY12" fmla="*/ 46 h 957550"/>
                <a:gd name="connsiteX13" fmla="*/ 1818992 w 1818992"/>
                <a:gd name="connsiteY13" fmla="*/ 159633 h 957550"/>
                <a:gd name="connsiteX14" fmla="*/ 1818992 w 1818992"/>
                <a:gd name="connsiteY14" fmla="*/ 797963 h 957550"/>
                <a:gd name="connsiteX15" fmla="*/ 1659405 w 1818992"/>
                <a:gd name="connsiteY15" fmla="*/ 957550 h 957550"/>
                <a:gd name="connsiteX16" fmla="*/ 159587 w 1818992"/>
                <a:gd name="connsiteY16" fmla="*/ 957550 h 957550"/>
                <a:gd name="connsiteX17" fmla="*/ 0 w 1818992"/>
                <a:gd name="connsiteY17" fmla="*/ 797963 h 957550"/>
                <a:gd name="connsiteX18" fmla="*/ 0 w 1818992"/>
                <a:gd name="connsiteY18" fmla="*/ 159633 h 9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8992" h="957550">
                  <a:moveTo>
                    <a:pt x="0" y="159633"/>
                  </a:moveTo>
                  <a:cubicBezTo>
                    <a:pt x="0" y="71496"/>
                    <a:pt x="71450" y="46"/>
                    <a:pt x="159587" y="46"/>
                  </a:cubicBezTo>
                  <a:cubicBezTo>
                    <a:pt x="230221" y="-674"/>
                    <a:pt x="197637" y="312875"/>
                    <a:pt x="281367" y="385955"/>
                  </a:cubicBezTo>
                  <a:cubicBezTo>
                    <a:pt x="365097" y="459035"/>
                    <a:pt x="574394" y="461774"/>
                    <a:pt x="661965" y="438527"/>
                  </a:cubicBezTo>
                  <a:cubicBezTo>
                    <a:pt x="749536" y="415280"/>
                    <a:pt x="748239" y="277712"/>
                    <a:pt x="806793" y="246475"/>
                  </a:cubicBezTo>
                  <a:cubicBezTo>
                    <a:pt x="865347" y="215238"/>
                    <a:pt x="871321" y="299981"/>
                    <a:pt x="1013291" y="251104"/>
                  </a:cubicBezTo>
                  <a:cubicBezTo>
                    <a:pt x="1075423" y="225313"/>
                    <a:pt x="1044017" y="115618"/>
                    <a:pt x="1065128" y="88447"/>
                  </a:cubicBezTo>
                  <a:cubicBezTo>
                    <a:pt x="1086239" y="61276"/>
                    <a:pt x="1124707" y="71865"/>
                    <a:pt x="1139957" y="88075"/>
                  </a:cubicBezTo>
                  <a:cubicBezTo>
                    <a:pt x="1155207" y="104285"/>
                    <a:pt x="1130735" y="158285"/>
                    <a:pt x="1137576" y="190469"/>
                  </a:cubicBezTo>
                  <a:cubicBezTo>
                    <a:pt x="1144417" y="222654"/>
                    <a:pt x="1161557" y="259354"/>
                    <a:pt x="1202435" y="288326"/>
                  </a:cubicBezTo>
                  <a:cubicBezTo>
                    <a:pt x="1243313" y="317298"/>
                    <a:pt x="1322729" y="366266"/>
                    <a:pt x="1382846" y="364300"/>
                  </a:cubicBezTo>
                  <a:cubicBezTo>
                    <a:pt x="1442963" y="362334"/>
                    <a:pt x="1517047" y="313426"/>
                    <a:pt x="1563140" y="252717"/>
                  </a:cubicBezTo>
                  <a:cubicBezTo>
                    <a:pt x="1609233" y="192008"/>
                    <a:pt x="1595173" y="-3465"/>
                    <a:pt x="1659405" y="46"/>
                  </a:cubicBezTo>
                  <a:cubicBezTo>
                    <a:pt x="1747542" y="46"/>
                    <a:pt x="1818992" y="71496"/>
                    <a:pt x="1818992" y="159633"/>
                  </a:cubicBezTo>
                  <a:lnTo>
                    <a:pt x="1818992" y="797963"/>
                  </a:lnTo>
                  <a:cubicBezTo>
                    <a:pt x="1818992" y="886100"/>
                    <a:pt x="1747542" y="957550"/>
                    <a:pt x="1659405" y="957550"/>
                  </a:cubicBezTo>
                  <a:lnTo>
                    <a:pt x="159587" y="957550"/>
                  </a:lnTo>
                  <a:cubicBezTo>
                    <a:pt x="71450" y="957550"/>
                    <a:pt x="0" y="886100"/>
                    <a:pt x="0" y="797963"/>
                  </a:cubicBezTo>
                  <a:lnTo>
                    <a:pt x="0" y="159633"/>
                  </a:lnTo>
                  <a:close/>
                </a:path>
              </a:pathLst>
            </a:custGeom>
            <a:gradFill rotWithShape="1">
              <a:gsLst>
                <a:gs pos="0">
                  <a:srgbClr val="8064A2">
                    <a:lumMod val="75000"/>
                  </a:srgbClr>
                </a:gs>
                <a:gs pos="100000">
                  <a:srgbClr val="8064A2">
                    <a:lumMod val="20000"/>
                    <a:lumOff val="8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endParaRPr lang="fr-FR" sz="135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4D1BDCD-D82A-FC30-4D9E-B03D5A27857C}"/>
                </a:ext>
              </a:extLst>
            </p:cNvPr>
            <p:cNvSpPr txBox="1"/>
            <p:nvPr/>
          </p:nvSpPr>
          <p:spPr>
            <a:xfrm>
              <a:off x="7513176" y="3146910"/>
              <a:ext cx="126761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342900"/>
              <a:r>
                <a:rPr lang="en-US" sz="2400" b="1" dirty="0">
                  <a:solidFill>
                    <a:prstClr val="white"/>
                  </a:solidFill>
                  <a:latin typeface="Verdana"/>
                  <a:cs typeface="Verdana"/>
                </a:rPr>
                <a:t>Target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5A7CEFF-56C0-BC6E-88EF-06CEE0B77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0695" y="2400251"/>
              <a:ext cx="432000" cy="43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/>
              <a:endParaRPr lang="en-GB" sz="1350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CCC2EDF-BC71-B9E6-D919-3E13563BB319}"/>
                </a:ext>
              </a:extLst>
            </p:cNvPr>
            <p:cNvGrpSpPr/>
            <p:nvPr/>
          </p:nvGrpSpPr>
          <p:grpSpPr>
            <a:xfrm>
              <a:off x="7285902" y="2248411"/>
              <a:ext cx="1326674" cy="716067"/>
              <a:chOff x="7285902" y="2208737"/>
              <a:chExt cx="1326674" cy="716067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0A1EB0F7-12A8-D417-5749-4D927871F334}"/>
                  </a:ext>
                </a:extLst>
              </p:cNvPr>
              <p:cNvGrpSpPr/>
              <p:nvPr/>
            </p:nvGrpSpPr>
            <p:grpSpPr>
              <a:xfrm>
                <a:off x="7285902" y="2227877"/>
                <a:ext cx="1012141" cy="696927"/>
                <a:chOff x="4012345" y="2998347"/>
                <a:chExt cx="1012141" cy="696927"/>
              </a:xfrm>
            </p:grpSpPr>
            <p:sp>
              <p:nvSpPr>
                <p:cNvPr id="37" name="Pentagone régulier 90">
                  <a:extLst>
                    <a:ext uri="{FF2B5EF4-FFF2-40B4-BE49-F238E27FC236}">
                      <a16:creationId xmlns:a16="http://schemas.microsoft.com/office/drawing/2014/main" id="{6E1CFD41-9B61-B4A9-EE1C-B6A4B926FC43}"/>
                    </a:ext>
                  </a:extLst>
                </p:cNvPr>
                <p:cNvSpPr/>
                <p:nvPr/>
              </p:nvSpPr>
              <p:spPr>
                <a:xfrm rot="21412200">
                  <a:off x="4528235" y="2998347"/>
                  <a:ext cx="496251" cy="457563"/>
                </a:xfrm>
                <a:prstGeom prst="pentagon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4F81BD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342900">
                    <a:defRPr/>
                  </a:pPr>
                  <a:endParaRPr lang="fr-FR" sz="135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8" name="Hexagone 37">
                  <a:extLst>
                    <a:ext uri="{FF2B5EF4-FFF2-40B4-BE49-F238E27FC236}">
                      <a16:creationId xmlns:a16="http://schemas.microsoft.com/office/drawing/2014/main" id="{706CBC2C-5613-81AD-1E89-45A515D5BF70}"/>
                    </a:ext>
                  </a:extLst>
                </p:cNvPr>
                <p:cNvSpPr/>
                <p:nvPr/>
              </p:nvSpPr>
              <p:spPr>
                <a:xfrm rot="281471">
                  <a:off x="4012345" y="3171474"/>
                  <a:ext cx="627604" cy="523800"/>
                </a:xfrm>
                <a:prstGeom prst="hexagon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4F81BD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342900">
                    <a:defRPr/>
                  </a:pPr>
                  <a:endParaRPr lang="fr-FR" sz="135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8C204F8-A744-07B9-840C-6B0F3244CBDC}"/>
                  </a:ext>
                </a:extLst>
              </p:cNvPr>
              <p:cNvGrpSpPr/>
              <p:nvPr/>
            </p:nvGrpSpPr>
            <p:grpSpPr>
              <a:xfrm rot="19646402" flipV="1">
                <a:off x="8263281" y="2208737"/>
                <a:ext cx="349295" cy="183826"/>
                <a:chOff x="3632567" y="2482790"/>
                <a:chExt cx="349295" cy="183826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FF479740-D796-BAAE-143A-DCE4134F64A6}"/>
                    </a:ext>
                  </a:extLst>
                </p:cNvPr>
                <p:cNvCxnSpPr/>
                <p:nvPr/>
              </p:nvCxnSpPr>
              <p:spPr>
                <a:xfrm flipV="1">
                  <a:off x="3632567" y="2509959"/>
                  <a:ext cx="144991" cy="71529"/>
                </a:xfrm>
                <a:prstGeom prst="line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4F81BD">
                      <a:lumMod val="7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023E5A5-1967-348B-A07E-3002853AB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3771496" y="2519521"/>
                  <a:ext cx="144991" cy="71529"/>
                </a:xfrm>
                <a:prstGeom prst="line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4F81BD">
                      <a:lumMod val="7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55BB31BB-771A-88BB-8845-500F8B1BBC48}"/>
                    </a:ext>
                  </a:extLst>
                </p:cNvPr>
                <p:cNvSpPr/>
                <p:nvPr/>
              </p:nvSpPr>
              <p:spPr>
                <a:xfrm>
                  <a:off x="3874385" y="2564279"/>
                  <a:ext cx="107477" cy="10233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D656961-1332-14D3-0D7B-F97E98CC1EE7}"/>
                </a:ext>
              </a:extLst>
            </p:cNvPr>
            <p:cNvGrpSpPr/>
            <p:nvPr/>
          </p:nvGrpSpPr>
          <p:grpSpPr>
            <a:xfrm rot="15106704" flipV="1">
              <a:off x="8678382" y="2196858"/>
              <a:ext cx="349295" cy="183826"/>
              <a:chOff x="3632567" y="2482790"/>
              <a:chExt cx="349295" cy="183826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08001B0-8F99-5E49-46CB-4101F67E5228}"/>
                  </a:ext>
                </a:extLst>
              </p:cNvPr>
              <p:cNvCxnSpPr/>
              <p:nvPr/>
            </p:nvCxnSpPr>
            <p:spPr>
              <a:xfrm flipV="1">
                <a:off x="3632567" y="2509959"/>
                <a:ext cx="144991" cy="71529"/>
              </a:xfrm>
              <a:prstGeom prst="lin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B61B08A-1B44-72E3-ACC3-5003AC1B7200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3771496" y="2519521"/>
                <a:ext cx="144991" cy="71529"/>
              </a:xfrm>
              <a:prstGeom prst="lin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769CEC9-914D-DE6C-5A1F-E8BECC41959E}"/>
                  </a:ext>
                </a:extLst>
              </p:cNvPr>
              <p:cNvSpPr/>
              <p:nvPr/>
            </p:nvSpPr>
            <p:spPr>
              <a:xfrm>
                <a:off x="3874385" y="2564279"/>
                <a:ext cx="107477" cy="10233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9" name="Bulle rectangulaire 38">
            <a:extLst>
              <a:ext uri="{FF2B5EF4-FFF2-40B4-BE49-F238E27FC236}">
                <a16:creationId xmlns:a16="http://schemas.microsoft.com/office/drawing/2014/main" id="{B3E57A25-DC34-ED86-75D5-2495C0EC8783}"/>
              </a:ext>
            </a:extLst>
          </p:cNvPr>
          <p:cNvSpPr/>
          <p:nvPr/>
        </p:nvSpPr>
        <p:spPr>
          <a:xfrm>
            <a:off x="4615853" y="732709"/>
            <a:ext cx="2734705" cy="884070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Select Mode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(Growing or Linking)</a:t>
            </a:r>
          </a:p>
        </p:txBody>
      </p:sp>
      <p:sp>
        <p:nvSpPr>
          <p:cNvPr id="40" name="Bulle rectangulaire 39">
            <a:extLst>
              <a:ext uri="{FF2B5EF4-FFF2-40B4-BE49-F238E27FC236}">
                <a16:creationId xmlns:a16="http://schemas.microsoft.com/office/drawing/2014/main" id="{5B6655BB-FFA7-390B-BEFE-323C7289BA2A}"/>
              </a:ext>
            </a:extLst>
          </p:cNvPr>
          <p:cNvSpPr/>
          <p:nvPr/>
        </p:nvSpPr>
        <p:spPr>
          <a:xfrm>
            <a:off x="1331934" y="4733808"/>
            <a:ext cx="1600934" cy="514738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Growing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C2958CEB-EA5A-524E-B92E-4476AEC4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49" y="5486653"/>
            <a:ext cx="6154336" cy="5520802"/>
          </a:xfrm>
          <a:prstGeom prst="rect">
            <a:avLst/>
          </a:prstGeom>
        </p:spPr>
      </p:pic>
      <p:sp>
        <p:nvSpPr>
          <p:cNvPr id="43" name="Bulle rectangulaire 42">
            <a:extLst>
              <a:ext uri="{FF2B5EF4-FFF2-40B4-BE49-F238E27FC236}">
                <a16:creationId xmlns:a16="http://schemas.microsoft.com/office/drawing/2014/main" id="{23CBFBD6-05E6-DE00-6B66-DAFE3973643F}"/>
              </a:ext>
            </a:extLst>
          </p:cNvPr>
          <p:cNvSpPr/>
          <p:nvPr/>
        </p:nvSpPr>
        <p:spPr>
          <a:xfrm>
            <a:off x="2518609" y="7489732"/>
            <a:ext cx="3464596" cy="884070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Draw your fragment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 in sketcher</a:t>
            </a:r>
          </a:p>
        </p:txBody>
      </p:sp>
      <p:sp>
        <p:nvSpPr>
          <p:cNvPr id="45" name="Bulle rectangulaire 44">
            <a:extLst>
              <a:ext uri="{FF2B5EF4-FFF2-40B4-BE49-F238E27FC236}">
                <a16:creationId xmlns:a16="http://schemas.microsoft.com/office/drawing/2014/main" id="{DD54EB2F-0513-7773-0FBC-DED04C9C8AFA}"/>
              </a:ext>
            </a:extLst>
          </p:cNvPr>
          <p:cNvSpPr/>
          <p:nvPr/>
        </p:nvSpPr>
        <p:spPr>
          <a:xfrm>
            <a:off x="7297307" y="7386116"/>
            <a:ext cx="3281874" cy="1253402"/>
          </a:xfrm>
          <a:prstGeom prst="wedgeRectCallout">
            <a:avLst>
              <a:gd name="adj1" fmla="val -64808"/>
              <a:gd name="adj2" fmla="val 4360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OR import your fragment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In </a:t>
            </a:r>
            <a:r>
              <a:rPr lang="en-GB" sz="2400" b="1" dirty="0" err="1">
                <a:solidFill>
                  <a:schemeClr val="tx1"/>
                </a:solidFill>
              </a:rPr>
              <a:t>skectcher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8631C98-17F9-926C-37BE-A5D29547DE97}"/>
              </a:ext>
            </a:extLst>
          </p:cNvPr>
          <p:cNvSpPr/>
          <p:nvPr/>
        </p:nvSpPr>
        <p:spPr>
          <a:xfrm>
            <a:off x="1349535" y="5836452"/>
            <a:ext cx="360000" cy="3600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96460B8-7C8C-19E7-3AF6-556FAB8400EB}"/>
              </a:ext>
            </a:extLst>
          </p:cNvPr>
          <p:cNvSpPr>
            <a:spLocks noChangeAspect="1"/>
          </p:cNvSpPr>
          <p:nvPr/>
        </p:nvSpPr>
        <p:spPr>
          <a:xfrm>
            <a:off x="7910388" y="6076832"/>
            <a:ext cx="1200896" cy="1200896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A7F5B171-AF74-029E-CD9B-096F5238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2836" y="6195009"/>
            <a:ext cx="1116000" cy="964543"/>
          </a:xfrm>
          <a:prstGeom prst="rect">
            <a:avLst/>
          </a:prstGeom>
        </p:spPr>
      </p:pic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CC9A8DC-FB6C-460B-D02C-C1A9879AB649}"/>
              </a:ext>
            </a:extLst>
          </p:cNvPr>
          <p:cNvCxnSpPr>
            <a:endCxn id="49" idx="1"/>
          </p:cNvCxnSpPr>
          <p:nvPr/>
        </p:nvCxnSpPr>
        <p:spPr>
          <a:xfrm>
            <a:off x="1693680" y="6015210"/>
            <a:ext cx="6259156" cy="662071"/>
          </a:xfrm>
          <a:prstGeom prst="straightConnector1">
            <a:avLst/>
          </a:pr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Bulle rectangulaire 51">
            <a:extLst>
              <a:ext uri="{FF2B5EF4-FFF2-40B4-BE49-F238E27FC236}">
                <a16:creationId xmlns:a16="http://schemas.microsoft.com/office/drawing/2014/main" id="{EE8102D1-2840-7D65-E8E0-510B3A8B03A1}"/>
              </a:ext>
            </a:extLst>
          </p:cNvPr>
          <p:cNvSpPr/>
          <p:nvPr/>
        </p:nvSpPr>
        <p:spPr>
          <a:xfrm>
            <a:off x="1641597" y="6398331"/>
            <a:ext cx="1406802" cy="514738"/>
          </a:xfrm>
          <a:prstGeom prst="wedgeRectCallout">
            <a:avLst>
              <a:gd name="adj1" fmla="val -20674"/>
              <a:gd name="adj2" fmla="val 5063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54910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</Words>
  <Application>Microsoft Macintosh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Roche</dc:creator>
  <cp:lastModifiedBy>Philippe Roche</cp:lastModifiedBy>
  <cp:revision>1</cp:revision>
  <dcterms:created xsi:type="dcterms:W3CDTF">2022-07-08T14:59:35Z</dcterms:created>
  <dcterms:modified xsi:type="dcterms:W3CDTF">2022-07-08T15:26:08Z</dcterms:modified>
</cp:coreProperties>
</file>