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64" r:id="rId5"/>
    <p:sldId id="292" r:id="rId6"/>
    <p:sldId id="293" r:id="rId7"/>
    <p:sldId id="294" r:id="rId8"/>
    <p:sldId id="272" r:id="rId9"/>
    <p:sldId id="286" r:id="rId10"/>
    <p:sldId id="288" r:id="rId11"/>
    <p:sldId id="295" r:id="rId12"/>
    <p:sldId id="274" r:id="rId13"/>
    <p:sldId id="275" r:id="rId14"/>
    <p:sldId id="289" r:id="rId15"/>
    <p:sldId id="290" r:id="rId16"/>
    <p:sldId id="277" r:id="rId17"/>
    <p:sldId id="284" r:id="rId18"/>
    <p:sldId id="278" r:id="rId19"/>
    <p:sldId id="281" r:id="rId20"/>
    <p:sldId id="291" r:id="rId21"/>
    <p:sldId id="296" r:id="rId22"/>
    <p:sldId id="283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230"/>
    <a:srgbClr val="C41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8" y="-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6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tandardUser\Documents\passwords\plain\stats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Number of PINs tried</c:v>
          </c:tx>
          <c:marker>
            <c:symbol val="none"/>
          </c:marker>
          <c:dPt>
            <c:idx val="677"/>
            <c:bubble3D val="0"/>
          </c:dPt>
          <c:val>
            <c:numRef>
              <c:f>'stats - Copy'!$I$3:$I$10003</c:f>
              <c:numCache>
                <c:formatCode>General</c:formatCode>
                <c:ptCount val="10001"/>
                <c:pt idx="0">
                  <c:v>4.5998164000000001E-2</c:v>
                </c:pt>
                <c:pt idx="1">
                  <c:v>7.2990633999999999E-2</c:v>
                </c:pt>
                <c:pt idx="2">
                  <c:v>9.4772749000000003E-2</c:v>
                </c:pt>
                <c:pt idx="3">
                  <c:v>0.1107326</c:v>
                </c:pt>
                <c:pt idx="4">
                  <c:v>0.119043596</c:v>
                </c:pt>
                <c:pt idx="5">
                  <c:v>0.125596496</c:v>
                </c:pt>
                <c:pt idx="6">
                  <c:v>0.13118586900000001</c:v>
                </c:pt>
                <c:pt idx="7">
                  <c:v>0.13663368100000001</c:v>
                </c:pt>
                <c:pt idx="8">
                  <c:v>0.141455885</c:v>
                </c:pt>
                <c:pt idx="9">
                  <c:v>0.145698146</c:v>
                </c:pt>
                <c:pt idx="10">
                  <c:v>0.149817112</c:v>
                </c:pt>
                <c:pt idx="11">
                  <c:v>0.15368035499999999</c:v>
                </c:pt>
                <c:pt idx="12">
                  <c:v>0.15742030299999998</c:v>
                </c:pt>
                <c:pt idx="13">
                  <c:v>0.16105522199999997</c:v>
                </c:pt>
                <c:pt idx="14">
                  <c:v>0.16468100799999996</c:v>
                </c:pt>
                <c:pt idx="15">
                  <c:v>0.16828396199999995</c:v>
                </c:pt>
                <c:pt idx="16">
                  <c:v>0.17153072999999996</c:v>
                </c:pt>
                <c:pt idx="17">
                  <c:v>0.17474553299999995</c:v>
                </c:pt>
                <c:pt idx="18">
                  <c:v>0.17794206999999995</c:v>
                </c:pt>
                <c:pt idx="19">
                  <c:v>0.18110207499999995</c:v>
                </c:pt>
                <c:pt idx="20">
                  <c:v>0.18423011499999994</c:v>
                </c:pt>
                <c:pt idx="21">
                  <c:v>0.18691063899999993</c:v>
                </c:pt>
                <c:pt idx="22">
                  <c:v>0.18948156799999993</c:v>
                </c:pt>
                <c:pt idx="23">
                  <c:v>0.19204792999999992</c:v>
                </c:pt>
                <c:pt idx="24">
                  <c:v>0.19451382999999992</c:v>
                </c:pt>
                <c:pt idx="25">
                  <c:v>0.19691579899999992</c:v>
                </c:pt>
                <c:pt idx="26">
                  <c:v>0.19925383699999991</c:v>
                </c:pt>
                <c:pt idx="27">
                  <c:v>0.20151881199999991</c:v>
                </c:pt>
                <c:pt idx="28">
                  <c:v>0.20376552099999992</c:v>
                </c:pt>
                <c:pt idx="29">
                  <c:v>0.20598939699999994</c:v>
                </c:pt>
                <c:pt idx="30">
                  <c:v>0.20819500699999993</c:v>
                </c:pt>
                <c:pt idx="31">
                  <c:v>0.21027732199999993</c:v>
                </c:pt>
                <c:pt idx="32">
                  <c:v>0.21225460799999993</c:v>
                </c:pt>
                <c:pt idx="33">
                  <c:v>0.21419079599999993</c:v>
                </c:pt>
                <c:pt idx="34">
                  <c:v>0.21602652099999994</c:v>
                </c:pt>
                <c:pt idx="35">
                  <c:v>0.21780744899999993</c:v>
                </c:pt>
                <c:pt idx="36">
                  <c:v>0.21955641099999992</c:v>
                </c:pt>
                <c:pt idx="37">
                  <c:v>0.22126884099999991</c:v>
                </c:pt>
                <c:pt idx="38">
                  <c:v>0.22296757199999992</c:v>
                </c:pt>
                <c:pt idx="39">
                  <c:v>0.22466173599999992</c:v>
                </c:pt>
                <c:pt idx="40">
                  <c:v>0.22634676799999992</c:v>
                </c:pt>
                <c:pt idx="41">
                  <c:v>0.22798613499999992</c:v>
                </c:pt>
                <c:pt idx="42">
                  <c:v>0.22954787199999993</c:v>
                </c:pt>
                <c:pt idx="43">
                  <c:v>0.23105024399999993</c:v>
                </c:pt>
                <c:pt idx="44">
                  <c:v>0.23250695099999993</c:v>
                </c:pt>
                <c:pt idx="45">
                  <c:v>0.23391799399999993</c:v>
                </c:pt>
                <c:pt idx="46">
                  <c:v>0.23531990399999994</c:v>
                </c:pt>
                <c:pt idx="47">
                  <c:v>0.23671268099999995</c:v>
                </c:pt>
                <c:pt idx="48">
                  <c:v>0.23808719199999995</c:v>
                </c:pt>
                <c:pt idx="49">
                  <c:v>0.23945713599999996</c:v>
                </c:pt>
                <c:pt idx="50">
                  <c:v>0.24080881399999995</c:v>
                </c:pt>
                <c:pt idx="51">
                  <c:v>0.24214679299999994</c:v>
                </c:pt>
                <c:pt idx="52">
                  <c:v>0.24346193999999993</c:v>
                </c:pt>
                <c:pt idx="53">
                  <c:v>0.24476795399999993</c:v>
                </c:pt>
                <c:pt idx="54">
                  <c:v>0.24606483499999993</c:v>
                </c:pt>
                <c:pt idx="55">
                  <c:v>0.24735714899999992</c:v>
                </c:pt>
                <c:pt idx="56">
                  <c:v>0.24864489699999992</c:v>
                </c:pt>
                <c:pt idx="57">
                  <c:v>0.24993264499999993</c:v>
                </c:pt>
                <c:pt idx="58">
                  <c:v>0.25121125999999994</c:v>
                </c:pt>
                <c:pt idx="59">
                  <c:v>0.25248530799999996</c:v>
                </c:pt>
                <c:pt idx="60">
                  <c:v>0.25375935599999999</c:v>
                </c:pt>
                <c:pt idx="61">
                  <c:v>0.25501513799999997</c:v>
                </c:pt>
                <c:pt idx="62">
                  <c:v>0.25620698999999997</c:v>
                </c:pt>
                <c:pt idx="63">
                  <c:v>0.25738970899999997</c:v>
                </c:pt>
                <c:pt idx="64">
                  <c:v>0.25856329499999997</c:v>
                </c:pt>
                <c:pt idx="65">
                  <c:v>0.25970491499999998</c:v>
                </c:pt>
                <c:pt idx="66">
                  <c:v>0.26083283599999996</c:v>
                </c:pt>
                <c:pt idx="67">
                  <c:v>0.26192422499999995</c:v>
                </c:pt>
                <c:pt idx="68">
                  <c:v>0.26300648099999996</c:v>
                </c:pt>
                <c:pt idx="69">
                  <c:v>0.26406133799999998</c:v>
                </c:pt>
                <c:pt idx="70">
                  <c:v>0.26509336299999997</c:v>
                </c:pt>
                <c:pt idx="71">
                  <c:v>0.26612538799999996</c:v>
                </c:pt>
                <c:pt idx="72">
                  <c:v>0.26713001399999997</c:v>
                </c:pt>
                <c:pt idx="73">
                  <c:v>0.26813463999999998</c:v>
                </c:pt>
                <c:pt idx="74">
                  <c:v>0.26913013299999999</c:v>
                </c:pt>
                <c:pt idx="75">
                  <c:v>0.270121059</c:v>
                </c:pt>
                <c:pt idx="76">
                  <c:v>0.271111985</c:v>
                </c:pt>
                <c:pt idx="77">
                  <c:v>0.27208921200000002</c:v>
                </c:pt>
                <c:pt idx="78">
                  <c:v>0.27306643900000005</c:v>
                </c:pt>
                <c:pt idx="79">
                  <c:v>0.27403453300000002</c:v>
                </c:pt>
                <c:pt idx="80">
                  <c:v>0.27498892800000002</c:v>
                </c:pt>
                <c:pt idx="81">
                  <c:v>0.27593875600000001</c:v>
                </c:pt>
                <c:pt idx="82">
                  <c:v>0.276879451</c:v>
                </c:pt>
                <c:pt idx="83">
                  <c:v>0.27782014599999999</c:v>
                </c:pt>
                <c:pt idx="84">
                  <c:v>0.278724309</c:v>
                </c:pt>
                <c:pt idx="85">
                  <c:v>0.27962847200000002</c:v>
                </c:pt>
                <c:pt idx="86">
                  <c:v>0.28052806899999999</c:v>
                </c:pt>
                <c:pt idx="87">
                  <c:v>0.28142766599999997</c:v>
                </c:pt>
                <c:pt idx="88">
                  <c:v>0.28231356299999999</c:v>
                </c:pt>
                <c:pt idx="89">
                  <c:v>0.28319489399999997</c:v>
                </c:pt>
                <c:pt idx="90">
                  <c:v>0.28406709199999997</c:v>
                </c:pt>
                <c:pt idx="91">
                  <c:v>0.28493015699999996</c:v>
                </c:pt>
                <c:pt idx="92">
                  <c:v>0.28578408899999996</c:v>
                </c:pt>
                <c:pt idx="93">
                  <c:v>0.28662888799999997</c:v>
                </c:pt>
                <c:pt idx="94">
                  <c:v>0.28746455399999998</c:v>
                </c:pt>
                <c:pt idx="95">
                  <c:v>0.28828195400000001</c:v>
                </c:pt>
                <c:pt idx="96">
                  <c:v>0.28909478799999999</c:v>
                </c:pt>
                <c:pt idx="97">
                  <c:v>0.28990762199999998</c:v>
                </c:pt>
                <c:pt idx="98">
                  <c:v>0.29071132299999997</c:v>
                </c:pt>
                <c:pt idx="99">
                  <c:v>0.29151502399999996</c:v>
                </c:pt>
                <c:pt idx="100">
                  <c:v>0.29231872499999995</c:v>
                </c:pt>
                <c:pt idx="101">
                  <c:v>0.29309959299999994</c:v>
                </c:pt>
                <c:pt idx="102">
                  <c:v>0.29387132799999993</c:v>
                </c:pt>
                <c:pt idx="103">
                  <c:v>0.29463392999999993</c:v>
                </c:pt>
                <c:pt idx="104">
                  <c:v>0.29539196599999995</c:v>
                </c:pt>
                <c:pt idx="105">
                  <c:v>0.29613173599999992</c:v>
                </c:pt>
                <c:pt idx="106">
                  <c:v>0.2968715059999999</c:v>
                </c:pt>
                <c:pt idx="107">
                  <c:v>0.29760670899999991</c:v>
                </c:pt>
                <c:pt idx="108">
                  <c:v>0.29834191199999993</c:v>
                </c:pt>
                <c:pt idx="109">
                  <c:v>0.29906341599999992</c:v>
                </c:pt>
                <c:pt idx="110">
                  <c:v>0.29978035399999992</c:v>
                </c:pt>
                <c:pt idx="111">
                  <c:v>0.30049729199999992</c:v>
                </c:pt>
                <c:pt idx="112">
                  <c:v>0.30121422999999992</c:v>
                </c:pt>
                <c:pt idx="113">
                  <c:v>0.30192660099999991</c:v>
                </c:pt>
                <c:pt idx="114">
                  <c:v>0.3026389719999999</c:v>
                </c:pt>
                <c:pt idx="115">
                  <c:v>0.3033467769999999</c:v>
                </c:pt>
                <c:pt idx="116">
                  <c:v>0.30404544899999991</c:v>
                </c:pt>
                <c:pt idx="117">
                  <c:v>0.30473955399999991</c:v>
                </c:pt>
                <c:pt idx="118">
                  <c:v>0.30542909299999993</c:v>
                </c:pt>
                <c:pt idx="119">
                  <c:v>0.30611406499999994</c:v>
                </c:pt>
                <c:pt idx="120">
                  <c:v>0.30679903699999994</c:v>
                </c:pt>
                <c:pt idx="121">
                  <c:v>0.30747944299999996</c:v>
                </c:pt>
                <c:pt idx="122">
                  <c:v>0.30815071599999999</c:v>
                </c:pt>
                <c:pt idx="123">
                  <c:v>0.30881742200000001</c:v>
                </c:pt>
                <c:pt idx="124">
                  <c:v>0.30947956199999999</c:v>
                </c:pt>
                <c:pt idx="125">
                  <c:v>0.31014170199999996</c:v>
                </c:pt>
                <c:pt idx="126">
                  <c:v>0.31079927499999999</c:v>
                </c:pt>
                <c:pt idx="127">
                  <c:v>0.31145228199999997</c:v>
                </c:pt>
                <c:pt idx="128">
                  <c:v>0.31210072199999994</c:v>
                </c:pt>
                <c:pt idx="129">
                  <c:v>0.31274916199999991</c:v>
                </c:pt>
                <c:pt idx="130">
                  <c:v>0.3133930359999999</c:v>
                </c:pt>
                <c:pt idx="131">
                  <c:v>0.31403690999999989</c:v>
                </c:pt>
                <c:pt idx="132">
                  <c:v>0.31467621699999987</c:v>
                </c:pt>
                <c:pt idx="133">
                  <c:v>0.31531552399999985</c:v>
                </c:pt>
                <c:pt idx="134">
                  <c:v>0.31595026499999984</c:v>
                </c:pt>
                <c:pt idx="135">
                  <c:v>0.31658500599999984</c:v>
                </c:pt>
                <c:pt idx="136">
                  <c:v>0.31721974699999983</c:v>
                </c:pt>
                <c:pt idx="137">
                  <c:v>0.31784992099999981</c:v>
                </c:pt>
                <c:pt idx="138">
                  <c:v>0.3184709619999998</c:v>
                </c:pt>
                <c:pt idx="139">
                  <c:v>0.31908743699999981</c:v>
                </c:pt>
                <c:pt idx="140">
                  <c:v>0.31970391199999981</c:v>
                </c:pt>
                <c:pt idx="141">
                  <c:v>0.32031581999999981</c:v>
                </c:pt>
                <c:pt idx="142">
                  <c:v>0.32092316199999982</c:v>
                </c:pt>
                <c:pt idx="143">
                  <c:v>0.32152593799999984</c:v>
                </c:pt>
                <c:pt idx="144">
                  <c:v>0.32212871399999987</c:v>
                </c:pt>
                <c:pt idx="145">
                  <c:v>0.3227314899999999</c:v>
                </c:pt>
                <c:pt idx="146">
                  <c:v>0.32333426599999993</c:v>
                </c:pt>
                <c:pt idx="147">
                  <c:v>0.3239279089999999</c:v>
                </c:pt>
                <c:pt idx="148">
                  <c:v>0.32451698499999992</c:v>
                </c:pt>
                <c:pt idx="149">
                  <c:v>0.32510606099999995</c:v>
                </c:pt>
                <c:pt idx="150">
                  <c:v>0.32568600399999997</c:v>
                </c:pt>
                <c:pt idx="151">
                  <c:v>0.326265947</c:v>
                </c:pt>
                <c:pt idx="152">
                  <c:v>0.32684132399999999</c:v>
                </c:pt>
                <c:pt idx="153">
                  <c:v>0.32741670099999998</c:v>
                </c:pt>
                <c:pt idx="154">
                  <c:v>0.32799207799999996</c:v>
                </c:pt>
                <c:pt idx="155">
                  <c:v>0.32855832199999996</c:v>
                </c:pt>
                <c:pt idx="156">
                  <c:v>0.32911999899999994</c:v>
                </c:pt>
                <c:pt idx="157">
                  <c:v>0.32968167599999992</c:v>
                </c:pt>
                <c:pt idx="158">
                  <c:v>0.33024335299999991</c:v>
                </c:pt>
                <c:pt idx="159">
                  <c:v>0.33080046399999991</c:v>
                </c:pt>
                <c:pt idx="160">
                  <c:v>0.3313575749999999</c:v>
                </c:pt>
                <c:pt idx="161">
                  <c:v>0.3319146859999999</c:v>
                </c:pt>
                <c:pt idx="162">
                  <c:v>0.3324717969999999</c:v>
                </c:pt>
                <c:pt idx="163">
                  <c:v>0.3330289079999999</c:v>
                </c:pt>
                <c:pt idx="164">
                  <c:v>0.33357688599999991</c:v>
                </c:pt>
                <c:pt idx="165">
                  <c:v>0.33412486399999991</c:v>
                </c:pt>
                <c:pt idx="166">
                  <c:v>0.33467284199999991</c:v>
                </c:pt>
                <c:pt idx="167">
                  <c:v>0.33522081999999992</c:v>
                </c:pt>
                <c:pt idx="168">
                  <c:v>0.33576879799999992</c:v>
                </c:pt>
                <c:pt idx="169">
                  <c:v>0.33631220899999992</c:v>
                </c:pt>
                <c:pt idx="170">
                  <c:v>0.33684648699999992</c:v>
                </c:pt>
                <c:pt idx="171">
                  <c:v>0.33738076499999992</c:v>
                </c:pt>
                <c:pt idx="172">
                  <c:v>0.33791504299999992</c:v>
                </c:pt>
                <c:pt idx="173">
                  <c:v>0.33844475499999993</c:v>
                </c:pt>
                <c:pt idx="174">
                  <c:v>0.33897446699999995</c:v>
                </c:pt>
                <c:pt idx="175">
                  <c:v>0.33949961199999995</c:v>
                </c:pt>
                <c:pt idx="176">
                  <c:v>0.34002475699999996</c:v>
                </c:pt>
                <c:pt idx="177">
                  <c:v>0.34054990199999996</c:v>
                </c:pt>
                <c:pt idx="178">
                  <c:v>0.34107504699999996</c:v>
                </c:pt>
                <c:pt idx="179">
                  <c:v>0.34160019199999997</c:v>
                </c:pt>
                <c:pt idx="180">
                  <c:v>0.34212077099999999</c:v>
                </c:pt>
                <c:pt idx="181">
                  <c:v>0.34264135000000001</c:v>
                </c:pt>
                <c:pt idx="182">
                  <c:v>0.34315279600000004</c:v>
                </c:pt>
                <c:pt idx="183">
                  <c:v>0.34366424200000006</c:v>
                </c:pt>
                <c:pt idx="184">
                  <c:v>0.34417568800000009</c:v>
                </c:pt>
                <c:pt idx="185">
                  <c:v>0.34468256700000011</c:v>
                </c:pt>
                <c:pt idx="186">
                  <c:v>0.34518944600000012</c:v>
                </c:pt>
                <c:pt idx="187">
                  <c:v>0.34569632500000014</c:v>
                </c:pt>
                <c:pt idx="188">
                  <c:v>0.34620320400000015</c:v>
                </c:pt>
                <c:pt idx="189">
                  <c:v>0.34670551700000013</c:v>
                </c:pt>
                <c:pt idx="190">
                  <c:v>0.34720783000000011</c:v>
                </c:pt>
                <c:pt idx="191">
                  <c:v>0.34771014300000008</c:v>
                </c:pt>
                <c:pt idx="192">
                  <c:v>0.34821245600000006</c:v>
                </c:pt>
                <c:pt idx="193">
                  <c:v>0.34871476900000004</c:v>
                </c:pt>
                <c:pt idx="194">
                  <c:v>0.34921251500000006</c:v>
                </c:pt>
                <c:pt idx="195">
                  <c:v>0.34971026100000008</c:v>
                </c:pt>
                <c:pt idx="196">
                  <c:v>0.3502080070000001</c:v>
                </c:pt>
                <c:pt idx="197">
                  <c:v>0.35070575300000012</c:v>
                </c:pt>
                <c:pt idx="198">
                  <c:v>0.35120349900000014</c:v>
                </c:pt>
                <c:pt idx="199">
                  <c:v>0.35169667900000012</c:v>
                </c:pt>
                <c:pt idx="200">
                  <c:v>0.35218985900000011</c:v>
                </c:pt>
                <c:pt idx="201">
                  <c:v>0.35268303900000009</c:v>
                </c:pt>
                <c:pt idx="202">
                  <c:v>0.35317621900000007</c:v>
                </c:pt>
                <c:pt idx="203">
                  <c:v>0.35366939900000005</c:v>
                </c:pt>
                <c:pt idx="204">
                  <c:v>0.35416257900000003</c:v>
                </c:pt>
                <c:pt idx="205">
                  <c:v>0.35464662600000002</c:v>
                </c:pt>
                <c:pt idx="206">
                  <c:v>0.35513067300000001</c:v>
                </c:pt>
                <c:pt idx="207">
                  <c:v>0.35561472</c:v>
                </c:pt>
                <c:pt idx="208">
                  <c:v>0.35609876699999998</c:v>
                </c:pt>
                <c:pt idx="209">
                  <c:v>0.35658281399999997</c:v>
                </c:pt>
                <c:pt idx="210">
                  <c:v>0.35706686099999996</c:v>
                </c:pt>
                <c:pt idx="211">
                  <c:v>0.35754634199999996</c:v>
                </c:pt>
                <c:pt idx="212">
                  <c:v>0.35802582299999997</c:v>
                </c:pt>
                <c:pt idx="213">
                  <c:v>0.35850530399999997</c:v>
                </c:pt>
                <c:pt idx="214">
                  <c:v>0.35898478499999997</c:v>
                </c:pt>
                <c:pt idx="215">
                  <c:v>0.35945969899999997</c:v>
                </c:pt>
                <c:pt idx="216">
                  <c:v>0.35993461299999996</c:v>
                </c:pt>
                <c:pt idx="217">
                  <c:v>0.36040496099999997</c:v>
                </c:pt>
                <c:pt idx="218">
                  <c:v>0.36087074199999997</c:v>
                </c:pt>
                <c:pt idx="219">
                  <c:v>0.36133652299999997</c:v>
                </c:pt>
                <c:pt idx="220">
                  <c:v>0.36180230399999996</c:v>
                </c:pt>
                <c:pt idx="221">
                  <c:v>0.36226808499999996</c:v>
                </c:pt>
                <c:pt idx="222">
                  <c:v>0.36272929999999998</c:v>
                </c:pt>
                <c:pt idx="223">
                  <c:v>0.36319051499999999</c:v>
                </c:pt>
                <c:pt idx="224">
                  <c:v>0.363647163</c:v>
                </c:pt>
                <c:pt idx="225">
                  <c:v>0.364103811</c:v>
                </c:pt>
                <c:pt idx="226">
                  <c:v>0.364560459</c:v>
                </c:pt>
                <c:pt idx="227">
                  <c:v>0.36501710700000001</c:v>
                </c:pt>
                <c:pt idx="228">
                  <c:v>0.36546918900000003</c:v>
                </c:pt>
                <c:pt idx="229">
                  <c:v>0.36592127100000005</c:v>
                </c:pt>
                <c:pt idx="230">
                  <c:v>0.36637335300000007</c:v>
                </c:pt>
                <c:pt idx="231">
                  <c:v>0.36682543500000009</c:v>
                </c:pt>
                <c:pt idx="232">
                  <c:v>0.3672729500000001</c:v>
                </c:pt>
                <c:pt idx="233">
                  <c:v>0.36772046500000011</c:v>
                </c:pt>
                <c:pt idx="234">
                  <c:v>0.36816341400000013</c:v>
                </c:pt>
                <c:pt idx="235">
                  <c:v>0.36860636300000016</c:v>
                </c:pt>
                <c:pt idx="236">
                  <c:v>0.36904931200000018</c:v>
                </c:pt>
                <c:pt idx="237">
                  <c:v>0.3694876940000002</c:v>
                </c:pt>
                <c:pt idx="238">
                  <c:v>0.36992607600000021</c:v>
                </c:pt>
                <c:pt idx="239">
                  <c:v>0.37036445800000023</c:v>
                </c:pt>
                <c:pt idx="240">
                  <c:v>0.37079827400000021</c:v>
                </c:pt>
                <c:pt idx="241">
                  <c:v>0.37123209000000018</c:v>
                </c:pt>
                <c:pt idx="242">
                  <c:v>0.3716613390000002</c:v>
                </c:pt>
                <c:pt idx="243">
                  <c:v>0.37209058800000022</c:v>
                </c:pt>
                <c:pt idx="244">
                  <c:v>0.37251983700000024</c:v>
                </c:pt>
                <c:pt idx="245">
                  <c:v>0.37294908600000026</c:v>
                </c:pt>
                <c:pt idx="246">
                  <c:v>0.37337833500000028</c:v>
                </c:pt>
                <c:pt idx="247">
                  <c:v>0.37380301800000026</c:v>
                </c:pt>
                <c:pt idx="248">
                  <c:v>0.37422770100000025</c:v>
                </c:pt>
                <c:pt idx="249">
                  <c:v>0.37464781700000027</c:v>
                </c:pt>
                <c:pt idx="250">
                  <c:v>0.3750679330000003</c:v>
                </c:pt>
                <c:pt idx="251">
                  <c:v>0.37548804900000032</c:v>
                </c:pt>
                <c:pt idx="252">
                  <c:v>0.37590359900000031</c:v>
                </c:pt>
                <c:pt idx="253">
                  <c:v>0.3763191490000003</c:v>
                </c:pt>
                <c:pt idx="254">
                  <c:v>0.37673469900000028</c:v>
                </c:pt>
                <c:pt idx="255">
                  <c:v>0.37715024900000027</c:v>
                </c:pt>
                <c:pt idx="256">
                  <c:v>0.37756579900000026</c:v>
                </c:pt>
                <c:pt idx="257">
                  <c:v>0.37797678200000023</c:v>
                </c:pt>
                <c:pt idx="258">
                  <c:v>0.37838776500000021</c:v>
                </c:pt>
                <c:pt idx="259">
                  <c:v>0.37879874800000018</c:v>
                </c:pt>
                <c:pt idx="260">
                  <c:v>0.37920973100000016</c:v>
                </c:pt>
                <c:pt idx="261">
                  <c:v>0.37961614800000015</c:v>
                </c:pt>
                <c:pt idx="262">
                  <c:v>0.38002256500000015</c:v>
                </c:pt>
                <c:pt idx="263">
                  <c:v>0.38042898200000014</c:v>
                </c:pt>
                <c:pt idx="264">
                  <c:v>0.38083539900000013</c:v>
                </c:pt>
                <c:pt idx="265">
                  <c:v>0.38123724900000011</c:v>
                </c:pt>
                <c:pt idx="266">
                  <c:v>0.38163909900000009</c:v>
                </c:pt>
                <c:pt idx="267">
                  <c:v>0.38204094900000007</c:v>
                </c:pt>
                <c:pt idx="268">
                  <c:v>0.38244279900000006</c:v>
                </c:pt>
                <c:pt idx="269">
                  <c:v>0.38284464900000004</c:v>
                </c:pt>
                <c:pt idx="270">
                  <c:v>0.38324649900000002</c:v>
                </c:pt>
                <c:pt idx="271">
                  <c:v>0.38364378300000002</c:v>
                </c:pt>
                <c:pt idx="272">
                  <c:v>0.38404106700000001</c:v>
                </c:pt>
                <c:pt idx="273">
                  <c:v>0.38443835100000001</c:v>
                </c:pt>
                <c:pt idx="274">
                  <c:v>0.38483563500000001</c:v>
                </c:pt>
                <c:pt idx="275">
                  <c:v>0.38523291900000001</c:v>
                </c:pt>
                <c:pt idx="276">
                  <c:v>0.385630203</c:v>
                </c:pt>
                <c:pt idx="277">
                  <c:v>0.38602291999999999</c:v>
                </c:pt>
                <c:pt idx="278">
                  <c:v>0.38641107099999999</c:v>
                </c:pt>
                <c:pt idx="279">
                  <c:v>0.386799222</c:v>
                </c:pt>
                <c:pt idx="280">
                  <c:v>0.387187373</c:v>
                </c:pt>
                <c:pt idx="281">
                  <c:v>0.387575524</c:v>
                </c:pt>
                <c:pt idx="282">
                  <c:v>0.38796367500000001</c:v>
                </c:pt>
                <c:pt idx="283">
                  <c:v>0.388347259</c:v>
                </c:pt>
                <c:pt idx="284">
                  <c:v>0.38873084299999999</c:v>
                </c:pt>
                <c:pt idx="285">
                  <c:v>0.38911442699999998</c:v>
                </c:pt>
                <c:pt idx="286">
                  <c:v>0.38949801099999998</c:v>
                </c:pt>
                <c:pt idx="287">
                  <c:v>0.38987702899999999</c:v>
                </c:pt>
                <c:pt idx="288">
                  <c:v>0.39025604699999999</c:v>
                </c:pt>
                <c:pt idx="289">
                  <c:v>0.39063049799999999</c:v>
                </c:pt>
                <c:pt idx="290">
                  <c:v>0.39100494899999999</c:v>
                </c:pt>
                <c:pt idx="291">
                  <c:v>0.39137939999999999</c:v>
                </c:pt>
                <c:pt idx="292">
                  <c:v>0.39175385099999999</c:v>
                </c:pt>
                <c:pt idx="293">
                  <c:v>0.392123736</c:v>
                </c:pt>
                <c:pt idx="294">
                  <c:v>0.39249362100000001</c:v>
                </c:pt>
                <c:pt idx="295">
                  <c:v>0.39286350600000003</c:v>
                </c:pt>
                <c:pt idx="296">
                  <c:v>0.39323339100000004</c:v>
                </c:pt>
                <c:pt idx="297">
                  <c:v>0.39360327600000006</c:v>
                </c:pt>
                <c:pt idx="298">
                  <c:v>0.39396859400000006</c:v>
                </c:pt>
                <c:pt idx="299">
                  <c:v>0.39433391200000006</c:v>
                </c:pt>
                <c:pt idx="300">
                  <c:v>0.39469923000000007</c:v>
                </c:pt>
                <c:pt idx="301">
                  <c:v>0.39506454800000007</c:v>
                </c:pt>
                <c:pt idx="302">
                  <c:v>0.39542530000000009</c:v>
                </c:pt>
                <c:pt idx="303">
                  <c:v>0.39578605200000011</c:v>
                </c:pt>
                <c:pt idx="304">
                  <c:v>0.39614680400000013</c:v>
                </c:pt>
                <c:pt idx="305">
                  <c:v>0.39650755600000015</c:v>
                </c:pt>
                <c:pt idx="306">
                  <c:v>0.39686830800000017</c:v>
                </c:pt>
                <c:pt idx="307">
                  <c:v>0.39722906000000019</c:v>
                </c:pt>
                <c:pt idx="308">
                  <c:v>0.39758524600000017</c:v>
                </c:pt>
                <c:pt idx="309">
                  <c:v>0.39794143200000015</c:v>
                </c:pt>
                <c:pt idx="310">
                  <c:v>0.39829761800000013</c:v>
                </c:pt>
                <c:pt idx="311">
                  <c:v>0.39865380400000011</c:v>
                </c:pt>
                <c:pt idx="312">
                  <c:v>0.39900999000000009</c:v>
                </c:pt>
                <c:pt idx="313">
                  <c:v>0.39936617600000007</c:v>
                </c:pt>
                <c:pt idx="314">
                  <c:v>0.3997177950000001</c:v>
                </c:pt>
                <c:pt idx="315">
                  <c:v>0.40006941400000012</c:v>
                </c:pt>
                <c:pt idx="316">
                  <c:v>0.40042103300000015</c:v>
                </c:pt>
                <c:pt idx="317">
                  <c:v>0.40076808600000013</c:v>
                </c:pt>
                <c:pt idx="318">
                  <c:v>0.40111513900000012</c:v>
                </c:pt>
                <c:pt idx="319">
                  <c:v>0.40146219200000011</c:v>
                </c:pt>
                <c:pt idx="320">
                  <c:v>0.40180924500000009</c:v>
                </c:pt>
                <c:pt idx="321">
                  <c:v>0.40215629800000008</c:v>
                </c:pt>
                <c:pt idx="322">
                  <c:v>0.40250335100000006</c:v>
                </c:pt>
                <c:pt idx="323">
                  <c:v>0.40285040400000005</c:v>
                </c:pt>
                <c:pt idx="324">
                  <c:v>0.40319745700000004</c:v>
                </c:pt>
                <c:pt idx="325">
                  <c:v>0.40354451000000002</c:v>
                </c:pt>
                <c:pt idx="326">
                  <c:v>0.40389156300000001</c:v>
                </c:pt>
                <c:pt idx="327">
                  <c:v>0.40423404899999998</c:v>
                </c:pt>
                <c:pt idx="328">
                  <c:v>0.40457653499999996</c:v>
                </c:pt>
                <c:pt idx="329">
                  <c:v>0.40491902099999993</c:v>
                </c:pt>
                <c:pt idx="330">
                  <c:v>0.40526150699999991</c:v>
                </c:pt>
                <c:pt idx="331">
                  <c:v>0.40560399299999988</c:v>
                </c:pt>
                <c:pt idx="332">
                  <c:v>0.40594647899999986</c:v>
                </c:pt>
                <c:pt idx="333">
                  <c:v>0.40628439899999985</c:v>
                </c:pt>
                <c:pt idx="334">
                  <c:v>0.40662231899999984</c:v>
                </c:pt>
                <c:pt idx="335">
                  <c:v>0.40696023899999983</c:v>
                </c:pt>
                <c:pt idx="336">
                  <c:v>0.40729815899999983</c:v>
                </c:pt>
                <c:pt idx="337">
                  <c:v>0.40763607899999982</c:v>
                </c:pt>
                <c:pt idx="338">
                  <c:v>0.40797399899999981</c:v>
                </c:pt>
                <c:pt idx="339">
                  <c:v>0.4083119189999998</c:v>
                </c:pt>
                <c:pt idx="340">
                  <c:v>0.40864983899999979</c:v>
                </c:pt>
                <c:pt idx="341">
                  <c:v>0.40898319199999977</c:v>
                </c:pt>
                <c:pt idx="342">
                  <c:v>0.40931654499999975</c:v>
                </c:pt>
                <c:pt idx="343">
                  <c:v>0.40964533199999975</c:v>
                </c:pt>
                <c:pt idx="344">
                  <c:v>0.40997411899999975</c:v>
                </c:pt>
                <c:pt idx="345">
                  <c:v>0.41030290599999975</c:v>
                </c:pt>
                <c:pt idx="346">
                  <c:v>0.41063169299999974</c:v>
                </c:pt>
                <c:pt idx="347">
                  <c:v>0.41096047999999974</c:v>
                </c:pt>
                <c:pt idx="348">
                  <c:v>0.41128926699999974</c:v>
                </c:pt>
                <c:pt idx="349">
                  <c:v>0.41161805399999973</c:v>
                </c:pt>
                <c:pt idx="350">
                  <c:v>0.41194684099999973</c:v>
                </c:pt>
                <c:pt idx="351">
                  <c:v>0.41227562799999973</c:v>
                </c:pt>
                <c:pt idx="352">
                  <c:v>0.41260441499999972</c:v>
                </c:pt>
                <c:pt idx="353">
                  <c:v>0.41293320199999972</c:v>
                </c:pt>
                <c:pt idx="354">
                  <c:v>0.41326198899999972</c:v>
                </c:pt>
                <c:pt idx="355">
                  <c:v>0.41359077599999972</c:v>
                </c:pt>
                <c:pt idx="356">
                  <c:v>0.41391956299999971</c:v>
                </c:pt>
                <c:pt idx="357">
                  <c:v>0.41424834999999971</c:v>
                </c:pt>
                <c:pt idx="358">
                  <c:v>0.41457713699999971</c:v>
                </c:pt>
                <c:pt idx="359">
                  <c:v>0.41490135699999969</c:v>
                </c:pt>
                <c:pt idx="360">
                  <c:v>0.41522557699999968</c:v>
                </c:pt>
                <c:pt idx="361">
                  <c:v>0.41554979699999967</c:v>
                </c:pt>
                <c:pt idx="362">
                  <c:v>0.41587401699999965</c:v>
                </c:pt>
                <c:pt idx="363">
                  <c:v>0.41619823699999964</c:v>
                </c:pt>
                <c:pt idx="364">
                  <c:v>0.41652245699999962</c:v>
                </c:pt>
                <c:pt idx="365">
                  <c:v>0.41684667699999961</c:v>
                </c:pt>
                <c:pt idx="366">
                  <c:v>0.41716633099999961</c:v>
                </c:pt>
                <c:pt idx="367">
                  <c:v>0.41748598499999962</c:v>
                </c:pt>
                <c:pt idx="368">
                  <c:v>0.41780563899999962</c:v>
                </c:pt>
                <c:pt idx="369">
                  <c:v>0.41812529299999962</c:v>
                </c:pt>
                <c:pt idx="370">
                  <c:v>0.41844494699999962</c:v>
                </c:pt>
                <c:pt idx="371">
                  <c:v>0.41876460099999963</c:v>
                </c:pt>
                <c:pt idx="372">
                  <c:v>0.41908425499999963</c:v>
                </c:pt>
                <c:pt idx="373">
                  <c:v>0.41940390899999963</c:v>
                </c:pt>
                <c:pt idx="374">
                  <c:v>0.41971899599999962</c:v>
                </c:pt>
                <c:pt idx="375">
                  <c:v>0.42003408299999961</c:v>
                </c:pt>
                <c:pt idx="376">
                  <c:v>0.42034916999999961</c:v>
                </c:pt>
                <c:pt idx="377">
                  <c:v>0.4206642569999996</c:v>
                </c:pt>
                <c:pt idx="378">
                  <c:v>0.42097934399999959</c:v>
                </c:pt>
                <c:pt idx="379">
                  <c:v>0.42129443099999958</c:v>
                </c:pt>
                <c:pt idx="380">
                  <c:v>0.42160951799999957</c:v>
                </c:pt>
                <c:pt idx="381">
                  <c:v>0.42192460499999956</c:v>
                </c:pt>
                <c:pt idx="382">
                  <c:v>0.42223969199999956</c:v>
                </c:pt>
                <c:pt idx="383">
                  <c:v>0.42255477899999955</c:v>
                </c:pt>
                <c:pt idx="384">
                  <c:v>0.42286529999999956</c:v>
                </c:pt>
                <c:pt idx="385">
                  <c:v>0.42317582099999956</c:v>
                </c:pt>
                <c:pt idx="386">
                  <c:v>0.42348634199999957</c:v>
                </c:pt>
                <c:pt idx="387">
                  <c:v>0.42379686299999958</c:v>
                </c:pt>
                <c:pt idx="388">
                  <c:v>0.42410738399999959</c:v>
                </c:pt>
                <c:pt idx="389">
                  <c:v>0.4244179049999996</c:v>
                </c:pt>
                <c:pt idx="390">
                  <c:v>0.4247284259999996</c:v>
                </c:pt>
                <c:pt idx="391">
                  <c:v>0.42503894699999961</c:v>
                </c:pt>
                <c:pt idx="392">
                  <c:v>0.42534946799999962</c:v>
                </c:pt>
                <c:pt idx="393">
                  <c:v>0.42565542199999962</c:v>
                </c:pt>
                <c:pt idx="394">
                  <c:v>0.42596137599999961</c:v>
                </c:pt>
                <c:pt idx="395">
                  <c:v>0.42626732999999961</c:v>
                </c:pt>
                <c:pt idx="396">
                  <c:v>0.42657328399999961</c:v>
                </c:pt>
                <c:pt idx="397">
                  <c:v>0.42687923799999961</c:v>
                </c:pt>
                <c:pt idx="398">
                  <c:v>0.4271851919999996</c:v>
                </c:pt>
                <c:pt idx="399">
                  <c:v>0.4274911459999996</c:v>
                </c:pt>
                <c:pt idx="400">
                  <c:v>0.4277970999999996</c:v>
                </c:pt>
                <c:pt idx="401">
                  <c:v>0.42809848799999961</c:v>
                </c:pt>
                <c:pt idx="402">
                  <c:v>0.42839987599999962</c:v>
                </c:pt>
                <c:pt idx="403">
                  <c:v>0.42870126399999964</c:v>
                </c:pt>
                <c:pt idx="404">
                  <c:v>0.42900265199999965</c:v>
                </c:pt>
                <c:pt idx="405">
                  <c:v>0.42930403999999966</c:v>
                </c:pt>
                <c:pt idx="406">
                  <c:v>0.42960542799999968</c:v>
                </c:pt>
                <c:pt idx="407">
                  <c:v>0.42990681599999969</c:v>
                </c:pt>
                <c:pt idx="408">
                  <c:v>0.43020820399999971</c:v>
                </c:pt>
                <c:pt idx="409">
                  <c:v>0.43050502499999971</c:v>
                </c:pt>
                <c:pt idx="410">
                  <c:v>0.43080184599999971</c:v>
                </c:pt>
                <c:pt idx="411">
                  <c:v>0.43109866699999971</c:v>
                </c:pt>
                <c:pt idx="412">
                  <c:v>0.43139548799999972</c:v>
                </c:pt>
                <c:pt idx="413">
                  <c:v>0.43169230899999972</c:v>
                </c:pt>
                <c:pt idx="414">
                  <c:v>0.43198912999999972</c:v>
                </c:pt>
                <c:pt idx="415">
                  <c:v>0.43228595099999972</c:v>
                </c:pt>
                <c:pt idx="416">
                  <c:v>0.43258277199999973</c:v>
                </c:pt>
                <c:pt idx="417">
                  <c:v>0.43287959299999973</c:v>
                </c:pt>
                <c:pt idx="418">
                  <c:v>0.43317641399999973</c:v>
                </c:pt>
                <c:pt idx="419">
                  <c:v>0.43347323499999973</c:v>
                </c:pt>
                <c:pt idx="420">
                  <c:v>0.43376548999999975</c:v>
                </c:pt>
                <c:pt idx="421">
                  <c:v>0.43405774499999977</c:v>
                </c:pt>
                <c:pt idx="422">
                  <c:v>0.43434999999999979</c:v>
                </c:pt>
                <c:pt idx="423">
                  <c:v>0.43464225499999981</c:v>
                </c:pt>
                <c:pt idx="424">
                  <c:v>0.43493450999999983</c:v>
                </c:pt>
                <c:pt idx="425">
                  <c:v>0.43522676499999985</c:v>
                </c:pt>
                <c:pt idx="426">
                  <c:v>0.43551901999999987</c:v>
                </c:pt>
                <c:pt idx="427">
                  <c:v>0.43581127499999989</c:v>
                </c:pt>
                <c:pt idx="428">
                  <c:v>0.4360989629999999</c:v>
                </c:pt>
                <c:pt idx="429">
                  <c:v>0.4363866509999999</c:v>
                </c:pt>
                <c:pt idx="430">
                  <c:v>0.43667433899999991</c:v>
                </c:pt>
                <c:pt idx="431">
                  <c:v>0.43696202699999992</c:v>
                </c:pt>
                <c:pt idx="432">
                  <c:v>0.43724971499999993</c:v>
                </c:pt>
                <c:pt idx="433">
                  <c:v>0.43753740299999994</c:v>
                </c:pt>
                <c:pt idx="434">
                  <c:v>0.43782509099999994</c:v>
                </c:pt>
                <c:pt idx="435">
                  <c:v>0.43811277899999995</c:v>
                </c:pt>
                <c:pt idx="436">
                  <c:v>0.43840046699999996</c:v>
                </c:pt>
                <c:pt idx="437">
                  <c:v>0.43868815499999997</c:v>
                </c:pt>
                <c:pt idx="438">
                  <c:v>0.43897584299999998</c:v>
                </c:pt>
                <c:pt idx="439">
                  <c:v>0.43926353099999998</c:v>
                </c:pt>
                <c:pt idx="440">
                  <c:v>0.43955121899999999</c:v>
                </c:pt>
                <c:pt idx="441">
                  <c:v>0.439838907</c:v>
                </c:pt>
                <c:pt idx="442">
                  <c:v>0.44012659500000001</c:v>
                </c:pt>
                <c:pt idx="443">
                  <c:v>0.44040971700000003</c:v>
                </c:pt>
                <c:pt idx="444">
                  <c:v>0.44069283900000006</c:v>
                </c:pt>
                <c:pt idx="445">
                  <c:v>0.44097596100000008</c:v>
                </c:pt>
                <c:pt idx="446">
                  <c:v>0.44125908300000011</c:v>
                </c:pt>
                <c:pt idx="447">
                  <c:v>0.44154220500000013</c:v>
                </c:pt>
                <c:pt idx="448">
                  <c:v>0.44182532700000016</c:v>
                </c:pt>
                <c:pt idx="449">
                  <c:v>0.44210844900000018</c:v>
                </c:pt>
                <c:pt idx="450">
                  <c:v>0.44239157100000021</c:v>
                </c:pt>
                <c:pt idx="451">
                  <c:v>0.44267469300000023</c:v>
                </c:pt>
                <c:pt idx="452">
                  <c:v>0.44295781500000025</c:v>
                </c:pt>
                <c:pt idx="453">
                  <c:v>0.44323637000000027</c:v>
                </c:pt>
                <c:pt idx="454">
                  <c:v>0.44351492500000028</c:v>
                </c:pt>
                <c:pt idx="455">
                  <c:v>0.4437934800000003</c:v>
                </c:pt>
                <c:pt idx="456">
                  <c:v>0.44407203500000031</c:v>
                </c:pt>
                <c:pt idx="457">
                  <c:v>0.44435059000000032</c:v>
                </c:pt>
                <c:pt idx="458">
                  <c:v>0.44462914500000034</c:v>
                </c:pt>
                <c:pt idx="459">
                  <c:v>0.44490770000000035</c:v>
                </c:pt>
                <c:pt idx="460">
                  <c:v>0.44518625500000036</c:v>
                </c:pt>
                <c:pt idx="461">
                  <c:v>0.44546481000000038</c:v>
                </c:pt>
                <c:pt idx="462">
                  <c:v>0.44574336500000039</c:v>
                </c:pt>
                <c:pt idx="463">
                  <c:v>0.4460219200000004</c:v>
                </c:pt>
                <c:pt idx="464">
                  <c:v>0.44630047500000042</c:v>
                </c:pt>
                <c:pt idx="465">
                  <c:v>0.44657903000000043</c:v>
                </c:pt>
                <c:pt idx="466">
                  <c:v>0.44685301900000041</c:v>
                </c:pt>
                <c:pt idx="467">
                  <c:v>0.44712700800000038</c:v>
                </c:pt>
                <c:pt idx="468">
                  <c:v>0.44740099700000036</c:v>
                </c:pt>
                <c:pt idx="469">
                  <c:v>0.44767498600000033</c:v>
                </c:pt>
                <c:pt idx="470">
                  <c:v>0.4479489750000003</c:v>
                </c:pt>
                <c:pt idx="471">
                  <c:v>0.44822296400000028</c:v>
                </c:pt>
                <c:pt idx="472">
                  <c:v>0.44849695300000025</c:v>
                </c:pt>
                <c:pt idx="473">
                  <c:v>0.44877094200000023</c:v>
                </c:pt>
                <c:pt idx="474">
                  <c:v>0.4490449310000002</c:v>
                </c:pt>
                <c:pt idx="475">
                  <c:v>0.44931892000000018</c:v>
                </c:pt>
                <c:pt idx="476">
                  <c:v>0.44959290900000015</c:v>
                </c:pt>
                <c:pt idx="477">
                  <c:v>0.44986233100000017</c:v>
                </c:pt>
                <c:pt idx="478">
                  <c:v>0.45013175300000019</c:v>
                </c:pt>
                <c:pt idx="479">
                  <c:v>0.45040117500000021</c:v>
                </c:pt>
                <c:pt idx="480">
                  <c:v>0.45067059700000023</c:v>
                </c:pt>
                <c:pt idx="481">
                  <c:v>0.45094001900000025</c:v>
                </c:pt>
                <c:pt idx="482">
                  <c:v>0.45120944100000027</c:v>
                </c:pt>
                <c:pt idx="483">
                  <c:v>0.45147886300000029</c:v>
                </c:pt>
                <c:pt idx="484">
                  <c:v>0.4517482850000003</c:v>
                </c:pt>
                <c:pt idx="485">
                  <c:v>0.45201770700000032</c:v>
                </c:pt>
                <c:pt idx="486">
                  <c:v>0.45228712900000034</c:v>
                </c:pt>
                <c:pt idx="487">
                  <c:v>0.45255655100000036</c:v>
                </c:pt>
                <c:pt idx="488">
                  <c:v>0.45282140700000034</c:v>
                </c:pt>
                <c:pt idx="489">
                  <c:v>0.45308626300000032</c:v>
                </c:pt>
                <c:pt idx="490">
                  <c:v>0.4533511190000003</c:v>
                </c:pt>
                <c:pt idx="491">
                  <c:v>0.45361597500000028</c:v>
                </c:pt>
                <c:pt idx="492">
                  <c:v>0.45388083100000026</c:v>
                </c:pt>
                <c:pt idx="493">
                  <c:v>0.45414568700000024</c:v>
                </c:pt>
                <c:pt idx="494">
                  <c:v>0.45441054300000022</c:v>
                </c:pt>
                <c:pt idx="495">
                  <c:v>0.4546753990000002</c:v>
                </c:pt>
                <c:pt idx="496">
                  <c:v>0.45494025500000018</c:v>
                </c:pt>
                <c:pt idx="497">
                  <c:v>0.45520511100000016</c:v>
                </c:pt>
                <c:pt idx="498">
                  <c:v>0.45546996700000014</c:v>
                </c:pt>
                <c:pt idx="499">
                  <c:v>0.45573482300000012</c:v>
                </c:pt>
                <c:pt idx="500">
                  <c:v>0.4559996790000001</c:v>
                </c:pt>
                <c:pt idx="501">
                  <c:v>0.45626453500000008</c:v>
                </c:pt>
                <c:pt idx="502">
                  <c:v>0.45652939100000006</c:v>
                </c:pt>
                <c:pt idx="503">
                  <c:v>0.45678968000000009</c:v>
                </c:pt>
                <c:pt idx="504">
                  <c:v>0.45704996900000011</c:v>
                </c:pt>
                <c:pt idx="505">
                  <c:v>0.45731025800000014</c:v>
                </c:pt>
                <c:pt idx="506">
                  <c:v>0.45757054700000016</c:v>
                </c:pt>
                <c:pt idx="507">
                  <c:v>0.45783083600000019</c:v>
                </c:pt>
                <c:pt idx="508">
                  <c:v>0.45809112500000021</c:v>
                </c:pt>
                <c:pt idx="509">
                  <c:v>0.45835141400000023</c:v>
                </c:pt>
                <c:pt idx="510">
                  <c:v>0.45861170300000026</c:v>
                </c:pt>
                <c:pt idx="511">
                  <c:v>0.45887199200000028</c:v>
                </c:pt>
                <c:pt idx="512">
                  <c:v>0.45913228100000031</c:v>
                </c:pt>
                <c:pt idx="513">
                  <c:v>0.45939257000000033</c:v>
                </c:pt>
                <c:pt idx="514">
                  <c:v>0.45965285900000036</c:v>
                </c:pt>
                <c:pt idx="515">
                  <c:v>0.45991314800000038</c:v>
                </c:pt>
                <c:pt idx="516">
                  <c:v>0.46017343700000041</c:v>
                </c:pt>
                <c:pt idx="517">
                  <c:v>0.46043372600000043</c:v>
                </c:pt>
                <c:pt idx="518">
                  <c:v>0.46069401500000046</c:v>
                </c:pt>
                <c:pt idx="519">
                  <c:v>0.46095430400000048</c:v>
                </c:pt>
                <c:pt idx="520">
                  <c:v>0.46121002700000047</c:v>
                </c:pt>
                <c:pt idx="521">
                  <c:v>0.46146575000000045</c:v>
                </c:pt>
                <c:pt idx="522">
                  <c:v>0.46172147300000044</c:v>
                </c:pt>
                <c:pt idx="523">
                  <c:v>0.46197719600000042</c:v>
                </c:pt>
                <c:pt idx="524">
                  <c:v>0.46223291900000041</c:v>
                </c:pt>
                <c:pt idx="525">
                  <c:v>0.46248864200000039</c:v>
                </c:pt>
                <c:pt idx="526">
                  <c:v>0.46274436500000038</c:v>
                </c:pt>
                <c:pt idx="527">
                  <c:v>0.46300008800000036</c:v>
                </c:pt>
                <c:pt idx="528">
                  <c:v>0.46325581100000035</c:v>
                </c:pt>
                <c:pt idx="529">
                  <c:v>0.46351153400000034</c:v>
                </c:pt>
                <c:pt idx="530">
                  <c:v>0.46376725700000032</c:v>
                </c:pt>
                <c:pt idx="531">
                  <c:v>0.46402298000000031</c:v>
                </c:pt>
                <c:pt idx="532">
                  <c:v>0.46427870300000029</c:v>
                </c:pt>
                <c:pt idx="533">
                  <c:v>0.46452985900000027</c:v>
                </c:pt>
                <c:pt idx="534">
                  <c:v>0.46478101500000024</c:v>
                </c:pt>
                <c:pt idx="535">
                  <c:v>0.46503217100000022</c:v>
                </c:pt>
                <c:pt idx="536">
                  <c:v>0.46528332700000019</c:v>
                </c:pt>
                <c:pt idx="537">
                  <c:v>0.46553448300000017</c:v>
                </c:pt>
                <c:pt idx="538">
                  <c:v>0.46578563900000014</c:v>
                </c:pt>
                <c:pt idx="539">
                  <c:v>0.46603679500000011</c:v>
                </c:pt>
                <c:pt idx="540">
                  <c:v>0.46628795100000009</c:v>
                </c:pt>
                <c:pt idx="541">
                  <c:v>0.46653910700000006</c:v>
                </c:pt>
                <c:pt idx="542">
                  <c:v>0.46679026300000004</c:v>
                </c:pt>
                <c:pt idx="543">
                  <c:v>0.46704141900000001</c:v>
                </c:pt>
                <c:pt idx="544">
                  <c:v>0.46729257499999999</c:v>
                </c:pt>
                <c:pt idx="545">
                  <c:v>0.46754373099999996</c:v>
                </c:pt>
                <c:pt idx="546">
                  <c:v>0.46779488699999994</c:v>
                </c:pt>
                <c:pt idx="547">
                  <c:v>0.46804604299999991</c:v>
                </c:pt>
                <c:pt idx="548">
                  <c:v>0.46829719899999989</c:v>
                </c:pt>
                <c:pt idx="549">
                  <c:v>0.46854835499999986</c:v>
                </c:pt>
                <c:pt idx="550">
                  <c:v>0.46879951099999984</c:v>
                </c:pt>
                <c:pt idx="551">
                  <c:v>0.46905066699999981</c:v>
                </c:pt>
                <c:pt idx="552">
                  <c:v>0.46930182299999978</c:v>
                </c:pt>
                <c:pt idx="553">
                  <c:v>0.46955297899999976</c:v>
                </c:pt>
                <c:pt idx="554">
                  <c:v>0.46980413499999973</c:v>
                </c:pt>
                <c:pt idx="555">
                  <c:v>0.47005072499999973</c:v>
                </c:pt>
                <c:pt idx="556">
                  <c:v>0.47029731499999972</c:v>
                </c:pt>
                <c:pt idx="557">
                  <c:v>0.47054390499999971</c:v>
                </c:pt>
                <c:pt idx="558">
                  <c:v>0.4707904949999997</c:v>
                </c:pt>
                <c:pt idx="559">
                  <c:v>0.47103708499999969</c:v>
                </c:pt>
                <c:pt idx="560">
                  <c:v>0.47128367499999968</c:v>
                </c:pt>
                <c:pt idx="561">
                  <c:v>0.47153026499999967</c:v>
                </c:pt>
                <c:pt idx="562">
                  <c:v>0.47177685499999966</c:v>
                </c:pt>
                <c:pt idx="563">
                  <c:v>0.47202344499999965</c:v>
                </c:pt>
                <c:pt idx="564">
                  <c:v>0.47227003499999964</c:v>
                </c:pt>
                <c:pt idx="565">
                  <c:v>0.47251662499999963</c:v>
                </c:pt>
                <c:pt idx="566">
                  <c:v>0.47276321499999963</c:v>
                </c:pt>
                <c:pt idx="567">
                  <c:v>0.47300980499999962</c:v>
                </c:pt>
                <c:pt idx="568">
                  <c:v>0.47325639499999961</c:v>
                </c:pt>
                <c:pt idx="569">
                  <c:v>0.4735029849999996</c:v>
                </c:pt>
                <c:pt idx="570">
                  <c:v>0.47374957499999959</c:v>
                </c:pt>
                <c:pt idx="571">
                  <c:v>0.47399616499999958</c:v>
                </c:pt>
                <c:pt idx="572">
                  <c:v>0.47424275499999957</c:v>
                </c:pt>
                <c:pt idx="573">
                  <c:v>0.47448934499999956</c:v>
                </c:pt>
                <c:pt idx="574">
                  <c:v>0.47473593499999955</c:v>
                </c:pt>
                <c:pt idx="575">
                  <c:v>0.47498252499999954</c:v>
                </c:pt>
                <c:pt idx="576">
                  <c:v>0.47522911499999954</c:v>
                </c:pt>
                <c:pt idx="577">
                  <c:v>0.47547570499999953</c:v>
                </c:pt>
                <c:pt idx="578">
                  <c:v>0.47572229499999952</c:v>
                </c:pt>
                <c:pt idx="579">
                  <c:v>0.47596888499999951</c:v>
                </c:pt>
                <c:pt idx="580">
                  <c:v>0.4762154749999995</c:v>
                </c:pt>
                <c:pt idx="581">
                  <c:v>0.47645749799999948</c:v>
                </c:pt>
                <c:pt idx="582">
                  <c:v>0.47669952099999946</c:v>
                </c:pt>
                <c:pt idx="583">
                  <c:v>0.47694154399999944</c:v>
                </c:pt>
                <c:pt idx="584">
                  <c:v>0.47718356699999942</c:v>
                </c:pt>
                <c:pt idx="585">
                  <c:v>0.4774255899999994</c:v>
                </c:pt>
                <c:pt idx="586">
                  <c:v>0.47766761299999938</c:v>
                </c:pt>
                <c:pt idx="587">
                  <c:v>0.47790963599999936</c:v>
                </c:pt>
                <c:pt idx="588">
                  <c:v>0.47815165899999934</c:v>
                </c:pt>
                <c:pt idx="589">
                  <c:v>0.47839368199999932</c:v>
                </c:pt>
                <c:pt idx="590">
                  <c:v>0.4786357049999993</c:v>
                </c:pt>
                <c:pt idx="591">
                  <c:v>0.47887772799999928</c:v>
                </c:pt>
                <c:pt idx="592">
                  <c:v>0.47911975099999926</c:v>
                </c:pt>
                <c:pt idx="593">
                  <c:v>0.47936177399999924</c:v>
                </c:pt>
                <c:pt idx="594">
                  <c:v>0.47960379699999922</c:v>
                </c:pt>
                <c:pt idx="595">
                  <c:v>0.4798458199999992</c:v>
                </c:pt>
                <c:pt idx="596">
                  <c:v>0.48008784299999918</c:v>
                </c:pt>
                <c:pt idx="597">
                  <c:v>0.48032986599999916</c:v>
                </c:pt>
                <c:pt idx="598">
                  <c:v>0.48056732299999916</c:v>
                </c:pt>
                <c:pt idx="599">
                  <c:v>0.48080477999999915</c:v>
                </c:pt>
                <c:pt idx="600">
                  <c:v>0.48104223699999915</c:v>
                </c:pt>
                <c:pt idx="601">
                  <c:v>0.48127969399999915</c:v>
                </c:pt>
                <c:pt idx="602">
                  <c:v>0.48151715099999914</c:v>
                </c:pt>
                <c:pt idx="603">
                  <c:v>0.48175460799999914</c:v>
                </c:pt>
                <c:pt idx="604">
                  <c:v>0.48199206499999914</c:v>
                </c:pt>
                <c:pt idx="605">
                  <c:v>0.48222952199999913</c:v>
                </c:pt>
                <c:pt idx="606">
                  <c:v>0.48246697899999913</c:v>
                </c:pt>
                <c:pt idx="607">
                  <c:v>0.48270443599999913</c:v>
                </c:pt>
                <c:pt idx="608">
                  <c:v>0.48294189299999912</c:v>
                </c:pt>
                <c:pt idx="609">
                  <c:v>0.48317934999999912</c:v>
                </c:pt>
                <c:pt idx="610">
                  <c:v>0.48341680699999912</c:v>
                </c:pt>
                <c:pt idx="611">
                  <c:v>0.48365426399999911</c:v>
                </c:pt>
                <c:pt idx="612">
                  <c:v>0.48389172099999911</c:v>
                </c:pt>
                <c:pt idx="613">
                  <c:v>0.48412917799999911</c:v>
                </c:pt>
                <c:pt idx="614">
                  <c:v>0.4843666349999991</c:v>
                </c:pt>
                <c:pt idx="615">
                  <c:v>0.4846040919999991</c:v>
                </c:pt>
                <c:pt idx="616">
                  <c:v>0.48484154899999909</c:v>
                </c:pt>
                <c:pt idx="617">
                  <c:v>0.48507900599999909</c:v>
                </c:pt>
                <c:pt idx="618">
                  <c:v>0.48531646299999909</c:v>
                </c:pt>
                <c:pt idx="619">
                  <c:v>0.48555391999999908</c:v>
                </c:pt>
                <c:pt idx="620">
                  <c:v>0.48579137699999908</c:v>
                </c:pt>
                <c:pt idx="621">
                  <c:v>0.48602883399999908</c:v>
                </c:pt>
                <c:pt idx="622">
                  <c:v>0.48626172499999909</c:v>
                </c:pt>
                <c:pt idx="623">
                  <c:v>0.4864946159999991</c:v>
                </c:pt>
                <c:pt idx="624">
                  <c:v>0.48672750699999912</c:v>
                </c:pt>
                <c:pt idx="625">
                  <c:v>0.48696039799999913</c:v>
                </c:pt>
                <c:pt idx="626">
                  <c:v>0.48719328899999914</c:v>
                </c:pt>
                <c:pt idx="627">
                  <c:v>0.48742617999999915</c:v>
                </c:pt>
                <c:pt idx="628">
                  <c:v>0.48765907099999917</c:v>
                </c:pt>
                <c:pt idx="629">
                  <c:v>0.48789196199999918</c:v>
                </c:pt>
                <c:pt idx="630">
                  <c:v>0.48812485299999919</c:v>
                </c:pt>
                <c:pt idx="631">
                  <c:v>0.48835774399999921</c:v>
                </c:pt>
                <c:pt idx="632">
                  <c:v>0.48859063499999922</c:v>
                </c:pt>
                <c:pt idx="633">
                  <c:v>0.48882352599999923</c:v>
                </c:pt>
                <c:pt idx="634">
                  <c:v>0.48905641699999924</c:v>
                </c:pt>
                <c:pt idx="635">
                  <c:v>0.48928474099999925</c:v>
                </c:pt>
                <c:pt idx="636">
                  <c:v>0.48951306499999925</c:v>
                </c:pt>
                <c:pt idx="637">
                  <c:v>0.48974138899999925</c:v>
                </c:pt>
                <c:pt idx="638">
                  <c:v>0.48996971299999925</c:v>
                </c:pt>
                <c:pt idx="639">
                  <c:v>0.49019803699999925</c:v>
                </c:pt>
                <c:pt idx="640">
                  <c:v>0.49042636099999926</c:v>
                </c:pt>
                <c:pt idx="641">
                  <c:v>0.49065468499999926</c:v>
                </c:pt>
                <c:pt idx="642">
                  <c:v>0.49088300899999926</c:v>
                </c:pt>
                <c:pt idx="643">
                  <c:v>0.49111133299999926</c:v>
                </c:pt>
                <c:pt idx="644">
                  <c:v>0.49133965699999926</c:v>
                </c:pt>
                <c:pt idx="645">
                  <c:v>0.49156798099999927</c:v>
                </c:pt>
                <c:pt idx="646">
                  <c:v>0.49179630499999927</c:v>
                </c:pt>
                <c:pt idx="647">
                  <c:v>0.49202462899999927</c:v>
                </c:pt>
                <c:pt idx="648">
                  <c:v>0.49225295299999927</c:v>
                </c:pt>
                <c:pt idx="649">
                  <c:v>0.49248127699999927</c:v>
                </c:pt>
                <c:pt idx="650">
                  <c:v>0.49270960099999928</c:v>
                </c:pt>
                <c:pt idx="651">
                  <c:v>0.49293792499999928</c:v>
                </c:pt>
                <c:pt idx="652">
                  <c:v>0.4931616829999993</c:v>
                </c:pt>
                <c:pt idx="653">
                  <c:v>0.49338544099999931</c:v>
                </c:pt>
                <c:pt idx="654">
                  <c:v>0.49360919899999933</c:v>
                </c:pt>
                <c:pt idx="655">
                  <c:v>0.49383295699999935</c:v>
                </c:pt>
                <c:pt idx="656">
                  <c:v>0.49405671499999937</c:v>
                </c:pt>
                <c:pt idx="657">
                  <c:v>0.49428047299999939</c:v>
                </c:pt>
                <c:pt idx="658">
                  <c:v>0.49450423099999941</c:v>
                </c:pt>
                <c:pt idx="659">
                  <c:v>0.49472798899999942</c:v>
                </c:pt>
                <c:pt idx="660">
                  <c:v>0.49495174699999944</c:v>
                </c:pt>
                <c:pt idx="661">
                  <c:v>0.49517550499999946</c:v>
                </c:pt>
                <c:pt idx="662">
                  <c:v>0.49539926299999948</c:v>
                </c:pt>
                <c:pt idx="663">
                  <c:v>0.4956230209999995</c:v>
                </c:pt>
                <c:pt idx="664">
                  <c:v>0.49584677899999952</c:v>
                </c:pt>
                <c:pt idx="665">
                  <c:v>0.49607053699999953</c:v>
                </c:pt>
                <c:pt idx="666">
                  <c:v>0.49629429499999955</c:v>
                </c:pt>
                <c:pt idx="667">
                  <c:v>0.49651805299999957</c:v>
                </c:pt>
                <c:pt idx="668">
                  <c:v>0.49674181099999959</c:v>
                </c:pt>
                <c:pt idx="669">
                  <c:v>0.49696556899999961</c:v>
                </c:pt>
                <c:pt idx="670">
                  <c:v>0.49718475999999961</c:v>
                </c:pt>
                <c:pt idx="671">
                  <c:v>0.49740395099999962</c:v>
                </c:pt>
                <c:pt idx="672">
                  <c:v>0.49762314199999963</c:v>
                </c:pt>
                <c:pt idx="673">
                  <c:v>0.49784233299999964</c:v>
                </c:pt>
                <c:pt idx="674">
                  <c:v>0.49806152399999964</c:v>
                </c:pt>
                <c:pt idx="675">
                  <c:v>0.49828071499999965</c:v>
                </c:pt>
                <c:pt idx="676">
                  <c:v>0.49849990599999966</c:v>
                </c:pt>
                <c:pt idx="677">
                  <c:v>0.49871909699999967</c:v>
                </c:pt>
                <c:pt idx="678">
                  <c:v>0.49893828799999967</c:v>
                </c:pt>
                <c:pt idx="679">
                  <c:v>0.49915747899999968</c:v>
                </c:pt>
                <c:pt idx="680">
                  <c:v>0.49937666999999969</c:v>
                </c:pt>
                <c:pt idx="681">
                  <c:v>0.4995958609999997</c:v>
                </c:pt>
                <c:pt idx="682">
                  <c:v>0.4998150519999997</c:v>
                </c:pt>
                <c:pt idx="683">
                  <c:v>0.50003424299999966</c:v>
                </c:pt>
                <c:pt idx="684">
                  <c:v>0.50024886799999968</c:v>
                </c:pt>
                <c:pt idx="685">
                  <c:v>0.5004634929999997</c:v>
                </c:pt>
                <c:pt idx="686">
                  <c:v>0.50067811799999973</c:v>
                </c:pt>
                <c:pt idx="687">
                  <c:v>0.50089274299999975</c:v>
                </c:pt>
                <c:pt idx="688">
                  <c:v>0.50110736799999978</c:v>
                </c:pt>
                <c:pt idx="689">
                  <c:v>0.5013219929999998</c:v>
                </c:pt>
                <c:pt idx="690">
                  <c:v>0.50153661799999982</c:v>
                </c:pt>
                <c:pt idx="691">
                  <c:v>0.50175124299999985</c:v>
                </c:pt>
                <c:pt idx="692">
                  <c:v>0.50196586799999987</c:v>
                </c:pt>
                <c:pt idx="693">
                  <c:v>0.50218049299999989</c:v>
                </c:pt>
                <c:pt idx="694">
                  <c:v>0.50239511799999992</c:v>
                </c:pt>
                <c:pt idx="695">
                  <c:v>0.50260974299999994</c:v>
                </c:pt>
                <c:pt idx="696">
                  <c:v>0.50282436799999997</c:v>
                </c:pt>
                <c:pt idx="697">
                  <c:v>0.50303899299999999</c:v>
                </c:pt>
                <c:pt idx="698">
                  <c:v>0.50325361800000001</c:v>
                </c:pt>
                <c:pt idx="699">
                  <c:v>0.50346824300000004</c:v>
                </c:pt>
                <c:pt idx="700">
                  <c:v>0.50368286800000006</c:v>
                </c:pt>
                <c:pt idx="701">
                  <c:v>0.50389749300000009</c:v>
                </c:pt>
                <c:pt idx="702">
                  <c:v>0.50411211800000011</c:v>
                </c:pt>
                <c:pt idx="703">
                  <c:v>0.50432674300000013</c:v>
                </c:pt>
                <c:pt idx="704">
                  <c:v>0.50454136800000016</c:v>
                </c:pt>
                <c:pt idx="705">
                  <c:v>0.50475599300000018</c:v>
                </c:pt>
                <c:pt idx="706">
                  <c:v>0.5049706180000002</c:v>
                </c:pt>
                <c:pt idx="707">
                  <c:v>0.50518524300000023</c:v>
                </c:pt>
                <c:pt idx="708">
                  <c:v>0.50539986800000025</c:v>
                </c:pt>
                <c:pt idx="709">
                  <c:v>0.50561449300000028</c:v>
                </c:pt>
                <c:pt idx="710">
                  <c:v>0.5058291180000003</c:v>
                </c:pt>
                <c:pt idx="711">
                  <c:v>0.50603917600000026</c:v>
                </c:pt>
                <c:pt idx="712">
                  <c:v>0.50624923400000021</c:v>
                </c:pt>
                <c:pt idx="713">
                  <c:v>0.50645929200000017</c:v>
                </c:pt>
                <c:pt idx="714">
                  <c:v>0.50666935000000013</c:v>
                </c:pt>
                <c:pt idx="715">
                  <c:v>0.50687940800000009</c:v>
                </c:pt>
                <c:pt idx="716">
                  <c:v>0.50708946600000004</c:v>
                </c:pt>
                <c:pt idx="717">
                  <c:v>0.507299524</c:v>
                </c:pt>
                <c:pt idx="718">
                  <c:v>0.50750958199999996</c:v>
                </c:pt>
                <c:pt idx="719">
                  <c:v>0.50771963999999992</c:v>
                </c:pt>
                <c:pt idx="720">
                  <c:v>0.50792969799999987</c:v>
                </c:pt>
                <c:pt idx="721">
                  <c:v>0.50813975599999983</c:v>
                </c:pt>
                <c:pt idx="722">
                  <c:v>0.50834981399999979</c:v>
                </c:pt>
                <c:pt idx="723">
                  <c:v>0.50855987199999975</c:v>
                </c:pt>
                <c:pt idx="724">
                  <c:v>0.5087699299999997</c:v>
                </c:pt>
                <c:pt idx="725">
                  <c:v>0.50897998799999966</c:v>
                </c:pt>
                <c:pt idx="726">
                  <c:v>0.50919004599999962</c:v>
                </c:pt>
                <c:pt idx="727">
                  <c:v>0.50940010399999958</c:v>
                </c:pt>
                <c:pt idx="728">
                  <c:v>0.50961016199999953</c:v>
                </c:pt>
                <c:pt idx="729">
                  <c:v>0.50982021999999949</c:v>
                </c:pt>
                <c:pt idx="730">
                  <c:v>0.51003027799999945</c:v>
                </c:pt>
                <c:pt idx="731">
                  <c:v>0.51024033599999941</c:v>
                </c:pt>
                <c:pt idx="732">
                  <c:v>0.51045039399999936</c:v>
                </c:pt>
                <c:pt idx="733">
                  <c:v>0.51065588599999934</c:v>
                </c:pt>
                <c:pt idx="734">
                  <c:v>0.51086137799999931</c:v>
                </c:pt>
                <c:pt idx="735">
                  <c:v>0.51106686999999928</c:v>
                </c:pt>
                <c:pt idx="736">
                  <c:v>0.51127236199999926</c:v>
                </c:pt>
                <c:pt idx="737">
                  <c:v>0.51147785399999923</c:v>
                </c:pt>
                <c:pt idx="738">
                  <c:v>0.51168334599999921</c:v>
                </c:pt>
                <c:pt idx="739">
                  <c:v>0.51188883799999918</c:v>
                </c:pt>
                <c:pt idx="740">
                  <c:v>0.51209432999999915</c:v>
                </c:pt>
                <c:pt idx="741">
                  <c:v>0.51229982199999913</c:v>
                </c:pt>
                <c:pt idx="742">
                  <c:v>0.5125053139999991</c:v>
                </c:pt>
                <c:pt idx="743">
                  <c:v>0.51271080599999908</c:v>
                </c:pt>
                <c:pt idx="744">
                  <c:v>0.51291629799999905</c:v>
                </c:pt>
                <c:pt idx="745">
                  <c:v>0.51312178999999902</c:v>
                </c:pt>
                <c:pt idx="746">
                  <c:v>0.513327281999999</c:v>
                </c:pt>
                <c:pt idx="747">
                  <c:v>0.51353277399999897</c:v>
                </c:pt>
                <c:pt idx="748">
                  <c:v>0.51373826599999894</c:v>
                </c:pt>
                <c:pt idx="749">
                  <c:v>0.51394375799999892</c:v>
                </c:pt>
                <c:pt idx="750">
                  <c:v>0.51414924999999889</c:v>
                </c:pt>
                <c:pt idx="751">
                  <c:v>0.51435474199999887</c:v>
                </c:pt>
                <c:pt idx="752">
                  <c:v>0.51456023399999884</c:v>
                </c:pt>
                <c:pt idx="753">
                  <c:v>0.51476115899999886</c:v>
                </c:pt>
                <c:pt idx="754">
                  <c:v>0.51496208399999888</c:v>
                </c:pt>
                <c:pt idx="755">
                  <c:v>0.51516300899999889</c:v>
                </c:pt>
                <c:pt idx="756">
                  <c:v>0.51536393399999891</c:v>
                </c:pt>
                <c:pt idx="757">
                  <c:v>0.51556485899999893</c:v>
                </c:pt>
                <c:pt idx="758">
                  <c:v>0.51576578399999895</c:v>
                </c:pt>
                <c:pt idx="759">
                  <c:v>0.51596670899999897</c:v>
                </c:pt>
                <c:pt idx="760">
                  <c:v>0.51616763399999899</c:v>
                </c:pt>
                <c:pt idx="761">
                  <c:v>0.51636855899999901</c:v>
                </c:pt>
                <c:pt idx="762">
                  <c:v>0.51656948399999902</c:v>
                </c:pt>
                <c:pt idx="763">
                  <c:v>0.51677040899999904</c:v>
                </c:pt>
                <c:pt idx="764">
                  <c:v>0.51697133399999906</c:v>
                </c:pt>
                <c:pt idx="765">
                  <c:v>0.51717225899999908</c:v>
                </c:pt>
                <c:pt idx="766">
                  <c:v>0.5173731839999991</c:v>
                </c:pt>
                <c:pt idx="767">
                  <c:v>0.51757410899999912</c:v>
                </c:pt>
                <c:pt idx="768">
                  <c:v>0.51777503399999913</c:v>
                </c:pt>
                <c:pt idx="769">
                  <c:v>0.51797595899999915</c:v>
                </c:pt>
                <c:pt idx="770">
                  <c:v>0.51817688399999917</c:v>
                </c:pt>
                <c:pt idx="771">
                  <c:v>0.51837780899999919</c:v>
                </c:pt>
                <c:pt idx="772">
                  <c:v>0.51857873399999921</c:v>
                </c:pt>
                <c:pt idx="773">
                  <c:v>0.51877965899999923</c:v>
                </c:pt>
                <c:pt idx="774">
                  <c:v>0.51898058399999925</c:v>
                </c:pt>
                <c:pt idx="775">
                  <c:v>0.51917694299999928</c:v>
                </c:pt>
                <c:pt idx="776">
                  <c:v>0.51937330199999932</c:v>
                </c:pt>
                <c:pt idx="777">
                  <c:v>0.51956966099999935</c:v>
                </c:pt>
                <c:pt idx="778">
                  <c:v>0.51976601999999938</c:v>
                </c:pt>
                <c:pt idx="779">
                  <c:v>0.51996237899999942</c:v>
                </c:pt>
                <c:pt idx="780">
                  <c:v>0.52015873799999945</c:v>
                </c:pt>
                <c:pt idx="781">
                  <c:v>0.52035509699999949</c:v>
                </c:pt>
                <c:pt idx="782">
                  <c:v>0.52055145599999952</c:v>
                </c:pt>
                <c:pt idx="783">
                  <c:v>0.52074781499999956</c:v>
                </c:pt>
                <c:pt idx="784">
                  <c:v>0.52094417399999959</c:v>
                </c:pt>
                <c:pt idx="785">
                  <c:v>0.52114053299999963</c:v>
                </c:pt>
                <c:pt idx="786">
                  <c:v>0.52133689199999966</c:v>
                </c:pt>
                <c:pt idx="787">
                  <c:v>0.5215332509999997</c:v>
                </c:pt>
                <c:pt idx="788">
                  <c:v>0.52172960999999973</c:v>
                </c:pt>
                <c:pt idx="789">
                  <c:v>0.52192596899999977</c:v>
                </c:pt>
                <c:pt idx="790">
                  <c:v>0.5221223279999998</c:v>
                </c:pt>
                <c:pt idx="791">
                  <c:v>0.52231868699999984</c:v>
                </c:pt>
                <c:pt idx="792">
                  <c:v>0.52251504599999987</c:v>
                </c:pt>
                <c:pt idx="793">
                  <c:v>0.52271140499999991</c:v>
                </c:pt>
                <c:pt idx="794">
                  <c:v>0.52290319699999988</c:v>
                </c:pt>
                <c:pt idx="795">
                  <c:v>0.52309498899999984</c:v>
                </c:pt>
                <c:pt idx="796">
                  <c:v>0.52328678099999981</c:v>
                </c:pt>
                <c:pt idx="797">
                  <c:v>0.52347857299999978</c:v>
                </c:pt>
                <c:pt idx="798">
                  <c:v>0.52367036499999975</c:v>
                </c:pt>
                <c:pt idx="799">
                  <c:v>0.52386215699999972</c:v>
                </c:pt>
                <c:pt idx="800">
                  <c:v>0.52405394899999969</c:v>
                </c:pt>
                <c:pt idx="801">
                  <c:v>0.52424574099999965</c:v>
                </c:pt>
                <c:pt idx="802">
                  <c:v>0.52443753299999962</c:v>
                </c:pt>
                <c:pt idx="803">
                  <c:v>0.52462932499999959</c:v>
                </c:pt>
                <c:pt idx="804">
                  <c:v>0.52482111699999956</c:v>
                </c:pt>
                <c:pt idx="805">
                  <c:v>0.52501290899999953</c:v>
                </c:pt>
                <c:pt idx="806">
                  <c:v>0.5252047009999995</c:v>
                </c:pt>
                <c:pt idx="807">
                  <c:v>0.52539649299999946</c:v>
                </c:pt>
                <c:pt idx="808">
                  <c:v>0.52558828499999943</c:v>
                </c:pt>
                <c:pt idx="809">
                  <c:v>0.5257800769999994</c:v>
                </c:pt>
                <c:pt idx="810">
                  <c:v>0.52597186899999937</c:v>
                </c:pt>
                <c:pt idx="811">
                  <c:v>0.52616366099999934</c:v>
                </c:pt>
                <c:pt idx="812">
                  <c:v>0.52635545299999931</c:v>
                </c:pt>
                <c:pt idx="813">
                  <c:v>0.52654724499999928</c:v>
                </c:pt>
                <c:pt idx="814">
                  <c:v>0.52673903699999924</c:v>
                </c:pt>
                <c:pt idx="815">
                  <c:v>0.52692626299999923</c:v>
                </c:pt>
                <c:pt idx="816">
                  <c:v>0.52711348899999921</c:v>
                </c:pt>
                <c:pt idx="817">
                  <c:v>0.5273007149999992</c:v>
                </c:pt>
                <c:pt idx="818">
                  <c:v>0.52748794099999918</c:v>
                </c:pt>
                <c:pt idx="819">
                  <c:v>0.52767516699999917</c:v>
                </c:pt>
                <c:pt idx="820">
                  <c:v>0.52786239299999915</c:v>
                </c:pt>
                <c:pt idx="821">
                  <c:v>0.52804961899999914</c:v>
                </c:pt>
                <c:pt idx="822">
                  <c:v>0.52823684499999912</c:v>
                </c:pt>
                <c:pt idx="823">
                  <c:v>0.52842407099999911</c:v>
                </c:pt>
                <c:pt idx="824">
                  <c:v>0.52861129699999909</c:v>
                </c:pt>
                <c:pt idx="825">
                  <c:v>0.52879852299999908</c:v>
                </c:pt>
                <c:pt idx="826">
                  <c:v>0.52898574899999906</c:v>
                </c:pt>
                <c:pt idx="827">
                  <c:v>0.52917297499999905</c:v>
                </c:pt>
                <c:pt idx="828">
                  <c:v>0.52936020099999903</c:v>
                </c:pt>
                <c:pt idx="829">
                  <c:v>0.52954742699999902</c:v>
                </c:pt>
                <c:pt idx="830">
                  <c:v>0.529734652999999</c:v>
                </c:pt>
                <c:pt idx="831">
                  <c:v>0.52992187899999899</c:v>
                </c:pt>
                <c:pt idx="832">
                  <c:v>0.53010910499999897</c:v>
                </c:pt>
                <c:pt idx="833">
                  <c:v>0.53029633099999895</c:v>
                </c:pt>
                <c:pt idx="834">
                  <c:v>0.53048355699999894</c:v>
                </c:pt>
                <c:pt idx="835">
                  <c:v>0.53067078299999892</c:v>
                </c:pt>
                <c:pt idx="836">
                  <c:v>0.53085800899999891</c:v>
                </c:pt>
                <c:pt idx="837">
                  <c:v>0.53104523499999889</c:v>
                </c:pt>
                <c:pt idx="838">
                  <c:v>0.53123246099999888</c:v>
                </c:pt>
                <c:pt idx="839">
                  <c:v>0.53141968699999886</c:v>
                </c:pt>
                <c:pt idx="840">
                  <c:v>0.53160691299999885</c:v>
                </c:pt>
                <c:pt idx="841">
                  <c:v>0.53179413899999883</c:v>
                </c:pt>
                <c:pt idx="842">
                  <c:v>0.53198136499999882</c:v>
                </c:pt>
                <c:pt idx="843">
                  <c:v>0.5321685909999988</c:v>
                </c:pt>
                <c:pt idx="844">
                  <c:v>0.53235124999999883</c:v>
                </c:pt>
                <c:pt idx="845">
                  <c:v>0.53253390899999886</c:v>
                </c:pt>
                <c:pt idx="846">
                  <c:v>0.53271656799999889</c:v>
                </c:pt>
                <c:pt idx="847">
                  <c:v>0.53289922699999892</c:v>
                </c:pt>
                <c:pt idx="848">
                  <c:v>0.53308188599999895</c:v>
                </c:pt>
                <c:pt idx="849">
                  <c:v>0.53326454499999898</c:v>
                </c:pt>
                <c:pt idx="850">
                  <c:v>0.53344720399999901</c:v>
                </c:pt>
                <c:pt idx="851">
                  <c:v>0.53362986299999904</c:v>
                </c:pt>
                <c:pt idx="852">
                  <c:v>0.53381252199999907</c:v>
                </c:pt>
                <c:pt idx="853">
                  <c:v>0.5339951809999991</c:v>
                </c:pt>
                <c:pt idx="854">
                  <c:v>0.53417783999999913</c:v>
                </c:pt>
                <c:pt idx="855">
                  <c:v>0.53436049899999916</c:v>
                </c:pt>
                <c:pt idx="856">
                  <c:v>0.53454315799999919</c:v>
                </c:pt>
                <c:pt idx="857">
                  <c:v>0.53472581699999922</c:v>
                </c:pt>
                <c:pt idx="858">
                  <c:v>0.53490847599999924</c:v>
                </c:pt>
                <c:pt idx="859">
                  <c:v>0.53509113499999927</c:v>
                </c:pt>
                <c:pt idx="860">
                  <c:v>0.5352737939999993</c:v>
                </c:pt>
                <c:pt idx="861">
                  <c:v>0.53545645299999933</c:v>
                </c:pt>
                <c:pt idx="862">
                  <c:v>0.53563911199999936</c:v>
                </c:pt>
                <c:pt idx="863">
                  <c:v>0.53582177099999939</c:v>
                </c:pt>
                <c:pt idx="864">
                  <c:v>0.53600442999999942</c:v>
                </c:pt>
                <c:pt idx="865">
                  <c:v>0.53618708899999945</c:v>
                </c:pt>
                <c:pt idx="866">
                  <c:v>0.5363651819999995</c:v>
                </c:pt>
                <c:pt idx="867">
                  <c:v>0.53654327499999954</c:v>
                </c:pt>
                <c:pt idx="868">
                  <c:v>0.53672136799999959</c:v>
                </c:pt>
                <c:pt idx="869">
                  <c:v>0.53689946099999963</c:v>
                </c:pt>
                <c:pt idx="870">
                  <c:v>0.53707755399999968</c:v>
                </c:pt>
                <c:pt idx="871">
                  <c:v>0.53725564699999973</c:v>
                </c:pt>
                <c:pt idx="872">
                  <c:v>0.53743373999999977</c:v>
                </c:pt>
                <c:pt idx="873">
                  <c:v>0.53761183299999982</c:v>
                </c:pt>
                <c:pt idx="874">
                  <c:v>0.53778992599999986</c:v>
                </c:pt>
                <c:pt idx="875">
                  <c:v>0.53796801899999991</c:v>
                </c:pt>
                <c:pt idx="876">
                  <c:v>0.53814611199999995</c:v>
                </c:pt>
                <c:pt idx="877">
                  <c:v>0.538324205</c:v>
                </c:pt>
                <c:pt idx="878">
                  <c:v>0.53850229800000005</c:v>
                </c:pt>
                <c:pt idx="879">
                  <c:v>0.53868039100000009</c:v>
                </c:pt>
                <c:pt idx="880">
                  <c:v>0.53885848400000014</c:v>
                </c:pt>
                <c:pt idx="881">
                  <c:v>0.53903657700000018</c:v>
                </c:pt>
                <c:pt idx="882">
                  <c:v>0.53921467000000023</c:v>
                </c:pt>
                <c:pt idx="883">
                  <c:v>0.53939276300000027</c:v>
                </c:pt>
                <c:pt idx="884">
                  <c:v>0.53957085600000032</c:v>
                </c:pt>
                <c:pt idx="885">
                  <c:v>0.53974894900000037</c:v>
                </c:pt>
                <c:pt idx="886">
                  <c:v>0.53992704200000041</c:v>
                </c:pt>
                <c:pt idx="887">
                  <c:v>0.54010513500000046</c:v>
                </c:pt>
                <c:pt idx="888">
                  <c:v>0.5402832280000005</c:v>
                </c:pt>
                <c:pt idx="889">
                  <c:v>0.54046132100000055</c:v>
                </c:pt>
                <c:pt idx="890">
                  <c:v>0.5406394140000006</c:v>
                </c:pt>
                <c:pt idx="891">
                  <c:v>0.54081750700000064</c:v>
                </c:pt>
                <c:pt idx="892">
                  <c:v>0.54099560000000069</c:v>
                </c:pt>
                <c:pt idx="893">
                  <c:v>0.54117369300000073</c:v>
                </c:pt>
                <c:pt idx="894">
                  <c:v>0.54135178600000078</c:v>
                </c:pt>
                <c:pt idx="895">
                  <c:v>0.54152987900000082</c:v>
                </c:pt>
                <c:pt idx="896">
                  <c:v>0.5417034050000008</c:v>
                </c:pt>
                <c:pt idx="897">
                  <c:v>0.54187693100000078</c:v>
                </c:pt>
                <c:pt idx="898">
                  <c:v>0.54205045700000076</c:v>
                </c:pt>
                <c:pt idx="899">
                  <c:v>0.54222398300000074</c:v>
                </c:pt>
                <c:pt idx="900">
                  <c:v>0.54239750900000072</c:v>
                </c:pt>
                <c:pt idx="901">
                  <c:v>0.5425710350000007</c:v>
                </c:pt>
                <c:pt idx="902">
                  <c:v>0.54274456100000068</c:v>
                </c:pt>
                <c:pt idx="903">
                  <c:v>0.54291808700000066</c:v>
                </c:pt>
                <c:pt idx="904">
                  <c:v>0.54309161300000064</c:v>
                </c:pt>
                <c:pt idx="905">
                  <c:v>0.54326513900000062</c:v>
                </c:pt>
                <c:pt idx="906">
                  <c:v>0.5434386650000006</c:v>
                </c:pt>
                <c:pt idx="907">
                  <c:v>0.54361219100000058</c:v>
                </c:pt>
                <c:pt idx="908">
                  <c:v>0.54378571700000056</c:v>
                </c:pt>
                <c:pt idx="909">
                  <c:v>0.54395924300000054</c:v>
                </c:pt>
                <c:pt idx="910">
                  <c:v>0.54413276900000052</c:v>
                </c:pt>
                <c:pt idx="911">
                  <c:v>0.5443062950000005</c:v>
                </c:pt>
                <c:pt idx="912">
                  <c:v>0.54447982100000047</c:v>
                </c:pt>
                <c:pt idx="913">
                  <c:v>0.54465334700000045</c:v>
                </c:pt>
                <c:pt idx="914">
                  <c:v>0.54482687300000043</c:v>
                </c:pt>
                <c:pt idx="915">
                  <c:v>0.54500039900000041</c:v>
                </c:pt>
                <c:pt idx="916">
                  <c:v>0.54517392500000039</c:v>
                </c:pt>
                <c:pt idx="917">
                  <c:v>0.54534745100000037</c:v>
                </c:pt>
                <c:pt idx="918">
                  <c:v>0.54552097700000035</c:v>
                </c:pt>
                <c:pt idx="919">
                  <c:v>0.54569450300000033</c:v>
                </c:pt>
                <c:pt idx="920">
                  <c:v>0.54586802900000031</c:v>
                </c:pt>
                <c:pt idx="921">
                  <c:v>0.54604155500000029</c:v>
                </c:pt>
                <c:pt idx="922">
                  <c:v>0.54621508100000027</c:v>
                </c:pt>
                <c:pt idx="923">
                  <c:v>0.54638860700000025</c:v>
                </c:pt>
                <c:pt idx="924">
                  <c:v>0.54656213300000023</c:v>
                </c:pt>
                <c:pt idx="925">
                  <c:v>0.54673565900000021</c:v>
                </c:pt>
                <c:pt idx="926">
                  <c:v>0.54690918500000019</c:v>
                </c:pt>
                <c:pt idx="927">
                  <c:v>0.54708271100000017</c:v>
                </c:pt>
                <c:pt idx="928">
                  <c:v>0.54725623700000015</c:v>
                </c:pt>
                <c:pt idx="929">
                  <c:v>0.54742976300000012</c:v>
                </c:pt>
                <c:pt idx="930">
                  <c:v>0.5476032890000001</c:v>
                </c:pt>
                <c:pt idx="931">
                  <c:v>0.5477722490000001</c:v>
                </c:pt>
                <c:pt idx="932">
                  <c:v>0.5479412090000001</c:v>
                </c:pt>
                <c:pt idx="933">
                  <c:v>0.54811016900000009</c:v>
                </c:pt>
                <c:pt idx="934">
                  <c:v>0.54827912900000009</c:v>
                </c:pt>
                <c:pt idx="935">
                  <c:v>0.54844808900000008</c:v>
                </c:pt>
                <c:pt idx="936">
                  <c:v>0.54861704900000008</c:v>
                </c:pt>
                <c:pt idx="937">
                  <c:v>0.54878600900000007</c:v>
                </c:pt>
                <c:pt idx="938">
                  <c:v>0.54895496900000007</c:v>
                </c:pt>
                <c:pt idx="939">
                  <c:v>0.54912392900000007</c:v>
                </c:pt>
                <c:pt idx="940">
                  <c:v>0.54929288900000006</c:v>
                </c:pt>
                <c:pt idx="941">
                  <c:v>0.54946184900000006</c:v>
                </c:pt>
                <c:pt idx="942">
                  <c:v>0.54963080900000005</c:v>
                </c:pt>
                <c:pt idx="943">
                  <c:v>0.54979976900000005</c:v>
                </c:pt>
                <c:pt idx="944">
                  <c:v>0.54996872900000005</c:v>
                </c:pt>
                <c:pt idx="945">
                  <c:v>0.55013768900000004</c:v>
                </c:pt>
                <c:pt idx="946">
                  <c:v>0.55030664900000004</c:v>
                </c:pt>
                <c:pt idx="947">
                  <c:v>0.55047560900000003</c:v>
                </c:pt>
                <c:pt idx="948">
                  <c:v>0.55064456900000003</c:v>
                </c:pt>
                <c:pt idx="949">
                  <c:v>0.55081352900000002</c:v>
                </c:pt>
                <c:pt idx="950">
                  <c:v>0.55098248900000002</c:v>
                </c:pt>
                <c:pt idx="951">
                  <c:v>0.55115144900000002</c:v>
                </c:pt>
                <c:pt idx="952">
                  <c:v>0.55132040900000001</c:v>
                </c:pt>
                <c:pt idx="953">
                  <c:v>0.55148936900000001</c:v>
                </c:pt>
                <c:pt idx="954">
                  <c:v>0.551658329</c:v>
                </c:pt>
                <c:pt idx="955">
                  <c:v>0.551827289</c:v>
                </c:pt>
                <c:pt idx="956">
                  <c:v>0.55199624899999999</c:v>
                </c:pt>
                <c:pt idx="957">
                  <c:v>0.55216520899999999</c:v>
                </c:pt>
                <c:pt idx="958">
                  <c:v>0.55233416899999999</c:v>
                </c:pt>
                <c:pt idx="959">
                  <c:v>0.55250312899999998</c:v>
                </c:pt>
                <c:pt idx="960">
                  <c:v>0.55267208899999998</c:v>
                </c:pt>
                <c:pt idx="961">
                  <c:v>0.55284104899999997</c:v>
                </c:pt>
                <c:pt idx="962">
                  <c:v>0.55301000899999997</c:v>
                </c:pt>
                <c:pt idx="963">
                  <c:v>0.55317896899999996</c:v>
                </c:pt>
                <c:pt idx="964">
                  <c:v>0.55334792899999996</c:v>
                </c:pt>
                <c:pt idx="965">
                  <c:v>0.55351688899999996</c:v>
                </c:pt>
                <c:pt idx="966">
                  <c:v>0.55368584899999995</c:v>
                </c:pt>
                <c:pt idx="967">
                  <c:v>0.55385480899999995</c:v>
                </c:pt>
                <c:pt idx="968">
                  <c:v>0.55402376899999994</c:v>
                </c:pt>
                <c:pt idx="969">
                  <c:v>0.55419272899999994</c:v>
                </c:pt>
                <c:pt idx="970">
                  <c:v>0.55436168899999994</c:v>
                </c:pt>
                <c:pt idx="971">
                  <c:v>0.55453064899999993</c:v>
                </c:pt>
                <c:pt idx="972">
                  <c:v>0.55469960899999993</c:v>
                </c:pt>
                <c:pt idx="973">
                  <c:v>0.55486400199999997</c:v>
                </c:pt>
                <c:pt idx="974">
                  <c:v>0.55502839500000001</c:v>
                </c:pt>
                <c:pt idx="975">
                  <c:v>0.55519278800000005</c:v>
                </c:pt>
                <c:pt idx="976">
                  <c:v>0.55535718100000009</c:v>
                </c:pt>
                <c:pt idx="977">
                  <c:v>0.55552157400000013</c:v>
                </c:pt>
                <c:pt idx="978">
                  <c:v>0.55568596700000017</c:v>
                </c:pt>
                <c:pt idx="979">
                  <c:v>0.55585036000000021</c:v>
                </c:pt>
                <c:pt idx="980">
                  <c:v>0.55601475300000025</c:v>
                </c:pt>
                <c:pt idx="981">
                  <c:v>0.55617914600000029</c:v>
                </c:pt>
                <c:pt idx="982">
                  <c:v>0.55634353900000033</c:v>
                </c:pt>
                <c:pt idx="983">
                  <c:v>0.55650793200000037</c:v>
                </c:pt>
                <c:pt idx="984">
                  <c:v>0.55667232500000041</c:v>
                </c:pt>
                <c:pt idx="985">
                  <c:v>0.55683671800000045</c:v>
                </c:pt>
                <c:pt idx="986">
                  <c:v>0.55700111100000049</c:v>
                </c:pt>
                <c:pt idx="987">
                  <c:v>0.55716550400000053</c:v>
                </c:pt>
                <c:pt idx="988">
                  <c:v>0.55732989700000057</c:v>
                </c:pt>
                <c:pt idx="989">
                  <c:v>0.55749429000000061</c:v>
                </c:pt>
                <c:pt idx="990">
                  <c:v>0.55765868300000065</c:v>
                </c:pt>
                <c:pt idx="991">
                  <c:v>0.55782307600000069</c:v>
                </c:pt>
                <c:pt idx="992">
                  <c:v>0.55798746900000074</c:v>
                </c:pt>
                <c:pt idx="993">
                  <c:v>0.55815186200000078</c:v>
                </c:pt>
                <c:pt idx="994">
                  <c:v>0.55831625500000082</c:v>
                </c:pt>
                <c:pt idx="995">
                  <c:v>0.55848064800000086</c:v>
                </c:pt>
                <c:pt idx="996">
                  <c:v>0.5586450410000009</c:v>
                </c:pt>
                <c:pt idx="997">
                  <c:v>0.55880943400000094</c:v>
                </c:pt>
                <c:pt idx="998">
                  <c:v>0.55897382700000098</c:v>
                </c:pt>
                <c:pt idx="999">
                  <c:v>0.55913822000000102</c:v>
                </c:pt>
                <c:pt idx="1000">
                  <c:v>0.55930261300000106</c:v>
                </c:pt>
                <c:pt idx="1001">
                  <c:v>0.5594670060000011</c:v>
                </c:pt>
                <c:pt idx="1002">
                  <c:v>0.55963139900000114</c:v>
                </c:pt>
                <c:pt idx="1003">
                  <c:v>0.55979579200000118</c:v>
                </c:pt>
                <c:pt idx="1004">
                  <c:v>0.55996018500000122</c:v>
                </c:pt>
                <c:pt idx="1005">
                  <c:v>0.56012457800000126</c:v>
                </c:pt>
                <c:pt idx="1006">
                  <c:v>0.5602889710000013</c:v>
                </c:pt>
                <c:pt idx="1007">
                  <c:v>0.56045336400000134</c:v>
                </c:pt>
                <c:pt idx="1008">
                  <c:v>0.56061775700000138</c:v>
                </c:pt>
                <c:pt idx="1009">
                  <c:v>0.56077758400000133</c:v>
                </c:pt>
                <c:pt idx="1010">
                  <c:v>0.56093741100000127</c:v>
                </c:pt>
                <c:pt idx="1011">
                  <c:v>0.56109723800000122</c:v>
                </c:pt>
                <c:pt idx="1012">
                  <c:v>0.56125706500000117</c:v>
                </c:pt>
                <c:pt idx="1013">
                  <c:v>0.56141689200000111</c:v>
                </c:pt>
                <c:pt idx="1014">
                  <c:v>0.56157671900000106</c:v>
                </c:pt>
                <c:pt idx="1015">
                  <c:v>0.561736546000001</c:v>
                </c:pt>
                <c:pt idx="1016">
                  <c:v>0.56189637300000095</c:v>
                </c:pt>
                <c:pt idx="1017">
                  <c:v>0.56205620000000089</c:v>
                </c:pt>
                <c:pt idx="1018">
                  <c:v>0.56221602700000084</c:v>
                </c:pt>
                <c:pt idx="1019">
                  <c:v>0.56237585400000079</c:v>
                </c:pt>
                <c:pt idx="1020">
                  <c:v>0.56253568100000073</c:v>
                </c:pt>
                <c:pt idx="1021">
                  <c:v>0.56269550800000068</c:v>
                </c:pt>
                <c:pt idx="1022">
                  <c:v>0.56285533500000062</c:v>
                </c:pt>
                <c:pt idx="1023">
                  <c:v>0.56301516200000057</c:v>
                </c:pt>
                <c:pt idx="1024">
                  <c:v>0.56317498900000051</c:v>
                </c:pt>
                <c:pt idx="1025">
                  <c:v>0.56333481600000046</c:v>
                </c:pt>
                <c:pt idx="1026">
                  <c:v>0.56349464300000041</c:v>
                </c:pt>
                <c:pt idx="1027">
                  <c:v>0.56365447000000035</c:v>
                </c:pt>
                <c:pt idx="1028">
                  <c:v>0.5638142970000003</c:v>
                </c:pt>
                <c:pt idx="1029">
                  <c:v>0.56397412400000024</c:v>
                </c:pt>
                <c:pt idx="1030">
                  <c:v>0.56413395100000019</c:v>
                </c:pt>
                <c:pt idx="1031">
                  <c:v>0.56429377800000013</c:v>
                </c:pt>
                <c:pt idx="1032">
                  <c:v>0.56445360500000008</c:v>
                </c:pt>
                <c:pt idx="1033">
                  <c:v>0.56461343200000003</c:v>
                </c:pt>
                <c:pt idx="1034">
                  <c:v>0.56477325899999997</c:v>
                </c:pt>
                <c:pt idx="1035">
                  <c:v>0.56493308599999992</c:v>
                </c:pt>
                <c:pt idx="1036">
                  <c:v>0.56509291299999986</c:v>
                </c:pt>
                <c:pt idx="1037">
                  <c:v>0.56525273999999981</c:v>
                </c:pt>
                <c:pt idx="1038">
                  <c:v>0.56541256699999975</c:v>
                </c:pt>
                <c:pt idx="1039">
                  <c:v>0.5655723939999997</c:v>
                </c:pt>
                <c:pt idx="1040">
                  <c:v>0.56573222099999965</c:v>
                </c:pt>
                <c:pt idx="1041">
                  <c:v>0.56589204799999959</c:v>
                </c:pt>
                <c:pt idx="1042">
                  <c:v>0.56605187499999954</c:v>
                </c:pt>
                <c:pt idx="1043">
                  <c:v>0.56620713499999953</c:v>
                </c:pt>
                <c:pt idx="1044">
                  <c:v>0.56636239499999952</c:v>
                </c:pt>
                <c:pt idx="1045">
                  <c:v>0.56651765499999951</c:v>
                </c:pt>
                <c:pt idx="1046">
                  <c:v>0.5666729149999995</c:v>
                </c:pt>
                <c:pt idx="1047">
                  <c:v>0.56682817499999949</c:v>
                </c:pt>
                <c:pt idx="1048">
                  <c:v>0.56698343499999948</c:v>
                </c:pt>
                <c:pt idx="1049">
                  <c:v>0.56713869499999947</c:v>
                </c:pt>
                <c:pt idx="1050">
                  <c:v>0.56729395499999946</c:v>
                </c:pt>
                <c:pt idx="1051">
                  <c:v>0.56744921499999945</c:v>
                </c:pt>
                <c:pt idx="1052">
                  <c:v>0.56760447499999944</c:v>
                </c:pt>
                <c:pt idx="1053">
                  <c:v>0.56775973499999943</c:v>
                </c:pt>
                <c:pt idx="1054">
                  <c:v>0.56791499499999942</c:v>
                </c:pt>
                <c:pt idx="1055">
                  <c:v>0.56807025499999941</c:v>
                </c:pt>
                <c:pt idx="1056">
                  <c:v>0.5682255149999994</c:v>
                </c:pt>
                <c:pt idx="1057">
                  <c:v>0.56838077499999939</c:v>
                </c:pt>
                <c:pt idx="1058">
                  <c:v>0.56853603499999938</c:v>
                </c:pt>
                <c:pt idx="1059">
                  <c:v>0.56869129499999937</c:v>
                </c:pt>
                <c:pt idx="1060">
                  <c:v>0.56884655499999937</c:v>
                </c:pt>
                <c:pt idx="1061">
                  <c:v>0.56900181499999936</c:v>
                </c:pt>
                <c:pt idx="1062">
                  <c:v>0.56915707499999935</c:v>
                </c:pt>
                <c:pt idx="1063">
                  <c:v>0.56931233499999934</c:v>
                </c:pt>
                <c:pt idx="1064">
                  <c:v>0.56946759499999933</c:v>
                </c:pt>
                <c:pt idx="1065">
                  <c:v>0.56962285499999932</c:v>
                </c:pt>
                <c:pt idx="1066">
                  <c:v>0.56977811499999931</c:v>
                </c:pt>
                <c:pt idx="1067">
                  <c:v>0.5699333749999993</c:v>
                </c:pt>
                <c:pt idx="1068">
                  <c:v>0.57008863499999929</c:v>
                </c:pt>
                <c:pt idx="1069">
                  <c:v>0.57024389499999928</c:v>
                </c:pt>
                <c:pt idx="1070">
                  <c:v>0.57039915499999927</c:v>
                </c:pt>
                <c:pt idx="1071">
                  <c:v>0.57055441499999926</c:v>
                </c:pt>
                <c:pt idx="1072">
                  <c:v>0.57070967499999925</c:v>
                </c:pt>
                <c:pt idx="1073">
                  <c:v>0.57086493499999924</c:v>
                </c:pt>
                <c:pt idx="1074">
                  <c:v>0.57102019499999923</c:v>
                </c:pt>
                <c:pt idx="1075">
                  <c:v>0.57117545499999922</c:v>
                </c:pt>
                <c:pt idx="1076">
                  <c:v>0.57133071499999921</c:v>
                </c:pt>
                <c:pt idx="1077">
                  <c:v>0.5714859749999992</c:v>
                </c:pt>
                <c:pt idx="1078">
                  <c:v>0.57164123499999919</c:v>
                </c:pt>
                <c:pt idx="1079">
                  <c:v>0.57179649499999918</c:v>
                </c:pt>
                <c:pt idx="1080">
                  <c:v>0.57195175499999917</c:v>
                </c:pt>
                <c:pt idx="1081">
                  <c:v>0.57210701499999916</c:v>
                </c:pt>
                <c:pt idx="1082">
                  <c:v>0.57226227499999915</c:v>
                </c:pt>
                <c:pt idx="1083">
                  <c:v>0.57241753499999914</c:v>
                </c:pt>
                <c:pt idx="1084">
                  <c:v>0.57257279499999914</c:v>
                </c:pt>
                <c:pt idx="1085">
                  <c:v>0.57272805499999913</c:v>
                </c:pt>
                <c:pt idx="1086">
                  <c:v>0.57288331499999912</c:v>
                </c:pt>
                <c:pt idx="1087">
                  <c:v>0.57303857499999911</c:v>
                </c:pt>
                <c:pt idx="1088">
                  <c:v>0.5731938349999991</c:v>
                </c:pt>
                <c:pt idx="1089">
                  <c:v>0.5733445289999991</c:v>
                </c:pt>
                <c:pt idx="1090">
                  <c:v>0.57349522299999911</c:v>
                </c:pt>
                <c:pt idx="1091">
                  <c:v>0.57364591699999912</c:v>
                </c:pt>
                <c:pt idx="1092">
                  <c:v>0.57379661099999912</c:v>
                </c:pt>
                <c:pt idx="1093">
                  <c:v>0.57394730499999913</c:v>
                </c:pt>
                <c:pt idx="1094">
                  <c:v>0.57409799899999914</c:v>
                </c:pt>
                <c:pt idx="1095">
                  <c:v>0.57424869299999914</c:v>
                </c:pt>
                <c:pt idx="1096">
                  <c:v>0.57439938699999915</c:v>
                </c:pt>
                <c:pt idx="1097">
                  <c:v>0.57455008099999916</c:v>
                </c:pt>
                <c:pt idx="1098">
                  <c:v>0.57470077499999916</c:v>
                </c:pt>
                <c:pt idx="1099">
                  <c:v>0.57485146899999917</c:v>
                </c:pt>
                <c:pt idx="1100">
                  <c:v>0.57500216299999918</c:v>
                </c:pt>
                <c:pt idx="1101">
                  <c:v>0.57515285699999918</c:v>
                </c:pt>
                <c:pt idx="1102">
                  <c:v>0.57530355099999919</c:v>
                </c:pt>
                <c:pt idx="1103">
                  <c:v>0.5754542449999992</c:v>
                </c:pt>
                <c:pt idx="1104">
                  <c:v>0.5756049389999992</c:v>
                </c:pt>
                <c:pt idx="1105">
                  <c:v>0.57575563299999921</c:v>
                </c:pt>
                <c:pt idx="1106">
                  <c:v>0.57590632699999922</c:v>
                </c:pt>
                <c:pt idx="1107">
                  <c:v>0.57605702099999923</c:v>
                </c:pt>
                <c:pt idx="1108">
                  <c:v>0.57620771499999923</c:v>
                </c:pt>
                <c:pt idx="1109">
                  <c:v>0.57635840899999924</c:v>
                </c:pt>
                <c:pt idx="1110">
                  <c:v>0.57650910299999925</c:v>
                </c:pt>
                <c:pt idx="1111">
                  <c:v>0.57665979699999925</c:v>
                </c:pt>
                <c:pt idx="1112">
                  <c:v>0.57681049099999926</c:v>
                </c:pt>
                <c:pt idx="1113">
                  <c:v>0.57696118499999927</c:v>
                </c:pt>
                <c:pt idx="1114">
                  <c:v>0.57711187899999927</c:v>
                </c:pt>
                <c:pt idx="1115">
                  <c:v>0.57726257299999928</c:v>
                </c:pt>
                <c:pt idx="1116">
                  <c:v>0.57741326699999929</c:v>
                </c:pt>
                <c:pt idx="1117">
                  <c:v>0.57756396099999929</c:v>
                </c:pt>
                <c:pt idx="1118">
                  <c:v>0.5777146549999993</c:v>
                </c:pt>
                <c:pt idx="1119">
                  <c:v>0.57786534899999931</c:v>
                </c:pt>
                <c:pt idx="1120">
                  <c:v>0.57801604299999931</c:v>
                </c:pt>
                <c:pt idx="1121">
                  <c:v>0.57816673699999932</c:v>
                </c:pt>
                <c:pt idx="1122">
                  <c:v>0.57831743099999933</c:v>
                </c:pt>
                <c:pt idx="1123">
                  <c:v>0.57846812499999933</c:v>
                </c:pt>
                <c:pt idx="1124">
                  <c:v>0.57861881899999934</c:v>
                </c:pt>
                <c:pt idx="1125">
                  <c:v>0.57876951299999935</c:v>
                </c:pt>
                <c:pt idx="1126">
                  <c:v>0.57892020699999935</c:v>
                </c:pt>
                <c:pt idx="1127">
                  <c:v>0.57907090099999936</c:v>
                </c:pt>
                <c:pt idx="1128">
                  <c:v>0.57922159499999937</c:v>
                </c:pt>
                <c:pt idx="1129">
                  <c:v>0.57937228899999937</c:v>
                </c:pt>
                <c:pt idx="1130">
                  <c:v>0.57951841599999943</c:v>
                </c:pt>
                <c:pt idx="1131">
                  <c:v>0.57966454299999948</c:v>
                </c:pt>
                <c:pt idx="1132">
                  <c:v>0.57981066999999953</c:v>
                </c:pt>
                <c:pt idx="1133">
                  <c:v>0.57995679699999958</c:v>
                </c:pt>
                <c:pt idx="1134">
                  <c:v>0.58010292399999963</c:v>
                </c:pt>
                <c:pt idx="1135">
                  <c:v>0.58024905099999968</c:v>
                </c:pt>
                <c:pt idx="1136">
                  <c:v>0.58039517799999973</c:v>
                </c:pt>
                <c:pt idx="1137">
                  <c:v>0.58054130499999979</c:v>
                </c:pt>
                <c:pt idx="1138">
                  <c:v>0.58068743199999984</c:v>
                </c:pt>
                <c:pt idx="1139">
                  <c:v>0.58083355899999989</c:v>
                </c:pt>
                <c:pt idx="1140">
                  <c:v>0.58097968599999994</c:v>
                </c:pt>
                <c:pt idx="1141">
                  <c:v>0.58112581299999999</c:v>
                </c:pt>
                <c:pt idx="1142">
                  <c:v>0.58127194000000004</c:v>
                </c:pt>
                <c:pt idx="1143">
                  <c:v>0.58141806700000009</c:v>
                </c:pt>
                <c:pt idx="1144">
                  <c:v>0.58156419400000015</c:v>
                </c:pt>
                <c:pt idx="1145">
                  <c:v>0.5817103210000002</c:v>
                </c:pt>
                <c:pt idx="1146">
                  <c:v>0.58185644800000025</c:v>
                </c:pt>
                <c:pt idx="1147">
                  <c:v>0.5820025750000003</c:v>
                </c:pt>
                <c:pt idx="1148">
                  <c:v>0.58214870200000035</c:v>
                </c:pt>
                <c:pt idx="1149">
                  <c:v>0.5822948290000004</c:v>
                </c:pt>
                <c:pt idx="1150">
                  <c:v>0.58244095600000045</c:v>
                </c:pt>
                <c:pt idx="1151">
                  <c:v>0.58258708300000051</c:v>
                </c:pt>
                <c:pt idx="1152">
                  <c:v>0.58273321000000056</c:v>
                </c:pt>
                <c:pt idx="1153">
                  <c:v>0.58287933700000061</c:v>
                </c:pt>
                <c:pt idx="1154">
                  <c:v>0.58302546400000066</c:v>
                </c:pt>
                <c:pt idx="1155">
                  <c:v>0.58317159100000071</c:v>
                </c:pt>
                <c:pt idx="1156">
                  <c:v>0.58331771800000076</c:v>
                </c:pt>
                <c:pt idx="1157">
                  <c:v>0.58346384500000081</c:v>
                </c:pt>
                <c:pt idx="1158">
                  <c:v>0.58360997200000087</c:v>
                </c:pt>
                <c:pt idx="1159">
                  <c:v>0.58375609900000092</c:v>
                </c:pt>
                <c:pt idx="1160">
                  <c:v>0.58390222600000097</c:v>
                </c:pt>
                <c:pt idx="1161">
                  <c:v>0.58404835300000102</c:v>
                </c:pt>
                <c:pt idx="1162">
                  <c:v>0.58419448000000107</c:v>
                </c:pt>
                <c:pt idx="1163">
                  <c:v>0.58434060700000112</c:v>
                </c:pt>
                <c:pt idx="1164">
                  <c:v>0.58448673400000117</c:v>
                </c:pt>
                <c:pt idx="1165">
                  <c:v>0.58463286100000122</c:v>
                </c:pt>
                <c:pt idx="1166">
                  <c:v>0.58477898800000128</c:v>
                </c:pt>
                <c:pt idx="1167">
                  <c:v>0.58492511500000133</c:v>
                </c:pt>
                <c:pt idx="1168">
                  <c:v>0.58507124200000138</c:v>
                </c:pt>
                <c:pt idx="1169">
                  <c:v>0.58521736900000143</c:v>
                </c:pt>
                <c:pt idx="1170">
                  <c:v>0.58536349600000148</c:v>
                </c:pt>
                <c:pt idx="1171">
                  <c:v>0.58550962300000153</c:v>
                </c:pt>
                <c:pt idx="1172">
                  <c:v>0.58565575000000158</c:v>
                </c:pt>
                <c:pt idx="1173">
                  <c:v>0.58580187700000164</c:v>
                </c:pt>
                <c:pt idx="1174">
                  <c:v>0.58594343800000159</c:v>
                </c:pt>
                <c:pt idx="1175">
                  <c:v>0.58608499900000155</c:v>
                </c:pt>
                <c:pt idx="1176">
                  <c:v>0.58622656000000151</c:v>
                </c:pt>
                <c:pt idx="1177">
                  <c:v>0.58636812100000146</c:v>
                </c:pt>
                <c:pt idx="1178">
                  <c:v>0.58650968200000142</c:v>
                </c:pt>
                <c:pt idx="1179">
                  <c:v>0.58665124300000138</c:v>
                </c:pt>
                <c:pt idx="1180">
                  <c:v>0.58679280400000133</c:v>
                </c:pt>
                <c:pt idx="1181">
                  <c:v>0.58693436500000129</c:v>
                </c:pt>
                <c:pt idx="1182">
                  <c:v>0.58707592600000125</c:v>
                </c:pt>
                <c:pt idx="1183">
                  <c:v>0.5872174870000012</c:v>
                </c:pt>
                <c:pt idx="1184">
                  <c:v>0.58735904800000116</c:v>
                </c:pt>
                <c:pt idx="1185">
                  <c:v>0.58750060900000112</c:v>
                </c:pt>
                <c:pt idx="1186">
                  <c:v>0.58764217000000107</c:v>
                </c:pt>
                <c:pt idx="1187">
                  <c:v>0.58778373100000103</c:v>
                </c:pt>
                <c:pt idx="1188">
                  <c:v>0.58792529200000099</c:v>
                </c:pt>
                <c:pt idx="1189">
                  <c:v>0.58806685300000094</c:v>
                </c:pt>
                <c:pt idx="1190">
                  <c:v>0.5882084140000009</c:v>
                </c:pt>
                <c:pt idx="1191">
                  <c:v>0.58834997500000086</c:v>
                </c:pt>
                <c:pt idx="1192">
                  <c:v>0.58849153600000081</c:v>
                </c:pt>
                <c:pt idx="1193">
                  <c:v>0.58863309700000077</c:v>
                </c:pt>
                <c:pt idx="1194">
                  <c:v>0.58877465800000073</c:v>
                </c:pt>
                <c:pt idx="1195">
                  <c:v>0.58891621900000068</c:v>
                </c:pt>
                <c:pt idx="1196">
                  <c:v>0.58905778000000064</c:v>
                </c:pt>
                <c:pt idx="1197">
                  <c:v>0.5891993410000006</c:v>
                </c:pt>
                <c:pt idx="1198">
                  <c:v>0.58934090200000055</c:v>
                </c:pt>
                <c:pt idx="1199">
                  <c:v>0.58948246300000051</c:v>
                </c:pt>
                <c:pt idx="1200">
                  <c:v>0.58962402400000047</c:v>
                </c:pt>
                <c:pt idx="1201">
                  <c:v>0.58976558500000043</c:v>
                </c:pt>
                <c:pt idx="1202">
                  <c:v>0.58990714600000038</c:v>
                </c:pt>
                <c:pt idx="1203">
                  <c:v>0.59004870700000034</c:v>
                </c:pt>
                <c:pt idx="1204">
                  <c:v>0.5901902680000003</c:v>
                </c:pt>
                <c:pt idx="1205">
                  <c:v>0.59033182900000025</c:v>
                </c:pt>
                <c:pt idx="1206">
                  <c:v>0.59047339000000021</c:v>
                </c:pt>
                <c:pt idx="1207">
                  <c:v>0.59061495100000017</c:v>
                </c:pt>
                <c:pt idx="1208">
                  <c:v>0.59075651200000012</c:v>
                </c:pt>
                <c:pt idx="1209">
                  <c:v>0.59089807300000008</c:v>
                </c:pt>
                <c:pt idx="1210">
                  <c:v>0.59103963400000004</c:v>
                </c:pt>
                <c:pt idx="1211">
                  <c:v>0.59118119499999999</c:v>
                </c:pt>
                <c:pt idx="1212">
                  <c:v>0.59132275599999995</c:v>
                </c:pt>
                <c:pt idx="1213">
                  <c:v>0.59146431699999991</c:v>
                </c:pt>
                <c:pt idx="1214">
                  <c:v>0.59160587799999986</c:v>
                </c:pt>
                <c:pt idx="1215">
                  <c:v>0.59174743899999982</c:v>
                </c:pt>
                <c:pt idx="1216">
                  <c:v>0.59188899999999978</c:v>
                </c:pt>
                <c:pt idx="1217">
                  <c:v>0.59203056099999973</c:v>
                </c:pt>
                <c:pt idx="1218">
                  <c:v>0.59217212199999969</c:v>
                </c:pt>
                <c:pt idx="1219">
                  <c:v>0.59231368299999965</c:v>
                </c:pt>
                <c:pt idx="1220">
                  <c:v>0.5924552439999996</c:v>
                </c:pt>
                <c:pt idx="1221">
                  <c:v>0.59259680499999956</c:v>
                </c:pt>
                <c:pt idx="1222">
                  <c:v>0.59273836599999952</c:v>
                </c:pt>
                <c:pt idx="1223">
                  <c:v>0.59287535999999952</c:v>
                </c:pt>
                <c:pt idx="1224">
                  <c:v>0.59301235399999952</c:v>
                </c:pt>
                <c:pt idx="1225">
                  <c:v>0.59314934799999952</c:v>
                </c:pt>
                <c:pt idx="1226">
                  <c:v>0.59328634199999952</c:v>
                </c:pt>
                <c:pt idx="1227">
                  <c:v>0.59342333599999952</c:v>
                </c:pt>
                <c:pt idx="1228">
                  <c:v>0.59356032999999953</c:v>
                </c:pt>
                <c:pt idx="1229">
                  <c:v>0.59369732399999953</c:v>
                </c:pt>
                <c:pt idx="1230">
                  <c:v>0.59383431799999953</c:v>
                </c:pt>
                <c:pt idx="1231">
                  <c:v>0.59397131199999953</c:v>
                </c:pt>
                <c:pt idx="1232">
                  <c:v>0.59410830599999953</c:v>
                </c:pt>
                <c:pt idx="1233">
                  <c:v>0.59424529999999953</c:v>
                </c:pt>
                <c:pt idx="1234">
                  <c:v>0.59438229399999953</c:v>
                </c:pt>
                <c:pt idx="1235">
                  <c:v>0.59451928799999954</c:v>
                </c:pt>
                <c:pt idx="1236">
                  <c:v>0.59465628199999954</c:v>
                </c:pt>
                <c:pt idx="1237">
                  <c:v>0.59479327599999954</c:v>
                </c:pt>
                <c:pt idx="1238">
                  <c:v>0.59493026999999954</c:v>
                </c:pt>
                <c:pt idx="1239">
                  <c:v>0.59506726399999954</c:v>
                </c:pt>
                <c:pt idx="1240">
                  <c:v>0.59520425799999954</c:v>
                </c:pt>
                <c:pt idx="1241">
                  <c:v>0.59534125199999954</c:v>
                </c:pt>
                <c:pt idx="1242">
                  <c:v>0.59547824599999954</c:v>
                </c:pt>
                <c:pt idx="1243">
                  <c:v>0.59561523999999955</c:v>
                </c:pt>
                <c:pt idx="1244">
                  <c:v>0.59575223399999955</c:v>
                </c:pt>
                <c:pt idx="1245">
                  <c:v>0.59588922799999955</c:v>
                </c:pt>
                <c:pt idx="1246">
                  <c:v>0.59602622199999955</c:v>
                </c:pt>
                <c:pt idx="1247">
                  <c:v>0.59616321599999955</c:v>
                </c:pt>
                <c:pt idx="1248">
                  <c:v>0.59630020999999955</c:v>
                </c:pt>
                <c:pt idx="1249">
                  <c:v>0.59643720399999955</c:v>
                </c:pt>
                <c:pt idx="1250">
                  <c:v>0.59657419799999956</c:v>
                </c:pt>
                <c:pt idx="1251">
                  <c:v>0.59671119199999956</c:v>
                </c:pt>
                <c:pt idx="1252">
                  <c:v>0.59684818599999956</c:v>
                </c:pt>
                <c:pt idx="1253">
                  <c:v>0.59698517999999956</c:v>
                </c:pt>
                <c:pt idx="1254">
                  <c:v>0.59712217399999956</c:v>
                </c:pt>
                <c:pt idx="1255">
                  <c:v>0.59725916799999956</c:v>
                </c:pt>
                <c:pt idx="1256">
                  <c:v>0.59739616199999956</c:v>
                </c:pt>
                <c:pt idx="1257">
                  <c:v>0.59753315599999957</c:v>
                </c:pt>
                <c:pt idx="1258">
                  <c:v>0.59767014999999957</c:v>
                </c:pt>
                <c:pt idx="1259">
                  <c:v>0.59780714399999957</c:v>
                </c:pt>
                <c:pt idx="1260">
                  <c:v>0.59794413799999957</c:v>
                </c:pt>
                <c:pt idx="1261">
                  <c:v>0.59808113199999957</c:v>
                </c:pt>
                <c:pt idx="1262">
                  <c:v>0.59821812599999957</c:v>
                </c:pt>
                <c:pt idx="1263">
                  <c:v>0.59835511999999957</c:v>
                </c:pt>
                <c:pt idx="1264">
                  <c:v>0.59849211399999958</c:v>
                </c:pt>
                <c:pt idx="1265">
                  <c:v>0.59862910799999958</c:v>
                </c:pt>
                <c:pt idx="1266">
                  <c:v>0.59876610199999958</c:v>
                </c:pt>
                <c:pt idx="1267">
                  <c:v>0.59890309599999958</c:v>
                </c:pt>
                <c:pt idx="1268">
                  <c:v>0.59904008999999958</c:v>
                </c:pt>
                <c:pt idx="1269">
                  <c:v>0.59917708399999958</c:v>
                </c:pt>
                <c:pt idx="1270">
                  <c:v>0.59931407799999958</c:v>
                </c:pt>
                <c:pt idx="1271">
                  <c:v>0.59945107199999959</c:v>
                </c:pt>
                <c:pt idx="1272">
                  <c:v>0.59958806599999959</c:v>
                </c:pt>
                <c:pt idx="1273">
                  <c:v>0.59972505999999959</c:v>
                </c:pt>
                <c:pt idx="1274">
                  <c:v>0.59986205399999959</c:v>
                </c:pt>
                <c:pt idx="1275">
                  <c:v>0.59999904799999959</c:v>
                </c:pt>
                <c:pt idx="1276">
                  <c:v>0.60013604199999959</c:v>
                </c:pt>
                <c:pt idx="1277">
                  <c:v>0.60027303599999959</c:v>
                </c:pt>
                <c:pt idx="1278">
                  <c:v>0.60041002999999959</c:v>
                </c:pt>
                <c:pt idx="1279">
                  <c:v>0.6005470239999996</c:v>
                </c:pt>
                <c:pt idx="1280">
                  <c:v>0.6006840179999996</c:v>
                </c:pt>
                <c:pt idx="1281">
                  <c:v>0.60081644599999962</c:v>
                </c:pt>
                <c:pt idx="1282">
                  <c:v>0.60094887399999963</c:v>
                </c:pt>
                <c:pt idx="1283">
                  <c:v>0.60108130199999965</c:v>
                </c:pt>
                <c:pt idx="1284">
                  <c:v>0.60121372999999967</c:v>
                </c:pt>
                <c:pt idx="1285">
                  <c:v>0.60134615799999969</c:v>
                </c:pt>
                <c:pt idx="1286">
                  <c:v>0.6014785859999997</c:v>
                </c:pt>
                <c:pt idx="1287">
                  <c:v>0.60161101399999972</c:v>
                </c:pt>
                <c:pt idx="1288">
                  <c:v>0.60174344199999974</c:v>
                </c:pt>
                <c:pt idx="1289">
                  <c:v>0.60187586999999976</c:v>
                </c:pt>
                <c:pt idx="1290">
                  <c:v>0.60200829799999978</c:v>
                </c:pt>
                <c:pt idx="1291">
                  <c:v>0.60214072599999979</c:v>
                </c:pt>
                <c:pt idx="1292">
                  <c:v>0.60227315399999981</c:v>
                </c:pt>
                <c:pt idx="1293">
                  <c:v>0.60240558199999983</c:v>
                </c:pt>
                <c:pt idx="1294">
                  <c:v>0.60253800999999985</c:v>
                </c:pt>
                <c:pt idx="1295">
                  <c:v>0.60267043799999986</c:v>
                </c:pt>
                <c:pt idx="1296">
                  <c:v>0.60280286599999988</c:v>
                </c:pt>
                <c:pt idx="1297">
                  <c:v>0.6029352939999999</c:v>
                </c:pt>
                <c:pt idx="1298">
                  <c:v>0.60306772199999992</c:v>
                </c:pt>
                <c:pt idx="1299">
                  <c:v>0.60320014999999993</c:v>
                </c:pt>
                <c:pt idx="1300">
                  <c:v>0.60333257799999995</c:v>
                </c:pt>
                <c:pt idx="1301">
                  <c:v>0.60346500599999997</c:v>
                </c:pt>
                <c:pt idx="1302">
                  <c:v>0.60359743399999999</c:v>
                </c:pt>
                <c:pt idx="1303">
                  <c:v>0.60372986200000001</c:v>
                </c:pt>
                <c:pt idx="1304">
                  <c:v>0.60386229000000002</c:v>
                </c:pt>
                <c:pt idx="1305">
                  <c:v>0.60399471800000004</c:v>
                </c:pt>
                <c:pt idx="1306">
                  <c:v>0.60412714600000006</c:v>
                </c:pt>
                <c:pt idx="1307">
                  <c:v>0.60425957400000008</c:v>
                </c:pt>
                <c:pt idx="1308">
                  <c:v>0.60439200200000009</c:v>
                </c:pt>
                <c:pt idx="1309">
                  <c:v>0.60452443000000011</c:v>
                </c:pt>
                <c:pt idx="1310">
                  <c:v>0.60465685800000013</c:v>
                </c:pt>
                <c:pt idx="1311">
                  <c:v>0.60478928600000015</c:v>
                </c:pt>
                <c:pt idx="1312">
                  <c:v>0.60492171400000017</c:v>
                </c:pt>
                <c:pt idx="1313">
                  <c:v>0.60505414200000018</c:v>
                </c:pt>
                <c:pt idx="1314">
                  <c:v>0.6051865700000002</c:v>
                </c:pt>
                <c:pt idx="1315">
                  <c:v>0.60531899800000022</c:v>
                </c:pt>
                <c:pt idx="1316">
                  <c:v>0.60545142600000024</c:v>
                </c:pt>
                <c:pt idx="1317">
                  <c:v>0.60558385400000025</c:v>
                </c:pt>
                <c:pt idx="1318">
                  <c:v>0.60571628200000027</c:v>
                </c:pt>
                <c:pt idx="1319">
                  <c:v>0.60584871000000029</c:v>
                </c:pt>
                <c:pt idx="1320">
                  <c:v>0.60598113800000031</c:v>
                </c:pt>
                <c:pt idx="1321">
                  <c:v>0.60611356600000033</c:v>
                </c:pt>
                <c:pt idx="1322">
                  <c:v>0.60624599400000034</c:v>
                </c:pt>
                <c:pt idx="1323">
                  <c:v>0.60637842200000036</c:v>
                </c:pt>
                <c:pt idx="1324">
                  <c:v>0.60651085000000038</c:v>
                </c:pt>
                <c:pt idx="1325">
                  <c:v>0.6066432780000004</c:v>
                </c:pt>
                <c:pt idx="1326">
                  <c:v>0.60677570600000041</c:v>
                </c:pt>
                <c:pt idx="1327">
                  <c:v>0.60690813400000043</c:v>
                </c:pt>
                <c:pt idx="1328">
                  <c:v>0.60704056200000045</c:v>
                </c:pt>
                <c:pt idx="1329">
                  <c:v>0.60717299000000047</c:v>
                </c:pt>
                <c:pt idx="1330">
                  <c:v>0.60730541800000049</c:v>
                </c:pt>
                <c:pt idx="1331">
                  <c:v>0.6074378460000005</c:v>
                </c:pt>
                <c:pt idx="1332">
                  <c:v>0.60756570700000045</c:v>
                </c:pt>
                <c:pt idx="1333">
                  <c:v>0.60769356800000041</c:v>
                </c:pt>
                <c:pt idx="1334">
                  <c:v>0.60782142900000036</c:v>
                </c:pt>
                <c:pt idx="1335">
                  <c:v>0.60794929000000031</c:v>
                </c:pt>
                <c:pt idx="1336">
                  <c:v>0.60807715100000026</c:v>
                </c:pt>
                <c:pt idx="1337">
                  <c:v>0.60820501200000021</c:v>
                </c:pt>
                <c:pt idx="1338">
                  <c:v>0.60833287300000016</c:v>
                </c:pt>
                <c:pt idx="1339">
                  <c:v>0.60846073400000011</c:v>
                </c:pt>
                <c:pt idx="1340">
                  <c:v>0.60858859500000007</c:v>
                </c:pt>
                <c:pt idx="1341">
                  <c:v>0.60871645600000002</c:v>
                </c:pt>
                <c:pt idx="1342">
                  <c:v>0.60884431699999997</c:v>
                </c:pt>
                <c:pt idx="1343">
                  <c:v>0.60897217799999992</c:v>
                </c:pt>
                <c:pt idx="1344">
                  <c:v>0.60910003899999987</c:v>
                </c:pt>
                <c:pt idx="1345">
                  <c:v>0.60922789999999982</c:v>
                </c:pt>
                <c:pt idx="1346">
                  <c:v>0.60935576099999977</c:v>
                </c:pt>
                <c:pt idx="1347">
                  <c:v>0.60948362199999973</c:v>
                </c:pt>
                <c:pt idx="1348">
                  <c:v>0.60961148299999968</c:v>
                </c:pt>
                <c:pt idx="1349">
                  <c:v>0.60973934399999963</c:v>
                </c:pt>
                <c:pt idx="1350">
                  <c:v>0.60986720499999958</c:v>
                </c:pt>
                <c:pt idx="1351">
                  <c:v>0.60999506599999953</c:v>
                </c:pt>
                <c:pt idx="1352">
                  <c:v>0.61012292699999948</c:v>
                </c:pt>
                <c:pt idx="1353">
                  <c:v>0.61025078799999943</c:v>
                </c:pt>
                <c:pt idx="1354">
                  <c:v>0.61037864899999938</c:v>
                </c:pt>
                <c:pt idx="1355">
                  <c:v>0.61050650999999934</c:v>
                </c:pt>
                <c:pt idx="1356">
                  <c:v>0.61063437099999929</c:v>
                </c:pt>
                <c:pt idx="1357">
                  <c:v>0.61076223199999924</c:v>
                </c:pt>
                <c:pt idx="1358">
                  <c:v>0.61089009299999919</c:v>
                </c:pt>
                <c:pt idx="1359">
                  <c:v>0.61101795399999914</c:v>
                </c:pt>
                <c:pt idx="1360">
                  <c:v>0.61114581499999909</c:v>
                </c:pt>
                <c:pt idx="1361">
                  <c:v>0.61127367599999904</c:v>
                </c:pt>
                <c:pt idx="1362">
                  <c:v>0.611401536999999</c:v>
                </c:pt>
                <c:pt idx="1363">
                  <c:v>0.61152939799999895</c:v>
                </c:pt>
                <c:pt idx="1364">
                  <c:v>0.6116572589999989</c:v>
                </c:pt>
                <c:pt idx="1365">
                  <c:v>0.61178511999999885</c:v>
                </c:pt>
                <c:pt idx="1366">
                  <c:v>0.6119129809999988</c:v>
                </c:pt>
                <c:pt idx="1367">
                  <c:v>0.61204084199999875</c:v>
                </c:pt>
                <c:pt idx="1368">
                  <c:v>0.6121687029999987</c:v>
                </c:pt>
                <c:pt idx="1369">
                  <c:v>0.61229656399999866</c:v>
                </c:pt>
                <c:pt idx="1370">
                  <c:v>0.61242442499999861</c:v>
                </c:pt>
                <c:pt idx="1371">
                  <c:v>0.61255228599999856</c:v>
                </c:pt>
                <c:pt idx="1372">
                  <c:v>0.61268014699999851</c:v>
                </c:pt>
                <c:pt idx="1373">
                  <c:v>0.61280800799999846</c:v>
                </c:pt>
                <c:pt idx="1374">
                  <c:v>0.61293586899999841</c:v>
                </c:pt>
                <c:pt idx="1375">
                  <c:v>0.61306372999999836</c:v>
                </c:pt>
                <c:pt idx="1376">
                  <c:v>0.61319159099999831</c:v>
                </c:pt>
                <c:pt idx="1377">
                  <c:v>0.61331945199999827</c:v>
                </c:pt>
                <c:pt idx="1378">
                  <c:v>0.61344731299999822</c:v>
                </c:pt>
                <c:pt idx="1379">
                  <c:v>0.61357517399999817</c:v>
                </c:pt>
                <c:pt idx="1380">
                  <c:v>0.61370303499999812</c:v>
                </c:pt>
                <c:pt idx="1381">
                  <c:v>0.61383089599999807</c:v>
                </c:pt>
                <c:pt idx="1382">
                  <c:v>0.61395875699999802</c:v>
                </c:pt>
                <c:pt idx="1383">
                  <c:v>0.61408661799999797</c:v>
                </c:pt>
                <c:pt idx="1384">
                  <c:v>0.61421447899999793</c:v>
                </c:pt>
                <c:pt idx="1385">
                  <c:v>0.61434233999999788</c:v>
                </c:pt>
                <c:pt idx="1386">
                  <c:v>0.61447020099999783</c:v>
                </c:pt>
                <c:pt idx="1387">
                  <c:v>0.61459806199999778</c:v>
                </c:pt>
                <c:pt idx="1388">
                  <c:v>0.61472592299999773</c:v>
                </c:pt>
                <c:pt idx="1389">
                  <c:v>0.61485378399999768</c:v>
                </c:pt>
                <c:pt idx="1390">
                  <c:v>0.61498164499999763</c:v>
                </c:pt>
                <c:pt idx="1391">
                  <c:v>0.61510950599999759</c:v>
                </c:pt>
                <c:pt idx="1392">
                  <c:v>0.61523736699999754</c:v>
                </c:pt>
                <c:pt idx="1393">
                  <c:v>0.61536522799999749</c:v>
                </c:pt>
                <c:pt idx="1394">
                  <c:v>0.61549308899999744</c:v>
                </c:pt>
                <c:pt idx="1395">
                  <c:v>0.61562094999999739</c:v>
                </c:pt>
                <c:pt idx="1396">
                  <c:v>0.61574881099999734</c:v>
                </c:pt>
                <c:pt idx="1397">
                  <c:v>0.61587667199999729</c:v>
                </c:pt>
                <c:pt idx="1398">
                  <c:v>0.61600453299999725</c:v>
                </c:pt>
                <c:pt idx="1399">
                  <c:v>0.6161323939999972</c:v>
                </c:pt>
                <c:pt idx="1400">
                  <c:v>0.61625568899999716</c:v>
                </c:pt>
                <c:pt idx="1401">
                  <c:v>0.61637898399999713</c:v>
                </c:pt>
                <c:pt idx="1402">
                  <c:v>0.6165022789999971</c:v>
                </c:pt>
                <c:pt idx="1403">
                  <c:v>0.61662557399999707</c:v>
                </c:pt>
                <c:pt idx="1404">
                  <c:v>0.61674886899999704</c:v>
                </c:pt>
                <c:pt idx="1405">
                  <c:v>0.616872163999997</c:v>
                </c:pt>
                <c:pt idx="1406">
                  <c:v>0.61699545899999697</c:v>
                </c:pt>
                <c:pt idx="1407">
                  <c:v>0.61711875399999694</c:v>
                </c:pt>
                <c:pt idx="1408">
                  <c:v>0.61724204899999691</c:v>
                </c:pt>
                <c:pt idx="1409">
                  <c:v>0.61736534399999687</c:v>
                </c:pt>
                <c:pt idx="1410">
                  <c:v>0.61748863899999684</c:v>
                </c:pt>
                <c:pt idx="1411">
                  <c:v>0.61761193399999681</c:v>
                </c:pt>
                <c:pt idx="1412">
                  <c:v>0.61773522899999678</c:v>
                </c:pt>
                <c:pt idx="1413">
                  <c:v>0.61785852399999674</c:v>
                </c:pt>
                <c:pt idx="1414">
                  <c:v>0.61798181899999671</c:v>
                </c:pt>
                <c:pt idx="1415">
                  <c:v>0.61810511399999668</c:v>
                </c:pt>
                <c:pt idx="1416">
                  <c:v>0.61822840899999665</c:v>
                </c:pt>
                <c:pt idx="1417">
                  <c:v>0.61835170399999662</c:v>
                </c:pt>
                <c:pt idx="1418">
                  <c:v>0.61847499899999658</c:v>
                </c:pt>
                <c:pt idx="1419">
                  <c:v>0.61859829399999655</c:v>
                </c:pt>
                <c:pt idx="1420">
                  <c:v>0.61872158899999652</c:v>
                </c:pt>
                <c:pt idx="1421">
                  <c:v>0.61884488399999649</c:v>
                </c:pt>
                <c:pt idx="1422">
                  <c:v>0.61896817899999645</c:v>
                </c:pt>
                <c:pt idx="1423">
                  <c:v>0.61909147399999642</c:v>
                </c:pt>
                <c:pt idx="1424">
                  <c:v>0.61921476899999639</c:v>
                </c:pt>
                <c:pt idx="1425">
                  <c:v>0.61933806399999636</c:v>
                </c:pt>
                <c:pt idx="1426">
                  <c:v>0.61946135899999633</c:v>
                </c:pt>
                <c:pt idx="1427">
                  <c:v>0.61958465399999629</c:v>
                </c:pt>
                <c:pt idx="1428">
                  <c:v>0.61970794899999626</c:v>
                </c:pt>
                <c:pt idx="1429">
                  <c:v>0.61983124399999623</c:v>
                </c:pt>
                <c:pt idx="1430">
                  <c:v>0.6199545389999962</c:v>
                </c:pt>
                <c:pt idx="1431">
                  <c:v>0.62007783399999616</c:v>
                </c:pt>
                <c:pt idx="1432">
                  <c:v>0.62020112899999613</c:v>
                </c:pt>
                <c:pt idx="1433">
                  <c:v>0.6203244239999961</c:v>
                </c:pt>
                <c:pt idx="1434">
                  <c:v>0.62044771899999607</c:v>
                </c:pt>
                <c:pt idx="1435">
                  <c:v>0.62057101399999604</c:v>
                </c:pt>
                <c:pt idx="1436">
                  <c:v>0.620694308999996</c:v>
                </c:pt>
                <c:pt idx="1437">
                  <c:v>0.62081760399999597</c:v>
                </c:pt>
                <c:pt idx="1438">
                  <c:v>0.62094089899999594</c:v>
                </c:pt>
                <c:pt idx="1439">
                  <c:v>0.62106419399999591</c:v>
                </c:pt>
                <c:pt idx="1440">
                  <c:v>0.62118748899999587</c:v>
                </c:pt>
                <c:pt idx="1441">
                  <c:v>0.62131078399999584</c:v>
                </c:pt>
                <c:pt idx="1442">
                  <c:v>0.62143407899999581</c:v>
                </c:pt>
                <c:pt idx="1443">
                  <c:v>0.62155737399999578</c:v>
                </c:pt>
                <c:pt idx="1444">
                  <c:v>0.62168066899999574</c:v>
                </c:pt>
                <c:pt idx="1445">
                  <c:v>0.62180396399999571</c:v>
                </c:pt>
                <c:pt idx="1446">
                  <c:v>0.62192725899999568</c:v>
                </c:pt>
                <c:pt idx="1447">
                  <c:v>0.62205055399999565</c:v>
                </c:pt>
                <c:pt idx="1448">
                  <c:v>0.62217384899999562</c:v>
                </c:pt>
                <c:pt idx="1449">
                  <c:v>0.62229714399999558</c:v>
                </c:pt>
                <c:pt idx="1450">
                  <c:v>0.62242043899999555</c:v>
                </c:pt>
                <c:pt idx="1451">
                  <c:v>0.62254373399999552</c:v>
                </c:pt>
                <c:pt idx="1452">
                  <c:v>0.62266702899999549</c:v>
                </c:pt>
                <c:pt idx="1453">
                  <c:v>0.62279032399999545</c:v>
                </c:pt>
                <c:pt idx="1454">
                  <c:v>0.62291361899999542</c:v>
                </c:pt>
                <c:pt idx="1455">
                  <c:v>0.62303691399999539</c:v>
                </c:pt>
                <c:pt idx="1456">
                  <c:v>0.62316020899999536</c:v>
                </c:pt>
                <c:pt idx="1457">
                  <c:v>0.62328350399999533</c:v>
                </c:pt>
                <c:pt idx="1458">
                  <c:v>0.62340679899999529</c:v>
                </c:pt>
                <c:pt idx="1459">
                  <c:v>0.62353009399999526</c:v>
                </c:pt>
                <c:pt idx="1460">
                  <c:v>0.62365338899999523</c:v>
                </c:pt>
                <c:pt idx="1461">
                  <c:v>0.6237766839999952</c:v>
                </c:pt>
                <c:pt idx="1462">
                  <c:v>0.62389997899999516</c:v>
                </c:pt>
                <c:pt idx="1463">
                  <c:v>0.62402327399999513</c:v>
                </c:pt>
                <c:pt idx="1464">
                  <c:v>0.6241465689999951</c:v>
                </c:pt>
                <c:pt idx="1465">
                  <c:v>0.62426986399999507</c:v>
                </c:pt>
                <c:pt idx="1466">
                  <c:v>0.62439315899999503</c:v>
                </c:pt>
                <c:pt idx="1467">
                  <c:v>0.62451188799999502</c:v>
                </c:pt>
                <c:pt idx="1468">
                  <c:v>0.624630616999995</c:v>
                </c:pt>
                <c:pt idx="1469">
                  <c:v>0.62474934599999499</c:v>
                </c:pt>
                <c:pt idx="1470">
                  <c:v>0.62486807499999497</c:v>
                </c:pt>
                <c:pt idx="1471">
                  <c:v>0.62498680399999496</c:v>
                </c:pt>
                <c:pt idx="1472">
                  <c:v>0.62510553299999494</c:v>
                </c:pt>
                <c:pt idx="1473">
                  <c:v>0.62522426199999492</c:v>
                </c:pt>
                <c:pt idx="1474">
                  <c:v>0.62534299099999491</c:v>
                </c:pt>
                <c:pt idx="1475">
                  <c:v>0.62546171999999489</c:v>
                </c:pt>
                <c:pt idx="1476">
                  <c:v>0.62558044899999488</c:v>
                </c:pt>
                <c:pt idx="1477">
                  <c:v>0.62569917799999486</c:v>
                </c:pt>
                <c:pt idx="1478">
                  <c:v>0.62581790699999484</c:v>
                </c:pt>
                <c:pt idx="1479">
                  <c:v>0.62593663599999483</c:v>
                </c:pt>
                <c:pt idx="1480">
                  <c:v>0.62605536499999481</c:v>
                </c:pt>
                <c:pt idx="1481">
                  <c:v>0.6261740939999948</c:v>
                </c:pt>
                <c:pt idx="1482">
                  <c:v>0.62629282299999478</c:v>
                </c:pt>
                <c:pt idx="1483">
                  <c:v>0.62641155199999476</c:v>
                </c:pt>
                <c:pt idx="1484">
                  <c:v>0.62653028099999475</c:v>
                </c:pt>
                <c:pt idx="1485">
                  <c:v>0.62664900999999473</c:v>
                </c:pt>
                <c:pt idx="1486">
                  <c:v>0.62676773899999472</c:v>
                </c:pt>
                <c:pt idx="1487">
                  <c:v>0.6268864679999947</c:v>
                </c:pt>
                <c:pt idx="1488">
                  <c:v>0.62700519699999469</c:v>
                </c:pt>
                <c:pt idx="1489">
                  <c:v>0.62712392599999467</c:v>
                </c:pt>
                <c:pt idx="1490">
                  <c:v>0.62724265499999465</c:v>
                </c:pt>
                <c:pt idx="1491">
                  <c:v>0.62736138399999464</c:v>
                </c:pt>
                <c:pt idx="1492">
                  <c:v>0.62748011299999462</c:v>
                </c:pt>
                <c:pt idx="1493">
                  <c:v>0.62759884199999461</c:v>
                </c:pt>
                <c:pt idx="1494">
                  <c:v>0.62771757099999459</c:v>
                </c:pt>
                <c:pt idx="1495">
                  <c:v>0.62783629999999457</c:v>
                </c:pt>
                <c:pt idx="1496">
                  <c:v>0.62795502899999456</c:v>
                </c:pt>
                <c:pt idx="1497">
                  <c:v>0.62807375799999454</c:v>
                </c:pt>
                <c:pt idx="1498">
                  <c:v>0.62819248699999453</c:v>
                </c:pt>
                <c:pt idx="1499">
                  <c:v>0.62831121599999451</c:v>
                </c:pt>
                <c:pt idx="1500">
                  <c:v>0.62842994499999449</c:v>
                </c:pt>
                <c:pt idx="1501">
                  <c:v>0.62854867399999448</c:v>
                </c:pt>
                <c:pt idx="1502">
                  <c:v>0.62866740299999446</c:v>
                </c:pt>
                <c:pt idx="1503">
                  <c:v>0.62878613199999445</c:v>
                </c:pt>
                <c:pt idx="1504">
                  <c:v>0.62890486099999443</c:v>
                </c:pt>
                <c:pt idx="1505">
                  <c:v>0.62902358999999441</c:v>
                </c:pt>
                <c:pt idx="1506">
                  <c:v>0.6291423189999944</c:v>
                </c:pt>
                <c:pt idx="1507">
                  <c:v>0.62926104799999438</c:v>
                </c:pt>
                <c:pt idx="1508">
                  <c:v>0.62937977699999437</c:v>
                </c:pt>
                <c:pt idx="1509">
                  <c:v>0.62949850599999435</c:v>
                </c:pt>
                <c:pt idx="1510">
                  <c:v>0.62961723499999434</c:v>
                </c:pt>
                <c:pt idx="1511">
                  <c:v>0.62973596399999432</c:v>
                </c:pt>
                <c:pt idx="1512">
                  <c:v>0.6298546929999943</c:v>
                </c:pt>
                <c:pt idx="1513">
                  <c:v>0.62997342199999429</c:v>
                </c:pt>
                <c:pt idx="1514">
                  <c:v>0.63009215099999427</c:v>
                </c:pt>
                <c:pt idx="1515">
                  <c:v>0.63021087999999426</c:v>
                </c:pt>
                <c:pt idx="1516">
                  <c:v>0.63032960899999424</c:v>
                </c:pt>
                <c:pt idx="1517">
                  <c:v>0.63044833799999422</c:v>
                </c:pt>
                <c:pt idx="1518">
                  <c:v>0.63056706699999421</c:v>
                </c:pt>
                <c:pt idx="1519">
                  <c:v>0.63068579599999419</c:v>
                </c:pt>
                <c:pt idx="1520">
                  <c:v>0.63080452499999418</c:v>
                </c:pt>
                <c:pt idx="1521">
                  <c:v>0.63092325399999416</c:v>
                </c:pt>
                <c:pt idx="1522">
                  <c:v>0.63104198299999414</c:v>
                </c:pt>
                <c:pt idx="1523">
                  <c:v>0.63116071199999413</c:v>
                </c:pt>
                <c:pt idx="1524">
                  <c:v>0.63127944099999411</c:v>
                </c:pt>
                <c:pt idx="1525">
                  <c:v>0.6313981699999941</c:v>
                </c:pt>
                <c:pt idx="1526">
                  <c:v>0.63151689899999408</c:v>
                </c:pt>
                <c:pt idx="1527">
                  <c:v>0.63163562799999406</c:v>
                </c:pt>
                <c:pt idx="1528">
                  <c:v>0.63175435699999405</c:v>
                </c:pt>
                <c:pt idx="1529">
                  <c:v>0.63187308599999403</c:v>
                </c:pt>
                <c:pt idx="1530">
                  <c:v>0.63199181499999402</c:v>
                </c:pt>
                <c:pt idx="1531">
                  <c:v>0.632110543999994</c:v>
                </c:pt>
                <c:pt idx="1532">
                  <c:v>0.63222927299999399</c:v>
                </c:pt>
                <c:pt idx="1533">
                  <c:v>0.63234343499999401</c:v>
                </c:pt>
                <c:pt idx="1534">
                  <c:v>0.63245759699999404</c:v>
                </c:pt>
                <c:pt idx="1535">
                  <c:v>0.63257175899999407</c:v>
                </c:pt>
                <c:pt idx="1536">
                  <c:v>0.6326859209999941</c:v>
                </c:pt>
                <c:pt idx="1537">
                  <c:v>0.63280008299999413</c:v>
                </c:pt>
                <c:pt idx="1538">
                  <c:v>0.63291424499999416</c:v>
                </c:pt>
                <c:pt idx="1539">
                  <c:v>0.63302840699999419</c:v>
                </c:pt>
                <c:pt idx="1540">
                  <c:v>0.63314256899999422</c:v>
                </c:pt>
                <c:pt idx="1541">
                  <c:v>0.63325673099999424</c:v>
                </c:pt>
                <c:pt idx="1542">
                  <c:v>0.63337089299999427</c:v>
                </c:pt>
                <c:pt idx="1543">
                  <c:v>0.6334850549999943</c:v>
                </c:pt>
                <c:pt idx="1544">
                  <c:v>0.63359921699999433</c:v>
                </c:pt>
                <c:pt idx="1545">
                  <c:v>0.63371337899999436</c:v>
                </c:pt>
                <c:pt idx="1546">
                  <c:v>0.63382754099999439</c:v>
                </c:pt>
                <c:pt idx="1547">
                  <c:v>0.63394170299999442</c:v>
                </c:pt>
                <c:pt idx="1548">
                  <c:v>0.63405586499999445</c:v>
                </c:pt>
                <c:pt idx="1549">
                  <c:v>0.63417002699999447</c:v>
                </c:pt>
                <c:pt idx="1550">
                  <c:v>0.6342841889999945</c:v>
                </c:pt>
                <c:pt idx="1551">
                  <c:v>0.63439835099999453</c:v>
                </c:pt>
                <c:pt idx="1552">
                  <c:v>0.63451251299999456</c:v>
                </c:pt>
                <c:pt idx="1553">
                  <c:v>0.63462667499999459</c:v>
                </c:pt>
                <c:pt idx="1554">
                  <c:v>0.63474083699999462</c:v>
                </c:pt>
                <c:pt idx="1555">
                  <c:v>0.63485499899999465</c:v>
                </c:pt>
                <c:pt idx="1556">
                  <c:v>0.63496916099999468</c:v>
                </c:pt>
                <c:pt idx="1557">
                  <c:v>0.6350833229999947</c:v>
                </c:pt>
                <c:pt idx="1558">
                  <c:v>0.63519748499999473</c:v>
                </c:pt>
                <c:pt idx="1559">
                  <c:v>0.63531164699999476</c:v>
                </c:pt>
                <c:pt idx="1560">
                  <c:v>0.63542580899999479</c:v>
                </c:pt>
                <c:pt idx="1561">
                  <c:v>0.63553997099999482</c:v>
                </c:pt>
                <c:pt idx="1562">
                  <c:v>0.63565413299999485</c:v>
                </c:pt>
                <c:pt idx="1563">
                  <c:v>0.63576829499999488</c:v>
                </c:pt>
                <c:pt idx="1564">
                  <c:v>0.63588245699999491</c:v>
                </c:pt>
                <c:pt idx="1565">
                  <c:v>0.63599661899999493</c:v>
                </c:pt>
                <c:pt idx="1566">
                  <c:v>0.63611078099999496</c:v>
                </c:pt>
                <c:pt idx="1567">
                  <c:v>0.63622494299999499</c:v>
                </c:pt>
                <c:pt idx="1568">
                  <c:v>0.63633910499999502</c:v>
                </c:pt>
                <c:pt idx="1569">
                  <c:v>0.63645326699999505</c:v>
                </c:pt>
                <c:pt idx="1570">
                  <c:v>0.63656742899999508</c:v>
                </c:pt>
                <c:pt idx="1571">
                  <c:v>0.63668159099999511</c:v>
                </c:pt>
                <c:pt idx="1572">
                  <c:v>0.63679575299999513</c:v>
                </c:pt>
                <c:pt idx="1573">
                  <c:v>0.63690991499999516</c:v>
                </c:pt>
                <c:pt idx="1574">
                  <c:v>0.63702407699999519</c:v>
                </c:pt>
                <c:pt idx="1575">
                  <c:v>0.63713823899999522</c:v>
                </c:pt>
                <c:pt idx="1576">
                  <c:v>0.63725240099999525</c:v>
                </c:pt>
                <c:pt idx="1577">
                  <c:v>0.63736656299999528</c:v>
                </c:pt>
                <c:pt idx="1578">
                  <c:v>0.63748072499999531</c:v>
                </c:pt>
                <c:pt idx="1579">
                  <c:v>0.63759488699999534</c:v>
                </c:pt>
                <c:pt idx="1580">
                  <c:v>0.63770904899999536</c:v>
                </c:pt>
                <c:pt idx="1581">
                  <c:v>0.63782321099999539</c:v>
                </c:pt>
                <c:pt idx="1582">
                  <c:v>0.63793737299999542</c:v>
                </c:pt>
                <c:pt idx="1583">
                  <c:v>0.63805153499999545</c:v>
                </c:pt>
                <c:pt idx="1584">
                  <c:v>0.63816569699999548</c:v>
                </c:pt>
                <c:pt idx="1585">
                  <c:v>0.63827985899999551</c:v>
                </c:pt>
                <c:pt idx="1586">
                  <c:v>0.63839402099999554</c:v>
                </c:pt>
                <c:pt idx="1587">
                  <c:v>0.63850818299999557</c:v>
                </c:pt>
                <c:pt idx="1588">
                  <c:v>0.63862234499999559</c:v>
                </c:pt>
                <c:pt idx="1589">
                  <c:v>0.63873650699999562</c:v>
                </c:pt>
                <c:pt idx="1590">
                  <c:v>0.63885066899999565</c:v>
                </c:pt>
                <c:pt idx="1591">
                  <c:v>0.63896483099999568</c:v>
                </c:pt>
                <c:pt idx="1592">
                  <c:v>0.63907899299999571</c:v>
                </c:pt>
                <c:pt idx="1593">
                  <c:v>0.63919315499999574</c:v>
                </c:pt>
                <c:pt idx="1594">
                  <c:v>0.63930731699999577</c:v>
                </c:pt>
                <c:pt idx="1595">
                  <c:v>0.6394214789999958</c:v>
                </c:pt>
                <c:pt idx="1596">
                  <c:v>0.63953564099999582</c:v>
                </c:pt>
                <c:pt idx="1597">
                  <c:v>0.63964980299999585</c:v>
                </c:pt>
                <c:pt idx="1598">
                  <c:v>0.63976396499999588</c:v>
                </c:pt>
                <c:pt idx="1599">
                  <c:v>0.63987812699999591</c:v>
                </c:pt>
                <c:pt idx="1600">
                  <c:v>0.63998772299999596</c:v>
                </c:pt>
                <c:pt idx="1601">
                  <c:v>0.640097318999996</c:v>
                </c:pt>
                <c:pt idx="1602">
                  <c:v>0.64020691499999605</c:v>
                </c:pt>
                <c:pt idx="1603">
                  <c:v>0.64031651099999609</c:v>
                </c:pt>
                <c:pt idx="1604">
                  <c:v>0.64042610699999614</c:v>
                </c:pt>
                <c:pt idx="1605">
                  <c:v>0.64053570299999618</c:v>
                </c:pt>
                <c:pt idx="1606">
                  <c:v>0.64064529899999623</c:v>
                </c:pt>
                <c:pt idx="1607">
                  <c:v>0.64075489499999627</c:v>
                </c:pt>
                <c:pt idx="1608">
                  <c:v>0.64086449099999632</c:v>
                </c:pt>
                <c:pt idx="1609">
                  <c:v>0.64097408699999636</c:v>
                </c:pt>
                <c:pt idx="1610">
                  <c:v>0.64108368299999641</c:v>
                </c:pt>
                <c:pt idx="1611">
                  <c:v>0.64119327899999645</c:v>
                </c:pt>
                <c:pt idx="1612">
                  <c:v>0.6413028749999965</c:v>
                </c:pt>
                <c:pt idx="1613">
                  <c:v>0.64141247099999654</c:v>
                </c:pt>
                <c:pt idx="1614">
                  <c:v>0.64152206699999659</c:v>
                </c:pt>
                <c:pt idx="1615">
                  <c:v>0.64163166299999663</c:v>
                </c:pt>
                <c:pt idx="1616">
                  <c:v>0.64174125899999668</c:v>
                </c:pt>
                <c:pt idx="1617">
                  <c:v>0.64185085499999672</c:v>
                </c:pt>
                <c:pt idx="1618">
                  <c:v>0.64196045099999677</c:v>
                </c:pt>
                <c:pt idx="1619">
                  <c:v>0.64207004699999681</c:v>
                </c:pt>
                <c:pt idx="1620">
                  <c:v>0.64217964299999686</c:v>
                </c:pt>
                <c:pt idx="1621">
                  <c:v>0.6422892389999969</c:v>
                </c:pt>
                <c:pt idx="1622">
                  <c:v>0.64239883499999695</c:v>
                </c:pt>
                <c:pt idx="1623">
                  <c:v>0.64250843099999699</c:v>
                </c:pt>
                <c:pt idx="1624">
                  <c:v>0.64261802699999704</c:v>
                </c:pt>
                <c:pt idx="1625">
                  <c:v>0.64272762299999708</c:v>
                </c:pt>
                <c:pt idx="1626">
                  <c:v>0.64283721899999713</c:v>
                </c:pt>
                <c:pt idx="1627">
                  <c:v>0.64294681499999717</c:v>
                </c:pt>
                <c:pt idx="1628">
                  <c:v>0.64305641099999722</c:v>
                </c:pt>
                <c:pt idx="1629">
                  <c:v>0.64316600699999726</c:v>
                </c:pt>
                <c:pt idx="1630">
                  <c:v>0.64327560299999731</c:v>
                </c:pt>
                <c:pt idx="1631">
                  <c:v>0.64338519899999735</c:v>
                </c:pt>
                <c:pt idx="1632">
                  <c:v>0.6434947949999974</c:v>
                </c:pt>
                <c:pt idx="1633">
                  <c:v>0.64360439099999744</c:v>
                </c:pt>
                <c:pt idx="1634">
                  <c:v>0.64371398699999749</c:v>
                </c:pt>
                <c:pt idx="1635">
                  <c:v>0.64382358299999753</c:v>
                </c:pt>
                <c:pt idx="1636">
                  <c:v>0.64393317899999758</c:v>
                </c:pt>
                <c:pt idx="1637">
                  <c:v>0.64404277499999762</c:v>
                </c:pt>
                <c:pt idx="1638">
                  <c:v>0.64415237099999767</c:v>
                </c:pt>
                <c:pt idx="1639">
                  <c:v>0.64426196699999771</c:v>
                </c:pt>
                <c:pt idx="1640">
                  <c:v>0.64437156299999776</c:v>
                </c:pt>
                <c:pt idx="1641">
                  <c:v>0.64448115899999781</c:v>
                </c:pt>
                <c:pt idx="1642">
                  <c:v>0.64459075499999785</c:v>
                </c:pt>
                <c:pt idx="1643">
                  <c:v>0.6447003509999979</c:v>
                </c:pt>
                <c:pt idx="1644">
                  <c:v>0.64480994699999794</c:v>
                </c:pt>
                <c:pt idx="1645">
                  <c:v>0.64491954299999799</c:v>
                </c:pt>
                <c:pt idx="1646">
                  <c:v>0.64502913899999803</c:v>
                </c:pt>
                <c:pt idx="1647">
                  <c:v>0.64513873499999808</c:v>
                </c:pt>
                <c:pt idx="1648">
                  <c:v>0.64524833099999812</c:v>
                </c:pt>
                <c:pt idx="1649">
                  <c:v>0.64535792699999817</c:v>
                </c:pt>
                <c:pt idx="1650">
                  <c:v>0.64546752299999821</c:v>
                </c:pt>
                <c:pt idx="1651">
                  <c:v>0.64557711899999826</c:v>
                </c:pt>
                <c:pt idx="1652">
                  <c:v>0.6456867149999983</c:v>
                </c:pt>
                <c:pt idx="1653">
                  <c:v>0.64579631099999835</c:v>
                </c:pt>
                <c:pt idx="1654">
                  <c:v>0.64590590699999839</c:v>
                </c:pt>
                <c:pt idx="1655">
                  <c:v>0.64601550299999844</c:v>
                </c:pt>
                <c:pt idx="1656">
                  <c:v>0.64612509899999848</c:v>
                </c:pt>
                <c:pt idx="1657">
                  <c:v>0.64623469499999853</c:v>
                </c:pt>
                <c:pt idx="1658">
                  <c:v>0.64634429099999857</c:v>
                </c:pt>
                <c:pt idx="1659">
                  <c:v>0.64645388699999862</c:v>
                </c:pt>
                <c:pt idx="1660">
                  <c:v>0.64656348299999866</c:v>
                </c:pt>
                <c:pt idx="1661">
                  <c:v>0.64667307899999871</c:v>
                </c:pt>
                <c:pt idx="1662">
                  <c:v>0.64678267499999875</c:v>
                </c:pt>
                <c:pt idx="1663">
                  <c:v>0.6468922709999988</c:v>
                </c:pt>
                <c:pt idx="1664">
                  <c:v>0.64700186699999884</c:v>
                </c:pt>
                <c:pt idx="1665">
                  <c:v>0.64711146299999889</c:v>
                </c:pt>
                <c:pt idx="1666">
                  <c:v>0.64722105899999893</c:v>
                </c:pt>
                <c:pt idx="1667">
                  <c:v>0.64733065499999898</c:v>
                </c:pt>
                <c:pt idx="1668">
                  <c:v>0.64744025099999902</c:v>
                </c:pt>
                <c:pt idx="1669">
                  <c:v>0.64754984699999907</c:v>
                </c:pt>
                <c:pt idx="1670">
                  <c:v>0.64765944299999911</c:v>
                </c:pt>
                <c:pt idx="1671">
                  <c:v>0.64776903899999916</c:v>
                </c:pt>
                <c:pt idx="1672">
                  <c:v>0.6478786349999992</c:v>
                </c:pt>
                <c:pt idx="1673">
                  <c:v>0.64798823099999925</c:v>
                </c:pt>
                <c:pt idx="1674">
                  <c:v>0.64809782699999929</c:v>
                </c:pt>
                <c:pt idx="1675">
                  <c:v>0.64820742299999934</c:v>
                </c:pt>
                <c:pt idx="1676">
                  <c:v>0.64831701899999938</c:v>
                </c:pt>
                <c:pt idx="1677">
                  <c:v>0.64842661499999943</c:v>
                </c:pt>
                <c:pt idx="1678">
                  <c:v>0.64853621099999947</c:v>
                </c:pt>
                <c:pt idx="1679">
                  <c:v>0.64864580699999952</c:v>
                </c:pt>
                <c:pt idx="1680">
                  <c:v>0.64875540299999956</c:v>
                </c:pt>
                <c:pt idx="1681">
                  <c:v>0.64886499899999961</c:v>
                </c:pt>
                <c:pt idx="1682">
                  <c:v>0.64897459499999965</c:v>
                </c:pt>
                <c:pt idx="1683">
                  <c:v>0.6490841909999997</c:v>
                </c:pt>
                <c:pt idx="1684">
                  <c:v>0.64919378699999974</c:v>
                </c:pt>
                <c:pt idx="1685">
                  <c:v>0.64929881599999972</c:v>
                </c:pt>
                <c:pt idx="1686">
                  <c:v>0.6494038449999997</c:v>
                </c:pt>
                <c:pt idx="1687">
                  <c:v>0.64950887399999968</c:v>
                </c:pt>
                <c:pt idx="1688">
                  <c:v>0.64961390299999966</c:v>
                </c:pt>
                <c:pt idx="1689">
                  <c:v>0.64971893199999964</c:v>
                </c:pt>
                <c:pt idx="1690">
                  <c:v>0.64982396099999962</c:v>
                </c:pt>
                <c:pt idx="1691">
                  <c:v>0.6499289899999996</c:v>
                </c:pt>
                <c:pt idx="1692">
                  <c:v>0.65003401899999957</c:v>
                </c:pt>
                <c:pt idx="1693">
                  <c:v>0.65013904799999955</c:v>
                </c:pt>
                <c:pt idx="1694">
                  <c:v>0.65024407699999953</c:v>
                </c:pt>
                <c:pt idx="1695">
                  <c:v>0.65034910599999951</c:v>
                </c:pt>
                <c:pt idx="1696">
                  <c:v>0.65045413499999949</c:v>
                </c:pt>
                <c:pt idx="1697">
                  <c:v>0.65055916399999947</c:v>
                </c:pt>
                <c:pt idx="1698">
                  <c:v>0.65066419299999945</c:v>
                </c:pt>
                <c:pt idx="1699">
                  <c:v>0.65076922199999943</c:v>
                </c:pt>
                <c:pt idx="1700">
                  <c:v>0.6508742509999994</c:v>
                </c:pt>
                <c:pt idx="1701">
                  <c:v>0.65097927999999938</c:v>
                </c:pt>
                <c:pt idx="1702">
                  <c:v>0.65108430899999936</c:v>
                </c:pt>
                <c:pt idx="1703">
                  <c:v>0.65118933799999934</c:v>
                </c:pt>
                <c:pt idx="1704">
                  <c:v>0.65129436699999932</c:v>
                </c:pt>
                <c:pt idx="1705">
                  <c:v>0.6513993959999993</c:v>
                </c:pt>
                <c:pt idx="1706">
                  <c:v>0.65150442499999928</c:v>
                </c:pt>
                <c:pt idx="1707">
                  <c:v>0.65160945399999926</c:v>
                </c:pt>
                <c:pt idx="1708">
                  <c:v>0.65171448299999923</c:v>
                </c:pt>
                <c:pt idx="1709">
                  <c:v>0.65181951199999921</c:v>
                </c:pt>
                <c:pt idx="1710">
                  <c:v>0.65192454099999919</c:v>
                </c:pt>
                <c:pt idx="1711">
                  <c:v>0.65202956999999917</c:v>
                </c:pt>
                <c:pt idx="1712">
                  <c:v>0.65213459899999915</c:v>
                </c:pt>
                <c:pt idx="1713">
                  <c:v>0.65223962799999913</c:v>
                </c:pt>
                <c:pt idx="1714">
                  <c:v>0.65234465699999911</c:v>
                </c:pt>
                <c:pt idx="1715">
                  <c:v>0.65244968599999908</c:v>
                </c:pt>
                <c:pt idx="1716">
                  <c:v>0.65255471499999906</c:v>
                </c:pt>
                <c:pt idx="1717">
                  <c:v>0.65265974399999904</c:v>
                </c:pt>
                <c:pt idx="1718">
                  <c:v>0.65276477299999902</c:v>
                </c:pt>
                <c:pt idx="1719">
                  <c:v>0.652869801999999</c:v>
                </c:pt>
                <c:pt idx="1720">
                  <c:v>0.65297483099999898</c:v>
                </c:pt>
                <c:pt idx="1721">
                  <c:v>0.65307985999999896</c:v>
                </c:pt>
                <c:pt idx="1722">
                  <c:v>0.65318488899999894</c:v>
                </c:pt>
                <c:pt idx="1723">
                  <c:v>0.65328991799999891</c:v>
                </c:pt>
                <c:pt idx="1724">
                  <c:v>0.65339494699999889</c:v>
                </c:pt>
                <c:pt idx="1725">
                  <c:v>0.65349997599999887</c:v>
                </c:pt>
                <c:pt idx="1726">
                  <c:v>0.65360500499999885</c:v>
                </c:pt>
                <c:pt idx="1727">
                  <c:v>0.65371003399999883</c:v>
                </c:pt>
                <c:pt idx="1728">
                  <c:v>0.65381506299999881</c:v>
                </c:pt>
                <c:pt idx="1729">
                  <c:v>0.65392009199999879</c:v>
                </c:pt>
                <c:pt idx="1730">
                  <c:v>0.65402512099999877</c:v>
                </c:pt>
                <c:pt idx="1731">
                  <c:v>0.65413014999999874</c:v>
                </c:pt>
                <c:pt idx="1732">
                  <c:v>0.65423517899999872</c:v>
                </c:pt>
                <c:pt idx="1733">
                  <c:v>0.6543402079999987</c:v>
                </c:pt>
                <c:pt idx="1734">
                  <c:v>0.65444523699999868</c:v>
                </c:pt>
                <c:pt idx="1735">
                  <c:v>0.65455026599999866</c:v>
                </c:pt>
                <c:pt idx="1736">
                  <c:v>0.65465529499999864</c:v>
                </c:pt>
                <c:pt idx="1737">
                  <c:v>0.65476032399999862</c:v>
                </c:pt>
                <c:pt idx="1738">
                  <c:v>0.6548653529999986</c:v>
                </c:pt>
                <c:pt idx="1739">
                  <c:v>0.65497038199999857</c:v>
                </c:pt>
                <c:pt idx="1740">
                  <c:v>0.65507541099999855</c:v>
                </c:pt>
                <c:pt idx="1741">
                  <c:v>0.65518043999999853</c:v>
                </c:pt>
                <c:pt idx="1742">
                  <c:v>0.65528546899999851</c:v>
                </c:pt>
                <c:pt idx="1743">
                  <c:v>0.65539049799999849</c:v>
                </c:pt>
                <c:pt idx="1744">
                  <c:v>0.65549552699999847</c:v>
                </c:pt>
                <c:pt idx="1745">
                  <c:v>0.65560055599999845</c:v>
                </c:pt>
                <c:pt idx="1746">
                  <c:v>0.65570558499999843</c:v>
                </c:pt>
                <c:pt idx="1747">
                  <c:v>0.6558106139999984</c:v>
                </c:pt>
                <c:pt idx="1748">
                  <c:v>0.65591564299999838</c:v>
                </c:pt>
                <c:pt idx="1749">
                  <c:v>0.65602067199999836</c:v>
                </c:pt>
                <c:pt idx="1750">
                  <c:v>0.65612570099999834</c:v>
                </c:pt>
                <c:pt idx="1751">
                  <c:v>0.65623072999999832</c:v>
                </c:pt>
                <c:pt idx="1752">
                  <c:v>0.6563357589999983</c:v>
                </c:pt>
                <c:pt idx="1753">
                  <c:v>0.65644078799999828</c:v>
                </c:pt>
                <c:pt idx="1754">
                  <c:v>0.65654581699999826</c:v>
                </c:pt>
                <c:pt idx="1755">
                  <c:v>0.65665084599999823</c:v>
                </c:pt>
                <c:pt idx="1756">
                  <c:v>0.65675587499999821</c:v>
                </c:pt>
                <c:pt idx="1757">
                  <c:v>0.65686090399999819</c:v>
                </c:pt>
                <c:pt idx="1758">
                  <c:v>0.65696593299999817</c:v>
                </c:pt>
                <c:pt idx="1759">
                  <c:v>0.65707096199999815</c:v>
                </c:pt>
                <c:pt idx="1760">
                  <c:v>0.65717599099999813</c:v>
                </c:pt>
                <c:pt idx="1761">
                  <c:v>0.65728101999999811</c:v>
                </c:pt>
                <c:pt idx="1762">
                  <c:v>0.65738604899999808</c:v>
                </c:pt>
                <c:pt idx="1763">
                  <c:v>0.65749107799999806</c:v>
                </c:pt>
                <c:pt idx="1764">
                  <c:v>0.65759610699999804</c:v>
                </c:pt>
                <c:pt idx="1765">
                  <c:v>0.65770113599999802</c:v>
                </c:pt>
                <c:pt idx="1766">
                  <c:v>0.657806164999998</c:v>
                </c:pt>
                <c:pt idx="1767">
                  <c:v>0.65791119399999798</c:v>
                </c:pt>
                <c:pt idx="1768">
                  <c:v>0.65801165699999797</c:v>
                </c:pt>
                <c:pt idx="1769">
                  <c:v>0.65811211999999797</c:v>
                </c:pt>
                <c:pt idx="1770">
                  <c:v>0.65821258299999796</c:v>
                </c:pt>
                <c:pt idx="1771">
                  <c:v>0.65831304599999796</c:v>
                </c:pt>
                <c:pt idx="1772">
                  <c:v>0.65841350899999795</c:v>
                </c:pt>
                <c:pt idx="1773">
                  <c:v>0.65851397199999795</c:v>
                </c:pt>
                <c:pt idx="1774">
                  <c:v>0.65861443499999794</c:v>
                </c:pt>
                <c:pt idx="1775">
                  <c:v>0.65871489799999794</c:v>
                </c:pt>
                <c:pt idx="1776">
                  <c:v>0.65881536099999793</c:v>
                </c:pt>
                <c:pt idx="1777">
                  <c:v>0.65891582399999793</c:v>
                </c:pt>
                <c:pt idx="1778">
                  <c:v>0.65901628699999792</c:v>
                </c:pt>
                <c:pt idx="1779">
                  <c:v>0.65911674999999792</c:v>
                </c:pt>
                <c:pt idx="1780">
                  <c:v>0.65921721299999791</c:v>
                </c:pt>
                <c:pt idx="1781">
                  <c:v>0.65931767599999791</c:v>
                </c:pt>
                <c:pt idx="1782">
                  <c:v>0.6594181389999979</c:v>
                </c:pt>
                <c:pt idx="1783">
                  <c:v>0.6595186019999979</c:v>
                </c:pt>
                <c:pt idx="1784">
                  <c:v>0.65961906499999789</c:v>
                </c:pt>
                <c:pt idx="1785">
                  <c:v>0.65971952799999789</c:v>
                </c:pt>
                <c:pt idx="1786">
                  <c:v>0.65981999099999789</c:v>
                </c:pt>
                <c:pt idx="1787">
                  <c:v>0.65992045399999788</c:v>
                </c:pt>
                <c:pt idx="1788">
                  <c:v>0.66002091699999788</c:v>
                </c:pt>
                <c:pt idx="1789">
                  <c:v>0.66012137999999787</c:v>
                </c:pt>
                <c:pt idx="1790">
                  <c:v>0.66022184299999787</c:v>
                </c:pt>
                <c:pt idx="1791">
                  <c:v>0.66032230599999786</c:v>
                </c:pt>
                <c:pt idx="1792">
                  <c:v>0.66042276899999786</c:v>
                </c:pt>
                <c:pt idx="1793">
                  <c:v>0.66052323199999785</c:v>
                </c:pt>
                <c:pt idx="1794">
                  <c:v>0.66062369499999785</c:v>
                </c:pt>
                <c:pt idx="1795">
                  <c:v>0.66072415799999784</c:v>
                </c:pt>
                <c:pt idx="1796">
                  <c:v>0.66082462099999784</c:v>
                </c:pt>
                <c:pt idx="1797">
                  <c:v>0.66092508399999783</c:v>
                </c:pt>
                <c:pt idx="1798">
                  <c:v>0.66102554699999783</c:v>
                </c:pt>
                <c:pt idx="1799">
                  <c:v>0.66112600999999782</c:v>
                </c:pt>
                <c:pt idx="1800">
                  <c:v>0.66122647299999782</c:v>
                </c:pt>
                <c:pt idx="1801">
                  <c:v>0.66132693599999781</c:v>
                </c:pt>
                <c:pt idx="1802">
                  <c:v>0.66142739899999781</c:v>
                </c:pt>
                <c:pt idx="1803">
                  <c:v>0.6615278619999978</c:v>
                </c:pt>
                <c:pt idx="1804">
                  <c:v>0.6616283249999978</c:v>
                </c:pt>
                <c:pt idx="1805">
                  <c:v>0.66172878799999779</c:v>
                </c:pt>
                <c:pt idx="1806">
                  <c:v>0.66182925099999779</c:v>
                </c:pt>
                <c:pt idx="1807">
                  <c:v>0.66192971399999778</c:v>
                </c:pt>
                <c:pt idx="1808">
                  <c:v>0.66203017699999778</c:v>
                </c:pt>
                <c:pt idx="1809">
                  <c:v>0.66213063999999777</c:v>
                </c:pt>
                <c:pt idx="1810">
                  <c:v>0.66223110299999777</c:v>
                </c:pt>
                <c:pt idx="1811">
                  <c:v>0.66233156599999776</c:v>
                </c:pt>
                <c:pt idx="1812">
                  <c:v>0.66243202899999776</c:v>
                </c:pt>
                <c:pt idx="1813">
                  <c:v>0.66253249199999775</c:v>
                </c:pt>
                <c:pt idx="1814">
                  <c:v>0.66263295499999775</c:v>
                </c:pt>
                <c:pt idx="1815">
                  <c:v>0.66273341799999774</c:v>
                </c:pt>
                <c:pt idx="1816">
                  <c:v>0.66283388099999774</c:v>
                </c:pt>
                <c:pt idx="1817">
                  <c:v>0.66293434399999773</c:v>
                </c:pt>
                <c:pt idx="1818">
                  <c:v>0.66303480699999773</c:v>
                </c:pt>
                <c:pt idx="1819">
                  <c:v>0.66313526999999772</c:v>
                </c:pt>
                <c:pt idx="1820">
                  <c:v>0.66323573299999772</c:v>
                </c:pt>
                <c:pt idx="1821">
                  <c:v>0.66333619599999771</c:v>
                </c:pt>
                <c:pt idx="1822">
                  <c:v>0.66343665899999771</c:v>
                </c:pt>
                <c:pt idx="1823">
                  <c:v>0.6635371219999977</c:v>
                </c:pt>
                <c:pt idx="1824">
                  <c:v>0.6636375849999977</c:v>
                </c:pt>
                <c:pt idx="1825">
                  <c:v>0.66373804799999769</c:v>
                </c:pt>
                <c:pt idx="1826">
                  <c:v>0.66383851099999769</c:v>
                </c:pt>
                <c:pt idx="1827">
                  <c:v>0.66393897399999768</c:v>
                </c:pt>
                <c:pt idx="1828">
                  <c:v>0.66403943699999768</c:v>
                </c:pt>
                <c:pt idx="1829">
                  <c:v>0.66413989999999767</c:v>
                </c:pt>
                <c:pt idx="1830">
                  <c:v>0.66424036299999767</c:v>
                </c:pt>
                <c:pt idx="1831">
                  <c:v>0.66434082599999766</c:v>
                </c:pt>
                <c:pt idx="1832">
                  <c:v>0.66444128899999766</c:v>
                </c:pt>
                <c:pt idx="1833">
                  <c:v>0.66454175199999765</c:v>
                </c:pt>
                <c:pt idx="1834">
                  <c:v>0.66464221499999765</c:v>
                </c:pt>
                <c:pt idx="1835">
                  <c:v>0.66474267799999764</c:v>
                </c:pt>
                <c:pt idx="1836">
                  <c:v>0.66484314099999764</c:v>
                </c:pt>
                <c:pt idx="1837">
                  <c:v>0.66494360399999763</c:v>
                </c:pt>
                <c:pt idx="1838">
                  <c:v>0.66504406699999763</c:v>
                </c:pt>
                <c:pt idx="1839">
                  <c:v>0.66514452999999762</c:v>
                </c:pt>
                <c:pt idx="1840">
                  <c:v>0.66524499299999762</c:v>
                </c:pt>
                <c:pt idx="1841">
                  <c:v>0.66534545599999761</c:v>
                </c:pt>
                <c:pt idx="1842">
                  <c:v>0.66544591899999761</c:v>
                </c:pt>
                <c:pt idx="1843">
                  <c:v>0.6655463819999976</c:v>
                </c:pt>
                <c:pt idx="1844">
                  <c:v>0.6656468449999976</c:v>
                </c:pt>
                <c:pt idx="1845">
                  <c:v>0.6657473079999976</c:v>
                </c:pt>
                <c:pt idx="1846">
                  <c:v>0.66584777099999759</c:v>
                </c:pt>
                <c:pt idx="1847">
                  <c:v>0.66594823399999759</c:v>
                </c:pt>
                <c:pt idx="1848">
                  <c:v>0.66604869699999758</c:v>
                </c:pt>
                <c:pt idx="1849">
                  <c:v>0.66614915999999758</c:v>
                </c:pt>
                <c:pt idx="1850">
                  <c:v>0.66624962299999757</c:v>
                </c:pt>
                <c:pt idx="1851">
                  <c:v>0.66635008599999757</c:v>
                </c:pt>
                <c:pt idx="1852">
                  <c:v>0.66645054899999756</c:v>
                </c:pt>
                <c:pt idx="1853">
                  <c:v>0.66655101199999756</c:v>
                </c:pt>
                <c:pt idx="1854">
                  <c:v>0.66665147499999755</c:v>
                </c:pt>
                <c:pt idx="1855">
                  <c:v>0.66675193799999755</c:v>
                </c:pt>
                <c:pt idx="1856">
                  <c:v>0.66685240099999754</c:v>
                </c:pt>
                <c:pt idx="1857">
                  <c:v>0.66694830099999758</c:v>
                </c:pt>
                <c:pt idx="1858">
                  <c:v>0.66704420099999762</c:v>
                </c:pt>
                <c:pt idx="1859">
                  <c:v>0.66714010099999765</c:v>
                </c:pt>
                <c:pt idx="1860">
                  <c:v>0.66723600099999769</c:v>
                </c:pt>
                <c:pt idx="1861">
                  <c:v>0.66733190099999773</c:v>
                </c:pt>
                <c:pt idx="1862">
                  <c:v>0.66742780099999777</c:v>
                </c:pt>
                <c:pt idx="1863">
                  <c:v>0.6675237009999978</c:v>
                </c:pt>
                <c:pt idx="1864">
                  <c:v>0.66761960099999784</c:v>
                </c:pt>
                <c:pt idx="1865">
                  <c:v>0.66771550099999788</c:v>
                </c:pt>
                <c:pt idx="1866">
                  <c:v>0.66781140099999792</c:v>
                </c:pt>
                <c:pt idx="1867">
                  <c:v>0.66790730099999795</c:v>
                </c:pt>
                <c:pt idx="1868">
                  <c:v>0.66800320099999799</c:v>
                </c:pt>
                <c:pt idx="1869">
                  <c:v>0.66809910099999803</c:v>
                </c:pt>
                <c:pt idx="1870">
                  <c:v>0.66819500099999807</c:v>
                </c:pt>
                <c:pt idx="1871">
                  <c:v>0.66829090099999811</c:v>
                </c:pt>
                <c:pt idx="1872">
                  <c:v>0.66838680099999814</c:v>
                </c:pt>
                <c:pt idx="1873">
                  <c:v>0.66848270099999818</c:v>
                </c:pt>
                <c:pt idx="1874">
                  <c:v>0.66857860099999822</c:v>
                </c:pt>
                <c:pt idx="1875">
                  <c:v>0.66867450099999826</c:v>
                </c:pt>
                <c:pt idx="1876">
                  <c:v>0.66877040099999829</c:v>
                </c:pt>
                <c:pt idx="1877">
                  <c:v>0.66886630099999833</c:v>
                </c:pt>
                <c:pt idx="1878">
                  <c:v>0.66896220099999837</c:v>
                </c:pt>
                <c:pt idx="1879">
                  <c:v>0.66905810099999841</c:v>
                </c:pt>
                <c:pt idx="1880">
                  <c:v>0.66915400099999844</c:v>
                </c:pt>
                <c:pt idx="1881">
                  <c:v>0.66924990099999848</c:v>
                </c:pt>
                <c:pt idx="1882">
                  <c:v>0.66934580099999852</c:v>
                </c:pt>
                <c:pt idx="1883">
                  <c:v>0.66944170099999856</c:v>
                </c:pt>
                <c:pt idx="1884">
                  <c:v>0.66953760099999859</c:v>
                </c:pt>
                <c:pt idx="1885">
                  <c:v>0.66963350099999863</c:v>
                </c:pt>
                <c:pt idx="1886">
                  <c:v>0.66972940099999867</c:v>
                </c:pt>
                <c:pt idx="1887">
                  <c:v>0.66982530099999871</c:v>
                </c:pt>
                <c:pt idx="1888">
                  <c:v>0.66992120099999874</c:v>
                </c:pt>
                <c:pt idx="1889">
                  <c:v>0.67001710099999878</c:v>
                </c:pt>
                <c:pt idx="1890">
                  <c:v>0.67011300099999882</c:v>
                </c:pt>
                <c:pt idx="1891">
                  <c:v>0.67020890099999886</c:v>
                </c:pt>
                <c:pt idx="1892">
                  <c:v>0.6703048009999989</c:v>
                </c:pt>
                <c:pt idx="1893">
                  <c:v>0.67040070099999893</c:v>
                </c:pt>
                <c:pt idx="1894">
                  <c:v>0.67049660099999897</c:v>
                </c:pt>
                <c:pt idx="1895">
                  <c:v>0.67059250099999901</c:v>
                </c:pt>
                <c:pt idx="1896">
                  <c:v>0.67068840099999905</c:v>
                </c:pt>
                <c:pt idx="1897">
                  <c:v>0.67078430099999908</c:v>
                </c:pt>
                <c:pt idx="1898">
                  <c:v>0.67088020099999912</c:v>
                </c:pt>
                <c:pt idx="1899">
                  <c:v>0.67097610099999916</c:v>
                </c:pt>
                <c:pt idx="1900">
                  <c:v>0.6710720009999992</c:v>
                </c:pt>
                <c:pt idx="1901">
                  <c:v>0.67116790099999923</c:v>
                </c:pt>
                <c:pt idx="1902">
                  <c:v>0.67126380099999927</c:v>
                </c:pt>
                <c:pt idx="1903">
                  <c:v>0.67135970099999931</c:v>
                </c:pt>
                <c:pt idx="1904">
                  <c:v>0.67145560099999935</c:v>
                </c:pt>
                <c:pt idx="1905">
                  <c:v>0.67155150099999938</c:v>
                </c:pt>
                <c:pt idx="1906">
                  <c:v>0.67164740099999942</c:v>
                </c:pt>
                <c:pt idx="1907">
                  <c:v>0.67174330099999946</c:v>
                </c:pt>
                <c:pt idx="1908">
                  <c:v>0.6718392009999995</c:v>
                </c:pt>
                <c:pt idx="1909">
                  <c:v>0.67193510099999953</c:v>
                </c:pt>
                <c:pt idx="1910">
                  <c:v>0.67203100099999957</c:v>
                </c:pt>
                <c:pt idx="1911">
                  <c:v>0.67212690099999961</c:v>
                </c:pt>
                <c:pt idx="1912">
                  <c:v>0.67222280099999965</c:v>
                </c:pt>
                <c:pt idx="1913">
                  <c:v>0.67231870099999969</c:v>
                </c:pt>
                <c:pt idx="1914">
                  <c:v>0.67241460099999972</c:v>
                </c:pt>
                <c:pt idx="1915">
                  <c:v>0.67251050099999976</c:v>
                </c:pt>
                <c:pt idx="1916">
                  <c:v>0.6726064009999998</c:v>
                </c:pt>
                <c:pt idx="1917">
                  <c:v>0.67270230099999984</c:v>
                </c:pt>
                <c:pt idx="1918">
                  <c:v>0.67279820099999987</c:v>
                </c:pt>
                <c:pt idx="1919">
                  <c:v>0.67289410099999991</c:v>
                </c:pt>
                <c:pt idx="1920">
                  <c:v>0.67299000099999995</c:v>
                </c:pt>
                <c:pt idx="1921">
                  <c:v>0.67308590099999999</c:v>
                </c:pt>
                <c:pt idx="1922">
                  <c:v>0.67318180100000002</c:v>
                </c:pt>
                <c:pt idx="1923">
                  <c:v>0.67327770100000006</c:v>
                </c:pt>
                <c:pt idx="1924">
                  <c:v>0.6733736010000001</c:v>
                </c:pt>
                <c:pt idx="1925">
                  <c:v>0.67346950100000014</c:v>
                </c:pt>
                <c:pt idx="1926">
                  <c:v>0.67356540100000017</c:v>
                </c:pt>
                <c:pt idx="1927">
                  <c:v>0.67366130100000021</c:v>
                </c:pt>
                <c:pt idx="1928">
                  <c:v>0.67375720100000025</c:v>
                </c:pt>
                <c:pt idx="1929">
                  <c:v>0.67385310100000029</c:v>
                </c:pt>
                <c:pt idx="1930">
                  <c:v>0.67394900100000033</c:v>
                </c:pt>
                <c:pt idx="1931">
                  <c:v>0.67404490100000036</c:v>
                </c:pt>
                <c:pt idx="1932">
                  <c:v>0.6741408010000004</c:v>
                </c:pt>
                <c:pt idx="1933">
                  <c:v>0.67423670100000044</c:v>
                </c:pt>
                <c:pt idx="1934">
                  <c:v>0.67433260100000048</c:v>
                </c:pt>
                <c:pt idx="1935">
                  <c:v>0.67442850100000051</c:v>
                </c:pt>
                <c:pt idx="1936">
                  <c:v>0.67452440100000055</c:v>
                </c:pt>
                <c:pt idx="1937">
                  <c:v>0.67462030100000059</c:v>
                </c:pt>
                <c:pt idx="1938">
                  <c:v>0.67471620100000063</c:v>
                </c:pt>
                <c:pt idx="1939">
                  <c:v>0.67481210100000066</c:v>
                </c:pt>
                <c:pt idx="1940">
                  <c:v>0.6749080010000007</c:v>
                </c:pt>
                <c:pt idx="1941">
                  <c:v>0.67500390100000074</c:v>
                </c:pt>
                <c:pt idx="1942">
                  <c:v>0.67509980100000078</c:v>
                </c:pt>
                <c:pt idx="1943">
                  <c:v>0.67519570100000081</c:v>
                </c:pt>
                <c:pt idx="1944">
                  <c:v>0.67529160100000085</c:v>
                </c:pt>
                <c:pt idx="1945">
                  <c:v>0.67538750100000089</c:v>
                </c:pt>
                <c:pt idx="1946">
                  <c:v>0.67548340100000093</c:v>
                </c:pt>
                <c:pt idx="1947">
                  <c:v>0.67557930100000096</c:v>
                </c:pt>
                <c:pt idx="1948">
                  <c:v>0.675675201000001</c:v>
                </c:pt>
                <c:pt idx="1949">
                  <c:v>0.67577110100000104</c:v>
                </c:pt>
                <c:pt idx="1950">
                  <c:v>0.67586700100000108</c:v>
                </c:pt>
                <c:pt idx="1951">
                  <c:v>0.67596290100000112</c:v>
                </c:pt>
                <c:pt idx="1952">
                  <c:v>0.67605880100000115</c:v>
                </c:pt>
                <c:pt idx="1953">
                  <c:v>0.67615470100000119</c:v>
                </c:pt>
                <c:pt idx="1954">
                  <c:v>0.67625060100000123</c:v>
                </c:pt>
                <c:pt idx="1955">
                  <c:v>0.67634650100000127</c:v>
                </c:pt>
                <c:pt idx="1956">
                  <c:v>0.6764424010000013</c:v>
                </c:pt>
                <c:pt idx="1957">
                  <c:v>0.67653830100000134</c:v>
                </c:pt>
                <c:pt idx="1958">
                  <c:v>0.67663420100000138</c:v>
                </c:pt>
                <c:pt idx="1959">
                  <c:v>0.67673010100000142</c:v>
                </c:pt>
                <c:pt idx="1960">
                  <c:v>0.67682600100000145</c:v>
                </c:pt>
                <c:pt idx="1961">
                  <c:v>0.67692190100000149</c:v>
                </c:pt>
                <c:pt idx="1962">
                  <c:v>0.67701780100000153</c:v>
                </c:pt>
                <c:pt idx="1963">
                  <c:v>0.67711370100000157</c:v>
                </c:pt>
                <c:pt idx="1964">
                  <c:v>0.6772096010000016</c:v>
                </c:pt>
                <c:pt idx="1965">
                  <c:v>0.67730550100000164</c:v>
                </c:pt>
                <c:pt idx="1966">
                  <c:v>0.67740140100000168</c:v>
                </c:pt>
                <c:pt idx="1967">
                  <c:v>0.67749730100000172</c:v>
                </c:pt>
                <c:pt idx="1968">
                  <c:v>0.67759320100000175</c:v>
                </c:pt>
                <c:pt idx="1969">
                  <c:v>0.67768450100000177</c:v>
                </c:pt>
                <c:pt idx="1970">
                  <c:v>0.67777580100000179</c:v>
                </c:pt>
                <c:pt idx="1971">
                  <c:v>0.6778671010000018</c:v>
                </c:pt>
                <c:pt idx="1972">
                  <c:v>0.67795840100000182</c:v>
                </c:pt>
                <c:pt idx="1973">
                  <c:v>0.67804970100000184</c:v>
                </c:pt>
                <c:pt idx="1974">
                  <c:v>0.67814100100000185</c:v>
                </c:pt>
                <c:pt idx="1975">
                  <c:v>0.67823230100000187</c:v>
                </c:pt>
                <c:pt idx="1976">
                  <c:v>0.67832360100000189</c:v>
                </c:pt>
                <c:pt idx="1977">
                  <c:v>0.6784149010000019</c:v>
                </c:pt>
                <c:pt idx="1978">
                  <c:v>0.67850620100000192</c:v>
                </c:pt>
                <c:pt idx="1979">
                  <c:v>0.67859750100000193</c:v>
                </c:pt>
                <c:pt idx="1980">
                  <c:v>0.67868880100000195</c:v>
                </c:pt>
                <c:pt idx="1981">
                  <c:v>0.67878010100000197</c:v>
                </c:pt>
                <c:pt idx="1982">
                  <c:v>0.67887140100000198</c:v>
                </c:pt>
                <c:pt idx="1983">
                  <c:v>0.678962701000002</c:v>
                </c:pt>
                <c:pt idx="1984">
                  <c:v>0.67905400100000202</c:v>
                </c:pt>
                <c:pt idx="1985">
                  <c:v>0.67914530100000203</c:v>
                </c:pt>
                <c:pt idx="1986">
                  <c:v>0.67923660100000205</c:v>
                </c:pt>
                <c:pt idx="1987">
                  <c:v>0.67932790100000207</c:v>
                </c:pt>
                <c:pt idx="1988">
                  <c:v>0.67941920100000208</c:v>
                </c:pt>
                <c:pt idx="1989">
                  <c:v>0.6795105010000021</c:v>
                </c:pt>
                <c:pt idx="1990">
                  <c:v>0.67960180100000211</c:v>
                </c:pt>
                <c:pt idx="1991">
                  <c:v>0.67969310100000213</c:v>
                </c:pt>
                <c:pt idx="1992">
                  <c:v>0.67978440100000215</c:v>
                </c:pt>
                <c:pt idx="1993">
                  <c:v>0.67987570100000216</c:v>
                </c:pt>
                <c:pt idx="1994">
                  <c:v>0.67996700100000218</c:v>
                </c:pt>
                <c:pt idx="1995">
                  <c:v>0.6800583010000022</c:v>
                </c:pt>
                <c:pt idx="1996">
                  <c:v>0.68014960100000221</c:v>
                </c:pt>
                <c:pt idx="1997">
                  <c:v>0.68024090100000223</c:v>
                </c:pt>
                <c:pt idx="1998">
                  <c:v>0.68033220100000225</c:v>
                </c:pt>
                <c:pt idx="1999">
                  <c:v>0.68042350100000226</c:v>
                </c:pt>
                <c:pt idx="2000">
                  <c:v>0.68051480100000228</c:v>
                </c:pt>
                <c:pt idx="2001">
                  <c:v>0.68060610100000229</c:v>
                </c:pt>
                <c:pt idx="2002">
                  <c:v>0.68069740100000231</c:v>
                </c:pt>
                <c:pt idx="2003">
                  <c:v>0.68078870100000233</c:v>
                </c:pt>
                <c:pt idx="2004">
                  <c:v>0.68088000100000234</c:v>
                </c:pt>
                <c:pt idx="2005">
                  <c:v>0.68097130100000236</c:v>
                </c:pt>
                <c:pt idx="2006">
                  <c:v>0.68106260100000238</c:v>
                </c:pt>
                <c:pt idx="2007">
                  <c:v>0.68115390100000239</c:v>
                </c:pt>
                <c:pt idx="2008">
                  <c:v>0.68124520100000241</c:v>
                </c:pt>
                <c:pt idx="2009">
                  <c:v>0.68133650100000243</c:v>
                </c:pt>
                <c:pt idx="2010">
                  <c:v>0.68142780100000244</c:v>
                </c:pt>
                <c:pt idx="2011">
                  <c:v>0.68151910100000246</c:v>
                </c:pt>
                <c:pt idx="2012">
                  <c:v>0.68161040100000247</c:v>
                </c:pt>
                <c:pt idx="2013">
                  <c:v>0.68170170100000249</c:v>
                </c:pt>
                <c:pt idx="2014">
                  <c:v>0.68179300100000251</c:v>
                </c:pt>
                <c:pt idx="2015">
                  <c:v>0.68188430100000252</c:v>
                </c:pt>
                <c:pt idx="2016">
                  <c:v>0.68197560100000254</c:v>
                </c:pt>
                <c:pt idx="2017">
                  <c:v>0.68206690100000256</c:v>
                </c:pt>
                <c:pt idx="2018">
                  <c:v>0.68215820100000257</c:v>
                </c:pt>
                <c:pt idx="2019">
                  <c:v>0.68224950100000259</c:v>
                </c:pt>
                <c:pt idx="2020">
                  <c:v>0.68234080100000261</c:v>
                </c:pt>
                <c:pt idx="2021">
                  <c:v>0.68243210100000262</c:v>
                </c:pt>
                <c:pt idx="2022">
                  <c:v>0.68252340100000264</c:v>
                </c:pt>
                <c:pt idx="2023">
                  <c:v>0.68261470100000265</c:v>
                </c:pt>
                <c:pt idx="2024">
                  <c:v>0.68270600100000267</c:v>
                </c:pt>
                <c:pt idx="2025">
                  <c:v>0.68279730100000269</c:v>
                </c:pt>
                <c:pt idx="2026">
                  <c:v>0.6828886010000027</c:v>
                </c:pt>
                <c:pt idx="2027">
                  <c:v>0.68297990100000272</c:v>
                </c:pt>
                <c:pt idx="2028">
                  <c:v>0.68307120100000274</c:v>
                </c:pt>
                <c:pt idx="2029">
                  <c:v>0.68316250100000275</c:v>
                </c:pt>
                <c:pt idx="2030">
                  <c:v>0.68325380100000277</c:v>
                </c:pt>
                <c:pt idx="2031">
                  <c:v>0.68334510100000279</c:v>
                </c:pt>
                <c:pt idx="2032">
                  <c:v>0.6834364010000028</c:v>
                </c:pt>
                <c:pt idx="2033">
                  <c:v>0.68352770100000282</c:v>
                </c:pt>
                <c:pt idx="2034">
                  <c:v>0.68361900100000283</c:v>
                </c:pt>
                <c:pt idx="2035">
                  <c:v>0.68371030100000285</c:v>
                </c:pt>
                <c:pt idx="2036">
                  <c:v>0.68380160100000287</c:v>
                </c:pt>
                <c:pt idx="2037">
                  <c:v>0.68389290100000288</c:v>
                </c:pt>
                <c:pt idx="2038">
                  <c:v>0.6839842010000029</c:v>
                </c:pt>
                <c:pt idx="2039">
                  <c:v>0.68407550100000292</c:v>
                </c:pt>
                <c:pt idx="2040">
                  <c:v>0.68416680100000293</c:v>
                </c:pt>
                <c:pt idx="2041">
                  <c:v>0.68425810100000295</c:v>
                </c:pt>
                <c:pt idx="2042">
                  <c:v>0.68434940100000297</c:v>
                </c:pt>
                <c:pt idx="2043">
                  <c:v>0.68444070100000298</c:v>
                </c:pt>
                <c:pt idx="2044">
                  <c:v>0.684532001000003</c:v>
                </c:pt>
                <c:pt idx="2045">
                  <c:v>0.68462330100000302</c:v>
                </c:pt>
                <c:pt idx="2046">
                  <c:v>0.68471460100000303</c:v>
                </c:pt>
                <c:pt idx="2047">
                  <c:v>0.68480590100000305</c:v>
                </c:pt>
                <c:pt idx="2048">
                  <c:v>0.68489720100000306</c:v>
                </c:pt>
                <c:pt idx="2049">
                  <c:v>0.68498850100000308</c:v>
                </c:pt>
                <c:pt idx="2050">
                  <c:v>0.6850798010000031</c:v>
                </c:pt>
                <c:pt idx="2051">
                  <c:v>0.68517110100000311</c:v>
                </c:pt>
                <c:pt idx="2052">
                  <c:v>0.68526240100000313</c:v>
                </c:pt>
                <c:pt idx="2053">
                  <c:v>0.68535370100000315</c:v>
                </c:pt>
                <c:pt idx="2054">
                  <c:v>0.68544500100000316</c:v>
                </c:pt>
                <c:pt idx="2055">
                  <c:v>0.68553630100000318</c:v>
                </c:pt>
                <c:pt idx="2056">
                  <c:v>0.6856276010000032</c:v>
                </c:pt>
                <c:pt idx="2057">
                  <c:v>0.68571890100000321</c:v>
                </c:pt>
                <c:pt idx="2058">
                  <c:v>0.68581020100000323</c:v>
                </c:pt>
                <c:pt idx="2059">
                  <c:v>0.68590150100000324</c:v>
                </c:pt>
                <c:pt idx="2060">
                  <c:v>0.68599280100000326</c:v>
                </c:pt>
                <c:pt idx="2061">
                  <c:v>0.68608410100000328</c:v>
                </c:pt>
                <c:pt idx="2062">
                  <c:v>0.68617540100000329</c:v>
                </c:pt>
                <c:pt idx="2063">
                  <c:v>0.68626670100000331</c:v>
                </c:pt>
                <c:pt idx="2064">
                  <c:v>0.68635800100000333</c:v>
                </c:pt>
                <c:pt idx="2065">
                  <c:v>0.68644930100000334</c:v>
                </c:pt>
                <c:pt idx="2066">
                  <c:v>0.68654060100000336</c:v>
                </c:pt>
                <c:pt idx="2067">
                  <c:v>0.68663190100000338</c:v>
                </c:pt>
                <c:pt idx="2068">
                  <c:v>0.68672320100000339</c:v>
                </c:pt>
                <c:pt idx="2069">
                  <c:v>0.68681450100000341</c:v>
                </c:pt>
                <c:pt idx="2070">
                  <c:v>0.68690580100000342</c:v>
                </c:pt>
                <c:pt idx="2071">
                  <c:v>0.68699710100000344</c:v>
                </c:pt>
                <c:pt idx="2072">
                  <c:v>0.68708840100000346</c:v>
                </c:pt>
                <c:pt idx="2073">
                  <c:v>0.68717970100000347</c:v>
                </c:pt>
                <c:pt idx="2074">
                  <c:v>0.68727100100000349</c:v>
                </c:pt>
                <c:pt idx="2075">
                  <c:v>0.68736230100000351</c:v>
                </c:pt>
                <c:pt idx="2076">
                  <c:v>0.68745360100000352</c:v>
                </c:pt>
                <c:pt idx="2077">
                  <c:v>0.68754490100000354</c:v>
                </c:pt>
                <c:pt idx="2078">
                  <c:v>0.68763620100000356</c:v>
                </c:pt>
                <c:pt idx="2079">
                  <c:v>0.68772750100000357</c:v>
                </c:pt>
                <c:pt idx="2080">
                  <c:v>0.68781880100000359</c:v>
                </c:pt>
                <c:pt idx="2081">
                  <c:v>0.6879101010000036</c:v>
                </c:pt>
                <c:pt idx="2082">
                  <c:v>0.68800140100000362</c:v>
                </c:pt>
                <c:pt idx="2083">
                  <c:v>0.68809270100000364</c:v>
                </c:pt>
                <c:pt idx="2084">
                  <c:v>0.68818400100000365</c:v>
                </c:pt>
                <c:pt idx="2085">
                  <c:v>0.68827530100000367</c:v>
                </c:pt>
                <c:pt idx="2086">
                  <c:v>0.68836660100000369</c:v>
                </c:pt>
                <c:pt idx="2087">
                  <c:v>0.6884579010000037</c:v>
                </c:pt>
                <c:pt idx="2088">
                  <c:v>0.68854920100000372</c:v>
                </c:pt>
                <c:pt idx="2089">
                  <c:v>0.68864050100000374</c:v>
                </c:pt>
                <c:pt idx="2090">
                  <c:v>0.68873180100000375</c:v>
                </c:pt>
                <c:pt idx="2091">
                  <c:v>0.68882310100000377</c:v>
                </c:pt>
                <c:pt idx="2092">
                  <c:v>0.68891440100000378</c:v>
                </c:pt>
                <c:pt idx="2093">
                  <c:v>0.6890057010000038</c:v>
                </c:pt>
                <c:pt idx="2094">
                  <c:v>0.68909700100000382</c:v>
                </c:pt>
                <c:pt idx="2095">
                  <c:v>0.68918830100000383</c:v>
                </c:pt>
                <c:pt idx="2096">
                  <c:v>0.68927960100000385</c:v>
                </c:pt>
                <c:pt idx="2097">
                  <c:v>0.6893664010000039</c:v>
                </c:pt>
                <c:pt idx="2098">
                  <c:v>0.68945320100000396</c:v>
                </c:pt>
                <c:pt idx="2099">
                  <c:v>0.68954000100000401</c:v>
                </c:pt>
                <c:pt idx="2100">
                  <c:v>0.68962680100000406</c:v>
                </c:pt>
                <c:pt idx="2101">
                  <c:v>0.68971360100000412</c:v>
                </c:pt>
                <c:pt idx="2102">
                  <c:v>0.68980040100000417</c:v>
                </c:pt>
                <c:pt idx="2103">
                  <c:v>0.68988720100000422</c:v>
                </c:pt>
                <c:pt idx="2104">
                  <c:v>0.68997400100000428</c:v>
                </c:pt>
                <c:pt idx="2105">
                  <c:v>0.69006080100000433</c:v>
                </c:pt>
                <c:pt idx="2106">
                  <c:v>0.69014760100000438</c:v>
                </c:pt>
                <c:pt idx="2107">
                  <c:v>0.69023440100000444</c:v>
                </c:pt>
                <c:pt idx="2108">
                  <c:v>0.69032120100000449</c:v>
                </c:pt>
                <c:pt idx="2109">
                  <c:v>0.69040800100000455</c:v>
                </c:pt>
                <c:pt idx="2110">
                  <c:v>0.6904948010000046</c:v>
                </c:pt>
                <c:pt idx="2111">
                  <c:v>0.69058160100000465</c:v>
                </c:pt>
                <c:pt idx="2112">
                  <c:v>0.69066840100000471</c:v>
                </c:pt>
                <c:pt idx="2113">
                  <c:v>0.69075520100000476</c:v>
                </c:pt>
                <c:pt idx="2114">
                  <c:v>0.69084200100000481</c:v>
                </c:pt>
                <c:pt idx="2115">
                  <c:v>0.69092880100000487</c:v>
                </c:pt>
                <c:pt idx="2116">
                  <c:v>0.69101560100000492</c:v>
                </c:pt>
                <c:pt idx="2117">
                  <c:v>0.69110240100000497</c:v>
                </c:pt>
                <c:pt idx="2118">
                  <c:v>0.69118920100000503</c:v>
                </c:pt>
                <c:pt idx="2119">
                  <c:v>0.69127600100000508</c:v>
                </c:pt>
                <c:pt idx="2120">
                  <c:v>0.69136280100000513</c:v>
                </c:pt>
                <c:pt idx="2121">
                  <c:v>0.69144960100000519</c:v>
                </c:pt>
                <c:pt idx="2122">
                  <c:v>0.69153640100000524</c:v>
                </c:pt>
                <c:pt idx="2123">
                  <c:v>0.69162320100000529</c:v>
                </c:pt>
                <c:pt idx="2124">
                  <c:v>0.69171000100000535</c:v>
                </c:pt>
                <c:pt idx="2125">
                  <c:v>0.6917968010000054</c:v>
                </c:pt>
                <c:pt idx="2126">
                  <c:v>0.69188360100000545</c:v>
                </c:pt>
                <c:pt idx="2127">
                  <c:v>0.69197040100000551</c:v>
                </c:pt>
                <c:pt idx="2128">
                  <c:v>0.69205720100000556</c:v>
                </c:pt>
                <c:pt idx="2129">
                  <c:v>0.69214400100000562</c:v>
                </c:pt>
                <c:pt idx="2130">
                  <c:v>0.69223080100000567</c:v>
                </c:pt>
                <c:pt idx="2131">
                  <c:v>0.69231760100000572</c:v>
                </c:pt>
                <c:pt idx="2132">
                  <c:v>0.69240440100000578</c:v>
                </c:pt>
                <c:pt idx="2133">
                  <c:v>0.69249120100000583</c:v>
                </c:pt>
                <c:pt idx="2134">
                  <c:v>0.69257800100000588</c:v>
                </c:pt>
                <c:pt idx="2135">
                  <c:v>0.69266480100000594</c:v>
                </c:pt>
                <c:pt idx="2136">
                  <c:v>0.69275160100000599</c:v>
                </c:pt>
                <c:pt idx="2137">
                  <c:v>0.69283840100000604</c:v>
                </c:pt>
                <c:pt idx="2138">
                  <c:v>0.6929252010000061</c:v>
                </c:pt>
                <c:pt idx="2139">
                  <c:v>0.69301200100000615</c:v>
                </c:pt>
                <c:pt idx="2140">
                  <c:v>0.6930988010000062</c:v>
                </c:pt>
                <c:pt idx="2141">
                  <c:v>0.69318560100000626</c:v>
                </c:pt>
                <c:pt idx="2142">
                  <c:v>0.69327240100000631</c:v>
                </c:pt>
                <c:pt idx="2143">
                  <c:v>0.69335920100000636</c:v>
                </c:pt>
                <c:pt idx="2144">
                  <c:v>0.69344600100000642</c:v>
                </c:pt>
                <c:pt idx="2145">
                  <c:v>0.69353280100000647</c:v>
                </c:pt>
                <c:pt idx="2146">
                  <c:v>0.69361960100000652</c:v>
                </c:pt>
                <c:pt idx="2147">
                  <c:v>0.69370640100000658</c:v>
                </c:pt>
                <c:pt idx="2148">
                  <c:v>0.69379320100000663</c:v>
                </c:pt>
                <c:pt idx="2149">
                  <c:v>0.69388000100000669</c:v>
                </c:pt>
                <c:pt idx="2150">
                  <c:v>0.69396680100000674</c:v>
                </c:pt>
                <c:pt idx="2151">
                  <c:v>0.69405360100000679</c:v>
                </c:pt>
                <c:pt idx="2152">
                  <c:v>0.69414040100000685</c:v>
                </c:pt>
                <c:pt idx="2153">
                  <c:v>0.6942272010000069</c:v>
                </c:pt>
                <c:pt idx="2154">
                  <c:v>0.69431400100000695</c:v>
                </c:pt>
                <c:pt idx="2155">
                  <c:v>0.69440080100000701</c:v>
                </c:pt>
                <c:pt idx="2156">
                  <c:v>0.69448760100000706</c:v>
                </c:pt>
                <c:pt idx="2157">
                  <c:v>0.69457440100000711</c:v>
                </c:pt>
                <c:pt idx="2158">
                  <c:v>0.69466120100000717</c:v>
                </c:pt>
                <c:pt idx="2159">
                  <c:v>0.69474800100000722</c:v>
                </c:pt>
                <c:pt idx="2160">
                  <c:v>0.69483480100000727</c:v>
                </c:pt>
                <c:pt idx="2161">
                  <c:v>0.69492160100000733</c:v>
                </c:pt>
                <c:pt idx="2162">
                  <c:v>0.69500840100000738</c:v>
                </c:pt>
                <c:pt idx="2163">
                  <c:v>0.69509520100000743</c:v>
                </c:pt>
                <c:pt idx="2164">
                  <c:v>0.69518200100000749</c:v>
                </c:pt>
                <c:pt idx="2165">
                  <c:v>0.69526880100000754</c:v>
                </c:pt>
                <c:pt idx="2166">
                  <c:v>0.69535560100000759</c:v>
                </c:pt>
                <c:pt idx="2167">
                  <c:v>0.69544240100000765</c:v>
                </c:pt>
                <c:pt idx="2168">
                  <c:v>0.6955292010000077</c:v>
                </c:pt>
                <c:pt idx="2169">
                  <c:v>0.69561600100000776</c:v>
                </c:pt>
                <c:pt idx="2170">
                  <c:v>0.69570280100000781</c:v>
                </c:pt>
                <c:pt idx="2171">
                  <c:v>0.69578960100000786</c:v>
                </c:pt>
                <c:pt idx="2172">
                  <c:v>0.69587640100000792</c:v>
                </c:pt>
                <c:pt idx="2173">
                  <c:v>0.69596320100000797</c:v>
                </c:pt>
                <c:pt idx="2174">
                  <c:v>0.69605000100000802</c:v>
                </c:pt>
                <c:pt idx="2175">
                  <c:v>0.69613680100000808</c:v>
                </c:pt>
                <c:pt idx="2176">
                  <c:v>0.69622360100000813</c:v>
                </c:pt>
                <c:pt idx="2177">
                  <c:v>0.69631040100000818</c:v>
                </c:pt>
                <c:pt idx="2178">
                  <c:v>0.69639720100000824</c:v>
                </c:pt>
                <c:pt idx="2179">
                  <c:v>0.69648400100000829</c:v>
                </c:pt>
                <c:pt idx="2180">
                  <c:v>0.69657080100000834</c:v>
                </c:pt>
                <c:pt idx="2181">
                  <c:v>0.6966576010000084</c:v>
                </c:pt>
                <c:pt idx="2182">
                  <c:v>0.69674440100000845</c:v>
                </c:pt>
                <c:pt idx="2183">
                  <c:v>0.6968312010000085</c:v>
                </c:pt>
                <c:pt idx="2184">
                  <c:v>0.69691800100000856</c:v>
                </c:pt>
                <c:pt idx="2185">
                  <c:v>0.69700480100000861</c:v>
                </c:pt>
                <c:pt idx="2186">
                  <c:v>0.69709160100000866</c:v>
                </c:pt>
                <c:pt idx="2187">
                  <c:v>0.69717840100000872</c:v>
                </c:pt>
                <c:pt idx="2188">
                  <c:v>0.69726520100000877</c:v>
                </c:pt>
                <c:pt idx="2189">
                  <c:v>0.69735200100000883</c:v>
                </c:pt>
                <c:pt idx="2190">
                  <c:v>0.69743880100000888</c:v>
                </c:pt>
                <c:pt idx="2191">
                  <c:v>0.69752560100000893</c:v>
                </c:pt>
                <c:pt idx="2192">
                  <c:v>0.69761240100000899</c:v>
                </c:pt>
                <c:pt idx="2193">
                  <c:v>0.69769920100000904</c:v>
                </c:pt>
                <c:pt idx="2194">
                  <c:v>0.69778600100000909</c:v>
                </c:pt>
                <c:pt idx="2195">
                  <c:v>0.69787280100000915</c:v>
                </c:pt>
                <c:pt idx="2196">
                  <c:v>0.6979596010000092</c:v>
                </c:pt>
                <c:pt idx="2197">
                  <c:v>0.69804640100000925</c:v>
                </c:pt>
                <c:pt idx="2198">
                  <c:v>0.69813320100000931</c:v>
                </c:pt>
                <c:pt idx="2199">
                  <c:v>0.69822000100000936</c:v>
                </c:pt>
                <c:pt idx="2200">
                  <c:v>0.69830680100000941</c:v>
                </c:pt>
                <c:pt idx="2201">
                  <c:v>0.69839360100000947</c:v>
                </c:pt>
                <c:pt idx="2202">
                  <c:v>0.69848040100000952</c:v>
                </c:pt>
                <c:pt idx="2203">
                  <c:v>0.69856720100000957</c:v>
                </c:pt>
                <c:pt idx="2204">
                  <c:v>0.69865400100000963</c:v>
                </c:pt>
                <c:pt idx="2205">
                  <c:v>0.69874080100000968</c:v>
                </c:pt>
                <c:pt idx="2206">
                  <c:v>0.69882760100000973</c:v>
                </c:pt>
                <c:pt idx="2207">
                  <c:v>0.69891440100000979</c:v>
                </c:pt>
                <c:pt idx="2208">
                  <c:v>0.69900120100000984</c:v>
                </c:pt>
                <c:pt idx="2209">
                  <c:v>0.6990880010000099</c:v>
                </c:pt>
                <c:pt idx="2210">
                  <c:v>0.69917480100000995</c:v>
                </c:pt>
                <c:pt idx="2211">
                  <c:v>0.69926160100001</c:v>
                </c:pt>
                <c:pt idx="2212">
                  <c:v>0.69934840100001006</c:v>
                </c:pt>
                <c:pt idx="2213">
                  <c:v>0.69943520100001011</c:v>
                </c:pt>
                <c:pt idx="2214">
                  <c:v>0.69952200100001016</c:v>
                </c:pt>
                <c:pt idx="2215">
                  <c:v>0.69960880100001022</c:v>
                </c:pt>
                <c:pt idx="2216">
                  <c:v>0.69969560100001027</c:v>
                </c:pt>
                <c:pt idx="2217">
                  <c:v>0.69978240100001032</c:v>
                </c:pt>
                <c:pt idx="2218">
                  <c:v>0.69986920100001038</c:v>
                </c:pt>
                <c:pt idx="2219">
                  <c:v>0.69995600100001043</c:v>
                </c:pt>
                <c:pt idx="2220">
                  <c:v>0.70004280100001048</c:v>
                </c:pt>
                <c:pt idx="2221">
                  <c:v>0.70012960100001054</c:v>
                </c:pt>
                <c:pt idx="2222">
                  <c:v>0.70021640100001059</c:v>
                </c:pt>
                <c:pt idx="2223">
                  <c:v>0.70030320100001064</c:v>
                </c:pt>
                <c:pt idx="2224">
                  <c:v>0.7003900010000107</c:v>
                </c:pt>
                <c:pt idx="2225">
                  <c:v>0.70047680100001075</c:v>
                </c:pt>
                <c:pt idx="2226">
                  <c:v>0.7005636010000108</c:v>
                </c:pt>
                <c:pt idx="2227">
                  <c:v>0.70065040100001086</c:v>
                </c:pt>
                <c:pt idx="2228">
                  <c:v>0.70073720100001091</c:v>
                </c:pt>
                <c:pt idx="2229">
                  <c:v>0.70082400100001097</c:v>
                </c:pt>
                <c:pt idx="2230">
                  <c:v>0.70091080100001102</c:v>
                </c:pt>
                <c:pt idx="2231">
                  <c:v>0.70099300100001105</c:v>
                </c:pt>
                <c:pt idx="2232">
                  <c:v>0.70107520100001108</c:v>
                </c:pt>
                <c:pt idx="2233">
                  <c:v>0.70115740100001112</c:v>
                </c:pt>
                <c:pt idx="2234">
                  <c:v>0.70123960100001115</c:v>
                </c:pt>
                <c:pt idx="2235">
                  <c:v>0.70132180100001118</c:v>
                </c:pt>
                <c:pt idx="2236">
                  <c:v>0.70140400100001121</c:v>
                </c:pt>
                <c:pt idx="2237">
                  <c:v>0.70148620100001124</c:v>
                </c:pt>
                <c:pt idx="2238">
                  <c:v>0.70156840100001128</c:v>
                </c:pt>
                <c:pt idx="2239">
                  <c:v>0.70165060100001131</c:v>
                </c:pt>
                <c:pt idx="2240">
                  <c:v>0.70173280100001134</c:v>
                </c:pt>
                <c:pt idx="2241">
                  <c:v>0.70181500100001137</c:v>
                </c:pt>
                <c:pt idx="2242">
                  <c:v>0.70189720100001141</c:v>
                </c:pt>
                <c:pt idx="2243">
                  <c:v>0.70197940100001144</c:v>
                </c:pt>
                <c:pt idx="2244">
                  <c:v>0.70206160100001147</c:v>
                </c:pt>
                <c:pt idx="2245">
                  <c:v>0.7021438010000115</c:v>
                </c:pt>
                <c:pt idx="2246">
                  <c:v>0.70222600100001153</c:v>
                </c:pt>
                <c:pt idx="2247">
                  <c:v>0.70230820100001157</c:v>
                </c:pt>
                <c:pt idx="2248">
                  <c:v>0.7023904010000116</c:v>
                </c:pt>
                <c:pt idx="2249">
                  <c:v>0.70247260100001163</c:v>
                </c:pt>
                <c:pt idx="2250">
                  <c:v>0.70255480100001166</c:v>
                </c:pt>
                <c:pt idx="2251">
                  <c:v>0.7026370010000117</c:v>
                </c:pt>
                <c:pt idx="2252">
                  <c:v>0.70271920100001173</c:v>
                </c:pt>
                <c:pt idx="2253">
                  <c:v>0.70280140100001176</c:v>
                </c:pt>
                <c:pt idx="2254">
                  <c:v>0.70288360100001179</c:v>
                </c:pt>
                <c:pt idx="2255">
                  <c:v>0.70296580100001183</c:v>
                </c:pt>
                <c:pt idx="2256">
                  <c:v>0.70304800100001186</c:v>
                </c:pt>
                <c:pt idx="2257">
                  <c:v>0.70313020100001189</c:v>
                </c:pt>
                <c:pt idx="2258">
                  <c:v>0.70321240100001192</c:v>
                </c:pt>
                <c:pt idx="2259">
                  <c:v>0.70329460100001195</c:v>
                </c:pt>
                <c:pt idx="2260">
                  <c:v>0.70337680100001199</c:v>
                </c:pt>
                <c:pt idx="2261">
                  <c:v>0.70345900100001202</c:v>
                </c:pt>
                <c:pt idx="2262">
                  <c:v>0.70354120100001205</c:v>
                </c:pt>
                <c:pt idx="2263">
                  <c:v>0.70362340100001208</c:v>
                </c:pt>
                <c:pt idx="2264">
                  <c:v>0.70370560100001212</c:v>
                </c:pt>
                <c:pt idx="2265">
                  <c:v>0.70378780100001215</c:v>
                </c:pt>
                <c:pt idx="2266">
                  <c:v>0.70387000100001218</c:v>
                </c:pt>
                <c:pt idx="2267">
                  <c:v>0.70395220100001221</c:v>
                </c:pt>
                <c:pt idx="2268">
                  <c:v>0.70403440100001224</c:v>
                </c:pt>
                <c:pt idx="2269">
                  <c:v>0.70411660100001228</c:v>
                </c:pt>
                <c:pt idx="2270">
                  <c:v>0.70419880100001231</c:v>
                </c:pt>
                <c:pt idx="2271">
                  <c:v>0.70428100100001234</c:v>
                </c:pt>
                <c:pt idx="2272">
                  <c:v>0.70436320100001237</c:v>
                </c:pt>
                <c:pt idx="2273">
                  <c:v>0.70444540100001241</c:v>
                </c:pt>
                <c:pt idx="2274">
                  <c:v>0.70452760100001244</c:v>
                </c:pt>
                <c:pt idx="2275">
                  <c:v>0.70460980100001247</c:v>
                </c:pt>
                <c:pt idx="2276">
                  <c:v>0.7046920010000125</c:v>
                </c:pt>
                <c:pt idx="2277">
                  <c:v>0.70477420100001253</c:v>
                </c:pt>
                <c:pt idx="2278">
                  <c:v>0.70485640100001257</c:v>
                </c:pt>
                <c:pt idx="2279">
                  <c:v>0.7049386010000126</c:v>
                </c:pt>
                <c:pt idx="2280">
                  <c:v>0.70502080100001263</c:v>
                </c:pt>
                <c:pt idx="2281">
                  <c:v>0.70510300100001266</c:v>
                </c:pt>
                <c:pt idx="2282">
                  <c:v>0.7051852010000127</c:v>
                </c:pt>
                <c:pt idx="2283">
                  <c:v>0.70526740100001273</c:v>
                </c:pt>
                <c:pt idx="2284">
                  <c:v>0.70534960100001276</c:v>
                </c:pt>
                <c:pt idx="2285">
                  <c:v>0.70543180100001279</c:v>
                </c:pt>
                <c:pt idx="2286">
                  <c:v>0.70551400100001282</c:v>
                </c:pt>
                <c:pt idx="2287">
                  <c:v>0.70559620100001286</c:v>
                </c:pt>
                <c:pt idx="2288">
                  <c:v>0.70567840100001289</c:v>
                </c:pt>
                <c:pt idx="2289">
                  <c:v>0.70576060100001292</c:v>
                </c:pt>
                <c:pt idx="2290">
                  <c:v>0.70584280100001295</c:v>
                </c:pt>
                <c:pt idx="2291">
                  <c:v>0.70592500100001299</c:v>
                </c:pt>
                <c:pt idx="2292">
                  <c:v>0.70600720100001302</c:v>
                </c:pt>
                <c:pt idx="2293">
                  <c:v>0.70608940100001305</c:v>
                </c:pt>
                <c:pt idx="2294">
                  <c:v>0.70617160100001308</c:v>
                </c:pt>
                <c:pt idx="2295">
                  <c:v>0.70625380100001312</c:v>
                </c:pt>
                <c:pt idx="2296">
                  <c:v>0.70633600100001315</c:v>
                </c:pt>
                <c:pt idx="2297">
                  <c:v>0.70641820100001318</c:v>
                </c:pt>
                <c:pt idx="2298">
                  <c:v>0.70650040100001321</c:v>
                </c:pt>
                <c:pt idx="2299">
                  <c:v>0.70658260100001324</c:v>
                </c:pt>
                <c:pt idx="2300">
                  <c:v>0.70666480100001328</c:v>
                </c:pt>
                <c:pt idx="2301">
                  <c:v>0.70674700100001331</c:v>
                </c:pt>
                <c:pt idx="2302">
                  <c:v>0.70682920100001334</c:v>
                </c:pt>
                <c:pt idx="2303">
                  <c:v>0.70691140100001337</c:v>
                </c:pt>
                <c:pt idx="2304">
                  <c:v>0.70699360100001341</c:v>
                </c:pt>
                <c:pt idx="2305">
                  <c:v>0.70707580100001344</c:v>
                </c:pt>
                <c:pt idx="2306">
                  <c:v>0.70715800100001347</c:v>
                </c:pt>
                <c:pt idx="2307">
                  <c:v>0.7072402010000135</c:v>
                </c:pt>
                <c:pt idx="2308">
                  <c:v>0.70732240100001353</c:v>
                </c:pt>
                <c:pt idx="2309">
                  <c:v>0.70740460100001357</c:v>
                </c:pt>
                <c:pt idx="2310">
                  <c:v>0.7074868010000136</c:v>
                </c:pt>
                <c:pt idx="2311">
                  <c:v>0.70756900100001363</c:v>
                </c:pt>
                <c:pt idx="2312">
                  <c:v>0.70765120100001366</c:v>
                </c:pt>
                <c:pt idx="2313">
                  <c:v>0.7077334010000137</c:v>
                </c:pt>
                <c:pt idx="2314">
                  <c:v>0.70781560100001373</c:v>
                </c:pt>
                <c:pt idx="2315">
                  <c:v>0.70789780100001376</c:v>
                </c:pt>
                <c:pt idx="2316">
                  <c:v>0.70798000100001379</c:v>
                </c:pt>
                <c:pt idx="2317">
                  <c:v>0.70806220100001382</c:v>
                </c:pt>
                <c:pt idx="2318">
                  <c:v>0.70814440100001386</c:v>
                </c:pt>
                <c:pt idx="2319">
                  <c:v>0.70822660100001389</c:v>
                </c:pt>
                <c:pt idx="2320">
                  <c:v>0.70830880100001392</c:v>
                </c:pt>
                <c:pt idx="2321">
                  <c:v>0.70839100100001395</c:v>
                </c:pt>
                <c:pt idx="2322">
                  <c:v>0.70847320100001399</c:v>
                </c:pt>
                <c:pt idx="2323">
                  <c:v>0.70855540100001402</c:v>
                </c:pt>
                <c:pt idx="2324">
                  <c:v>0.70863760100001405</c:v>
                </c:pt>
                <c:pt idx="2325">
                  <c:v>0.70871980100001408</c:v>
                </c:pt>
                <c:pt idx="2326">
                  <c:v>0.70880200100001411</c:v>
                </c:pt>
                <c:pt idx="2327">
                  <c:v>0.70888420100001415</c:v>
                </c:pt>
                <c:pt idx="2328">
                  <c:v>0.70896640100001418</c:v>
                </c:pt>
                <c:pt idx="2329">
                  <c:v>0.70904860100001421</c:v>
                </c:pt>
                <c:pt idx="2330">
                  <c:v>0.70913080100001424</c:v>
                </c:pt>
                <c:pt idx="2331">
                  <c:v>0.70921300100001428</c:v>
                </c:pt>
                <c:pt idx="2332">
                  <c:v>0.70929520100001431</c:v>
                </c:pt>
                <c:pt idx="2333">
                  <c:v>0.70937740100001434</c:v>
                </c:pt>
                <c:pt idx="2334">
                  <c:v>0.70945960100001437</c:v>
                </c:pt>
                <c:pt idx="2335">
                  <c:v>0.7095418010000144</c:v>
                </c:pt>
                <c:pt idx="2336">
                  <c:v>0.70962400100001444</c:v>
                </c:pt>
                <c:pt idx="2337">
                  <c:v>0.70970620100001447</c:v>
                </c:pt>
                <c:pt idx="2338">
                  <c:v>0.7097884010000145</c:v>
                </c:pt>
                <c:pt idx="2339">
                  <c:v>0.70987060100001453</c:v>
                </c:pt>
                <c:pt idx="2340">
                  <c:v>0.70995280100001457</c:v>
                </c:pt>
                <c:pt idx="2341">
                  <c:v>0.7100350010000146</c:v>
                </c:pt>
                <c:pt idx="2342">
                  <c:v>0.71011720100001463</c:v>
                </c:pt>
                <c:pt idx="2343">
                  <c:v>0.71019940100001466</c:v>
                </c:pt>
                <c:pt idx="2344">
                  <c:v>0.7102816010000147</c:v>
                </c:pt>
                <c:pt idx="2345">
                  <c:v>0.71036380100001473</c:v>
                </c:pt>
                <c:pt idx="2346">
                  <c:v>0.71044600100001476</c:v>
                </c:pt>
                <c:pt idx="2347">
                  <c:v>0.71052820100001479</c:v>
                </c:pt>
                <c:pt idx="2348">
                  <c:v>0.71061040100001482</c:v>
                </c:pt>
                <c:pt idx="2349">
                  <c:v>0.71069260100001486</c:v>
                </c:pt>
                <c:pt idx="2350">
                  <c:v>0.71077480100001489</c:v>
                </c:pt>
                <c:pt idx="2351">
                  <c:v>0.71085700100001492</c:v>
                </c:pt>
                <c:pt idx="2352">
                  <c:v>0.71093920100001495</c:v>
                </c:pt>
                <c:pt idx="2353">
                  <c:v>0.71102140100001499</c:v>
                </c:pt>
                <c:pt idx="2354">
                  <c:v>0.71110360100001502</c:v>
                </c:pt>
                <c:pt idx="2355">
                  <c:v>0.71118580100001505</c:v>
                </c:pt>
                <c:pt idx="2356">
                  <c:v>0.71126800100001508</c:v>
                </c:pt>
                <c:pt idx="2357">
                  <c:v>0.71135020100001511</c:v>
                </c:pt>
                <c:pt idx="2358">
                  <c:v>0.71143240100001515</c:v>
                </c:pt>
                <c:pt idx="2359">
                  <c:v>0.71151460100001518</c:v>
                </c:pt>
                <c:pt idx="2360">
                  <c:v>0.71159680100001521</c:v>
                </c:pt>
                <c:pt idx="2361">
                  <c:v>0.71167900100001524</c:v>
                </c:pt>
                <c:pt idx="2362">
                  <c:v>0.71176120100001528</c:v>
                </c:pt>
                <c:pt idx="2363">
                  <c:v>0.71184340100001531</c:v>
                </c:pt>
                <c:pt idx="2364">
                  <c:v>0.71192560100001534</c:v>
                </c:pt>
                <c:pt idx="2365">
                  <c:v>0.71200780100001537</c:v>
                </c:pt>
                <c:pt idx="2366">
                  <c:v>0.7120900010000154</c:v>
                </c:pt>
                <c:pt idx="2367">
                  <c:v>0.71217220100001544</c:v>
                </c:pt>
                <c:pt idx="2368">
                  <c:v>0.71225440100001547</c:v>
                </c:pt>
                <c:pt idx="2369">
                  <c:v>0.7123366010000155</c:v>
                </c:pt>
                <c:pt idx="2370">
                  <c:v>0.71241880100001553</c:v>
                </c:pt>
                <c:pt idx="2371">
                  <c:v>0.71250100100001557</c:v>
                </c:pt>
                <c:pt idx="2372">
                  <c:v>0.7125832010000156</c:v>
                </c:pt>
                <c:pt idx="2373">
                  <c:v>0.71266540100001563</c:v>
                </c:pt>
                <c:pt idx="2374">
                  <c:v>0.71274760100001566</c:v>
                </c:pt>
                <c:pt idx="2375">
                  <c:v>0.71282980100001569</c:v>
                </c:pt>
                <c:pt idx="2376">
                  <c:v>0.71291200100001573</c:v>
                </c:pt>
                <c:pt idx="2377">
                  <c:v>0.71299420100001576</c:v>
                </c:pt>
                <c:pt idx="2378">
                  <c:v>0.71307640100001579</c:v>
                </c:pt>
                <c:pt idx="2379">
                  <c:v>0.71315860100001582</c:v>
                </c:pt>
                <c:pt idx="2380">
                  <c:v>0.71324080100001586</c:v>
                </c:pt>
                <c:pt idx="2381">
                  <c:v>0.71332300100001589</c:v>
                </c:pt>
                <c:pt idx="2382">
                  <c:v>0.71340520100001592</c:v>
                </c:pt>
                <c:pt idx="2383">
                  <c:v>0.71348740100001595</c:v>
                </c:pt>
                <c:pt idx="2384">
                  <c:v>0.71356960100001599</c:v>
                </c:pt>
                <c:pt idx="2385">
                  <c:v>0.71365180100001602</c:v>
                </c:pt>
                <c:pt idx="2386">
                  <c:v>0.71373400100001605</c:v>
                </c:pt>
                <c:pt idx="2387">
                  <c:v>0.71381620100001608</c:v>
                </c:pt>
                <c:pt idx="2388">
                  <c:v>0.71389840100001611</c:v>
                </c:pt>
                <c:pt idx="2389">
                  <c:v>0.71398060100001615</c:v>
                </c:pt>
                <c:pt idx="2390">
                  <c:v>0.71406280100001618</c:v>
                </c:pt>
                <c:pt idx="2391">
                  <c:v>0.71414500100001621</c:v>
                </c:pt>
                <c:pt idx="2392">
                  <c:v>0.71422720100001624</c:v>
                </c:pt>
                <c:pt idx="2393">
                  <c:v>0.71430940100001628</c:v>
                </c:pt>
                <c:pt idx="2394">
                  <c:v>0.71439160100001631</c:v>
                </c:pt>
                <c:pt idx="2395">
                  <c:v>0.71447380100001634</c:v>
                </c:pt>
                <c:pt idx="2396">
                  <c:v>0.71455600100001637</c:v>
                </c:pt>
                <c:pt idx="2397">
                  <c:v>0.7146382010000164</c:v>
                </c:pt>
                <c:pt idx="2398">
                  <c:v>0.71472040100001644</c:v>
                </c:pt>
                <c:pt idx="2399">
                  <c:v>0.71480260100001647</c:v>
                </c:pt>
                <c:pt idx="2400">
                  <c:v>0.71488020100001648</c:v>
                </c:pt>
                <c:pt idx="2401">
                  <c:v>0.71495780100001649</c:v>
                </c:pt>
                <c:pt idx="2402">
                  <c:v>0.7150354010000165</c:v>
                </c:pt>
                <c:pt idx="2403">
                  <c:v>0.71511300100001651</c:v>
                </c:pt>
                <c:pt idx="2404">
                  <c:v>0.71519060100001652</c:v>
                </c:pt>
                <c:pt idx="2405">
                  <c:v>0.71526820100001653</c:v>
                </c:pt>
                <c:pt idx="2406">
                  <c:v>0.71534580100001655</c:v>
                </c:pt>
                <c:pt idx="2407">
                  <c:v>0.71542340100001656</c:v>
                </c:pt>
                <c:pt idx="2408">
                  <c:v>0.71550100100001657</c:v>
                </c:pt>
                <c:pt idx="2409">
                  <c:v>0.71557860100001658</c:v>
                </c:pt>
                <c:pt idx="2410">
                  <c:v>0.71565620100001659</c:v>
                </c:pt>
                <c:pt idx="2411">
                  <c:v>0.7157338010000166</c:v>
                </c:pt>
                <c:pt idx="2412">
                  <c:v>0.71581140100001661</c:v>
                </c:pt>
                <c:pt idx="2413">
                  <c:v>0.71588900100001662</c:v>
                </c:pt>
                <c:pt idx="2414">
                  <c:v>0.71596660100001663</c:v>
                </c:pt>
                <c:pt idx="2415">
                  <c:v>0.71604420100001664</c:v>
                </c:pt>
                <c:pt idx="2416">
                  <c:v>0.71612180100001666</c:v>
                </c:pt>
                <c:pt idx="2417">
                  <c:v>0.71619940100001667</c:v>
                </c:pt>
                <c:pt idx="2418">
                  <c:v>0.71627700100001668</c:v>
                </c:pt>
                <c:pt idx="2419">
                  <c:v>0.71635460100001669</c:v>
                </c:pt>
                <c:pt idx="2420">
                  <c:v>0.7164322010000167</c:v>
                </c:pt>
                <c:pt idx="2421">
                  <c:v>0.71650980100001671</c:v>
                </c:pt>
                <c:pt idx="2422">
                  <c:v>0.71658740100001672</c:v>
                </c:pt>
                <c:pt idx="2423">
                  <c:v>0.71666500100001673</c:v>
                </c:pt>
                <c:pt idx="2424">
                  <c:v>0.71674260100001674</c:v>
                </c:pt>
                <c:pt idx="2425">
                  <c:v>0.71682020100001675</c:v>
                </c:pt>
                <c:pt idx="2426">
                  <c:v>0.71689780100001677</c:v>
                </c:pt>
                <c:pt idx="2427">
                  <c:v>0.71697540100001678</c:v>
                </c:pt>
                <c:pt idx="2428">
                  <c:v>0.71705300100001679</c:v>
                </c:pt>
                <c:pt idx="2429">
                  <c:v>0.7171306010000168</c:v>
                </c:pt>
                <c:pt idx="2430">
                  <c:v>0.71720820100001681</c:v>
                </c:pt>
                <c:pt idx="2431">
                  <c:v>0.71728580100001682</c:v>
                </c:pt>
                <c:pt idx="2432">
                  <c:v>0.71736340100001683</c:v>
                </c:pt>
                <c:pt idx="2433">
                  <c:v>0.71744100100001684</c:v>
                </c:pt>
                <c:pt idx="2434">
                  <c:v>0.71751860100001685</c:v>
                </c:pt>
                <c:pt idx="2435">
                  <c:v>0.71759620100001686</c:v>
                </c:pt>
                <c:pt idx="2436">
                  <c:v>0.71767380100001688</c:v>
                </c:pt>
                <c:pt idx="2437">
                  <c:v>0.71775140100001689</c:v>
                </c:pt>
                <c:pt idx="2438">
                  <c:v>0.7178290010000169</c:v>
                </c:pt>
                <c:pt idx="2439">
                  <c:v>0.71790660100001691</c:v>
                </c:pt>
                <c:pt idx="2440">
                  <c:v>0.71798420100001692</c:v>
                </c:pt>
                <c:pt idx="2441">
                  <c:v>0.71806180100001693</c:v>
                </c:pt>
                <c:pt idx="2442">
                  <c:v>0.71813940100001694</c:v>
                </c:pt>
                <c:pt idx="2443">
                  <c:v>0.71821700100001695</c:v>
                </c:pt>
                <c:pt idx="2444">
                  <c:v>0.71829460100001696</c:v>
                </c:pt>
                <c:pt idx="2445">
                  <c:v>0.71837220100001697</c:v>
                </c:pt>
                <c:pt idx="2446">
                  <c:v>0.71844980100001699</c:v>
                </c:pt>
                <c:pt idx="2447">
                  <c:v>0.718527401000017</c:v>
                </c:pt>
                <c:pt idx="2448">
                  <c:v>0.71860500100001701</c:v>
                </c:pt>
                <c:pt idx="2449">
                  <c:v>0.71868260100001702</c:v>
                </c:pt>
                <c:pt idx="2450">
                  <c:v>0.71876020100001703</c:v>
                </c:pt>
                <c:pt idx="2451">
                  <c:v>0.71883780100001704</c:v>
                </c:pt>
                <c:pt idx="2452">
                  <c:v>0.71891540100001705</c:v>
                </c:pt>
                <c:pt idx="2453">
                  <c:v>0.71899300100001706</c:v>
                </c:pt>
                <c:pt idx="2454">
                  <c:v>0.71907060100001707</c:v>
                </c:pt>
                <c:pt idx="2455">
                  <c:v>0.71914820100001708</c:v>
                </c:pt>
                <c:pt idx="2456">
                  <c:v>0.7192258010000171</c:v>
                </c:pt>
                <c:pt idx="2457">
                  <c:v>0.71930340100001711</c:v>
                </c:pt>
                <c:pt idx="2458">
                  <c:v>0.71938100100001712</c:v>
                </c:pt>
                <c:pt idx="2459">
                  <c:v>0.71945860100001713</c:v>
                </c:pt>
                <c:pt idx="2460">
                  <c:v>0.71953620100001714</c:v>
                </c:pt>
                <c:pt idx="2461">
                  <c:v>0.71961380100001715</c:v>
                </c:pt>
                <c:pt idx="2462">
                  <c:v>0.71969140100001716</c:v>
                </c:pt>
                <c:pt idx="2463">
                  <c:v>0.71976900100001717</c:v>
                </c:pt>
                <c:pt idx="2464">
                  <c:v>0.71984660100001718</c:v>
                </c:pt>
                <c:pt idx="2465">
                  <c:v>0.71992420100001719</c:v>
                </c:pt>
                <c:pt idx="2466">
                  <c:v>0.72000180100001721</c:v>
                </c:pt>
                <c:pt idx="2467">
                  <c:v>0.72007940100001722</c:v>
                </c:pt>
                <c:pt idx="2468">
                  <c:v>0.72015700100001723</c:v>
                </c:pt>
                <c:pt idx="2469">
                  <c:v>0.72023460100001724</c:v>
                </c:pt>
                <c:pt idx="2470">
                  <c:v>0.72031220100001725</c:v>
                </c:pt>
                <c:pt idx="2471">
                  <c:v>0.72038980100001726</c:v>
                </c:pt>
                <c:pt idx="2472">
                  <c:v>0.72046740100001727</c:v>
                </c:pt>
                <c:pt idx="2473">
                  <c:v>0.72054500100001728</c:v>
                </c:pt>
                <c:pt idx="2474">
                  <c:v>0.72062260100001729</c:v>
                </c:pt>
                <c:pt idx="2475">
                  <c:v>0.7207002010000173</c:v>
                </c:pt>
                <c:pt idx="2476">
                  <c:v>0.72077780100001732</c:v>
                </c:pt>
                <c:pt idx="2477">
                  <c:v>0.72085540100001733</c:v>
                </c:pt>
                <c:pt idx="2478">
                  <c:v>0.72093300100001734</c:v>
                </c:pt>
                <c:pt idx="2479">
                  <c:v>0.72101060100001735</c:v>
                </c:pt>
                <c:pt idx="2480">
                  <c:v>0.72108820100001736</c:v>
                </c:pt>
                <c:pt idx="2481">
                  <c:v>0.72116580100001737</c:v>
                </c:pt>
                <c:pt idx="2482">
                  <c:v>0.72124340100001738</c:v>
                </c:pt>
                <c:pt idx="2483">
                  <c:v>0.72132100100001739</c:v>
                </c:pt>
                <c:pt idx="2484">
                  <c:v>0.7213986010000174</c:v>
                </c:pt>
                <c:pt idx="2485">
                  <c:v>0.72147620100001741</c:v>
                </c:pt>
                <c:pt idx="2486">
                  <c:v>0.72155380100001743</c:v>
                </c:pt>
                <c:pt idx="2487">
                  <c:v>0.72163140100001744</c:v>
                </c:pt>
                <c:pt idx="2488">
                  <c:v>0.72170900100001745</c:v>
                </c:pt>
                <c:pt idx="2489">
                  <c:v>0.72178660100001746</c:v>
                </c:pt>
                <c:pt idx="2490">
                  <c:v>0.72186420100001747</c:v>
                </c:pt>
                <c:pt idx="2491">
                  <c:v>0.72194180100001748</c:v>
                </c:pt>
                <c:pt idx="2492">
                  <c:v>0.72201940100001749</c:v>
                </c:pt>
                <c:pt idx="2493">
                  <c:v>0.7220970010000175</c:v>
                </c:pt>
                <c:pt idx="2494">
                  <c:v>0.72217460100001751</c:v>
                </c:pt>
                <c:pt idx="2495">
                  <c:v>0.72225220100001752</c:v>
                </c:pt>
                <c:pt idx="2496">
                  <c:v>0.72232980100001754</c:v>
                </c:pt>
                <c:pt idx="2497">
                  <c:v>0.72240740100001755</c:v>
                </c:pt>
                <c:pt idx="2498">
                  <c:v>0.72248500100001756</c:v>
                </c:pt>
                <c:pt idx="2499">
                  <c:v>0.72256260100001757</c:v>
                </c:pt>
                <c:pt idx="2500">
                  <c:v>0.72264020100001758</c:v>
                </c:pt>
                <c:pt idx="2501">
                  <c:v>0.72271780100001759</c:v>
                </c:pt>
                <c:pt idx="2502">
                  <c:v>0.7227954010000176</c:v>
                </c:pt>
                <c:pt idx="2503">
                  <c:v>0.72287300100001761</c:v>
                </c:pt>
                <c:pt idx="2504">
                  <c:v>0.72295060100001762</c:v>
                </c:pt>
                <c:pt idx="2505">
                  <c:v>0.72302820100001763</c:v>
                </c:pt>
                <c:pt idx="2506">
                  <c:v>0.72310580100001765</c:v>
                </c:pt>
                <c:pt idx="2507">
                  <c:v>0.72318340100001766</c:v>
                </c:pt>
                <c:pt idx="2508">
                  <c:v>0.72326100100001767</c:v>
                </c:pt>
                <c:pt idx="2509">
                  <c:v>0.72333860100001768</c:v>
                </c:pt>
                <c:pt idx="2510">
                  <c:v>0.72341620100001769</c:v>
                </c:pt>
                <c:pt idx="2511">
                  <c:v>0.7234938010000177</c:v>
                </c:pt>
                <c:pt idx="2512">
                  <c:v>0.72357140100001771</c:v>
                </c:pt>
                <c:pt idx="2513">
                  <c:v>0.72364900100001772</c:v>
                </c:pt>
                <c:pt idx="2514">
                  <c:v>0.72372660100001773</c:v>
                </c:pt>
                <c:pt idx="2515">
                  <c:v>0.72380420100001774</c:v>
                </c:pt>
                <c:pt idx="2516">
                  <c:v>0.72388180100001775</c:v>
                </c:pt>
                <c:pt idx="2517">
                  <c:v>0.72395940100001777</c:v>
                </c:pt>
                <c:pt idx="2518">
                  <c:v>0.72403700100001778</c:v>
                </c:pt>
                <c:pt idx="2519">
                  <c:v>0.72411460100001779</c:v>
                </c:pt>
                <c:pt idx="2520">
                  <c:v>0.7241922010000178</c:v>
                </c:pt>
                <c:pt idx="2521">
                  <c:v>0.72426980100001781</c:v>
                </c:pt>
                <c:pt idx="2522">
                  <c:v>0.72434740100001782</c:v>
                </c:pt>
                <c:pt idx="2523">
                  <c:v>0.72442500100001783</c:v>
                </c:pt>
                <c:pt idx="2524">
                  <c:v>0.72450260100001784</c:v>
                </c:pt>
                <c:pt idx="2525">
                  <c:v>0.72458020100001785</c:v>
                </c:pt>
                <c:pt idx="2526">
                  <c:v>0.72465780100001786</c:v>
                </c:pt>
                <c:pt idx="2527">
                  <c:v>0.72473540100001788</c:v>
                </c:pt>
                <c:pt idx="2528">
                  <c:v>0.72481300100001789</c:v>
                </c:pt>
                <c:pt idx="2529">
                  <c:v>0.7248906010000179</c:v>
                </c:pt>
                <c:pt idx="2530">
                  <c:v>0.72496820100001791</c:v>
                </c:pt>
                <c:pt idx="2531">
                  <c:v>0.72504580100001792</c:v>
                </c:pt>
                <c:pt idx="2532">
                  <c:v>0.72512340100001793</c:v>
                </c:pt>
                <c:pt idx="2533">
                  <c:v>0.72520100100001794</c:v>
                </c:pt>
                <c:pt idx="2534">
                  <c:v>0.72527860100001795</c:v>
                </c:pt>
                <c:pt idx="2535">
                  <c:v>0.72535620100001796</c:v>
                </c:pt>
                <c:pt idx="2536">
                  <c:v>0.72543380100001797</c:v>
                </c:pt>
                <c:pt idx="2537">
                  <c:v>0.72551140100001799</c:v>
                </c:pt>
                <c:pt idx="2538">
                  <c:v>0.725589001000018</c:v>
                </c:pt>
                <c:pt idx="2539">
                  <c:v>0.72566660100001801</c:v>
                </c:pt>
                <c:pt idx="2540">
                  <c:v>0.72574420100001802</c:v>
                </c:pt>
                <c:pt idx="2541">
                  <c:v>0.72582180100001803</c:v>
                </c:pt>
                <c:pt idx="2542">
                  <c:v>0.72589940100001804</c:v>
                </c:pt>
                <c:pt idx="2543">
                  <c:v>0.72597700100001805</c:v>
                </c:pt>
                <c:pt idx="2544">
                  <c:v>0.72605460100001806</c:v>
                </c:pt>
                <c:pt idx="2545">
                  <c:v>0.72613220100001807</c:v>
                </c:pt>
                <c:pt idx="2546">
                  <c:v>0.72620980100001808</c:v>
                </c:pt>
                <c:pt idx="2547">
                  <c:v>0.7262874010000181</c:v>
                </c:pt>
                <c:pt idx="2548">
                  <c:v>0.72636500100001811</c:v>
                </c:pt>
                <c:pt idx="2549">
                  <c:v>0.72644260100001812</c:v>
                </c:pt>
                <c:pt idx="2550">
                  <c:v>0.72652020100001813</c:v>
                </c:pt>
                <c:pt idx="2551">
                  <c:v>0.72659780100001814</c:v>
                </c:pt>
                <c:pt idx="2552">
                  <c:v>0.72667540100001815</c:v>
                </c:pt>
                <c:pt idx="2553">
                  <c:v>0.72675300100001816</c:v>
                </c:pt>
                <c:pt idx="2554">
                  <c:v>0.72683060100001817</c:v>
                </c:pt>
                <c:pt idx="2555">
                  <c:v>0.72690820100001818</c:v>
                </c:pt>
                <c:pt idx="2556">
                  <c:v>0.72698580100001819</c:v>
                </c:pt>
                <c:pt idx="2557">
                  <c:v>0.72706340100001821</c:v>
                </c:pt>
                <c:pt idx="2558">
                  <c:v>0.72714100100001822</c:v>
                </c:pt>
                <c:pt idx="2559">
                  <c:v>0.72721860100001823</c:v>
                </c:pt>
                <c:pt idx="2560">
                  <c:v>0.72729620100001824</c:v>
                </c:pt>
                <c:pt idx="2561">
                  <c:v>0.72737380100001825</c:v>
                </c:pt>
                <c:pt idx="2562">
                  <c:v>0.72745140100001826</c:v>
                </c:pt>
                <c:pt idx="2563">
                  <c:v>0.72752900100001827</c:v>
                </c:pt>
                <c:pt idx="2564">
                  <c:v>0.72760660100001828</c:v>
                </c:pt>
                <c:pt idx="2565">
                  <c:v>0.72768420100001829</c:v>
                </c:pt>
                <c:pt idx="2566">
                  <c:v>0.7277618010000183</c:v>
                </c:pt>
                <c:pt idx="2567">
                  <c:v>0.72783940100001832</c:v>
                </c:pt>
                <c:pt idx="2568">
                  <c:v>0.72791700100001833</c:v>
                </c:pt>
                <c:pt idx="2569">
                  <c:v>0.72799460100001834</c:v>
                </c:pt>
                <c:pt idx="2570">
                  <c:v>0.72807220100001835</c:v>
                </c:pt>
                <c:pt idx="2571">
                  <c:v>0.72814980100001836</c:v>
                </c:pt>
                <c:pt idx="2572">
                  <c:v>0.72822740100001837</c:v>
                </c:pt>
                <c:pt idx="2573">
                  <c:v>0.72830050100001842</c:v>
                </c:pt>
                <c:pt idx="2574">
                  <c:v>0.72837360100001847</c:v>
                </c:pt>
                <c:pt idx="2575">
                  <c:v>0.72844670100001851</c:v>
                </c:pt>
                <c:pt idx="2576">
                  <c:v>0.72851980100001856</c:v>
                </c:pt>
                <c:pt idx="2577">
                  <c:v>0.72859290100001861</c:v>
                </c:pt>
                <c:pt idx="2578">
                  <c:v>0.72866600100001866</c:v>
                </c:pt>
                <c:pt idx="2579">
                  <c:v>0.72873910100001871</c:v>
                </c:pt>
                <c:pt idx="2580">
                  <c:v>0.72881220100001876</c:v>
                </c:pt>
                <c:pt idx="2581">
                  <c:v>0.7288853010000188</c:v>
                </c:pt>
                <c:pt idx="2582">
                  <c:v>0.72895840100001885</c:v>
                </c:pt>
                <c:pt idx="2583">
                  <c:v>0.7290315010000189</c:v>
                </c:pt>
                <c:pt idx="2584">
                  <c:v>0.72910460100001895</c:v>
                </c:pt>
                <c:pt idx="2585">
                  <c:v>0.729177701000019</c:v>
                </c:pt>
                <c:pt idx="2586">
                  <c:v>0.72925080100001904</c:v>
                </c:pt>
                <c:pt idx="2587">
                  <c:v>0.72932390100001909</c:v>
                </c:pt>
                <c:pt idx="2588">
                  <c:v>0.72939700100001914</c:v>
                </c:pt>
                <c:pt idx="2589">
                  <c:v>0.72947010100001919</c:v>
                </c:pt>
                <c:pt idx="2590">
                  <c:v>0.72954320100001924</c:v>
                </c:pt>
                <c:pt idx="2591">
                  <c:v>0.72961630100001929</c:v>
                </c:pt>
                <c:pt idx="2592">
                  <c:v>0.72968940100001933</c:v>
                </c:pt>
                <c:pt idx="2593">
                  <c:v>0.72976250100001938</c:v>
                </c:pt>
                <c:pt idx="2594">
                  <c:v>0.72983560100001943</c:v>
                </c:pt>
                <c:pt idx="2595">
                  <c:v>0.72990870100001948</c:v>
                </c:pt>
                <c:pt idx="2596">
                  <c:v>0.72998180100001953</c:v>
                </c:pt>
                <c:pt idx="2597">
                  <c:v>0.73005490100001957</c:v>
                </c:pt>
                <c:pt idx="2598">
                  <c:v>0.73012800100001962</c:v>
                </c:pt>
                <c:pt idx="2599">
                  <c:v>0.73020110100001967</c:v>
                </c:pt>
                <c:pt idx="2600">
                  <c:v>0.73027420100001972</c:v>
                </c:pt>
                <c:pt idx="2601">
                  <c:v>0.73034730100001977</c:v>
                </c:pt>
                <c:pt idx="2602">
                  <c:v>0.73042040100001981</c:v>
                </c:pt>
                <c:pt idx="2603">
                  <c:v>0.73049350100001986</c:v>
                </c:pt>
                <c:pt idx="2604">
                  <c:v>0.73056660100001991</c:v>
                </c:pt>
                <c:pt idx="2605">
                  <c:v>0.73063970100001996</c:v>
                </c:pt>
                <c:pt idx="2606">
                  <c:v>0.73071280100002001</c:v>
                </c:pt>
                <c:pt idx="2607">
                  <c:v>0.73078590100002006</c:v>
                </c:pt>
                <c:pt idx="2608">
                  <c:v>0.7308590010000201</c:v>
                </c:pt>
                <c:pt idx="2609">
                  <c:v>0.73093210100002015</c:v>
                </c:pt>
                <c:pt idx="2610">
                  <c:v>0.7310052010000202</c:v>
                </c:pt>
                <c:pt idx="2611">
                  <c:v>0.73107830100002025</c:v>
                </c:pt>
                <c:pt idx="2612">
                  <c:v>0.7311514010000203</c:v>
                </c:pt>
                <c:pt idx="2613">
                  <c:v>0.73122450100002034</c:v>
                </c:pt>
                <c:pt idx="2614">
                  <c:v>0.73129760100002039</c:v>
                </c:pt>
                <c:pt idx="2615">
                  <c:v>0.73137070100002044</c:v>
                </c:pt>
                <c:pt idx="2616">
                  <c:v>0.73144380100002049</c:v>
                </c:pt>
                <c:pt idx="2617">
                  <c:v>0.73151690100002054</c:v>
                </c:pt>
                <c:pt idx="2618">
                  <c:v>0.73159000100002058</c:v>
                </c:pt>
                <c:pt idx="2619">
                  <c:v>0.73166310100002063</c:v>
                </c:pt>
                <c:pt idx="2620">
                  <c:v>0.73173620100002068</c:v>
                </c:pt>
                <c:pt idx="2621">
                  <c:v>0.73180930100002073</c:v>
                </c:pt>
                <c:pt idx="2622">
                  <c:v>0.73188240100002078</c:v>
                </c:pt>
                <c:pt idx="2623">
                  <c:v>0.73195550100002083</c:v>
                </c:pt>
                <c:pt idx="2624">
                  <c:v>0.73202860100002087</c:v>
                </c:pt>
                <c:pt idx="2625">
                  <c:v>0.73210170100002092</c:v>
                </c:pt>
                <c:pt idx="2626">
                  <c:v>0.73217480100002097</c:v>
                </c:pt>
                <c:pt idx="2627">
                  <c:v>0.73224790100002102</c:v>
                </c:pt>
                <c:pt idx="2628">
                  <c:v>0.73232100100002107</c:v>
                </c:pt>
                <c:pt idx="2629">
                  <c:v>0.73239410100002111</c:v>
                </c:pt>
                <c:pt idx="2630">
                  <c:v>0.73246720100002116</c:v>
                </c:pt>
                <c:pt idx="2631">
                  <c:v>0.73254030100002121</c:v>
                </c:pt>
                <c:pt idx="2632">
                  <c:v>0.73261340100002126</c:v>
                </c:pt>
                <c:pt idx="2633">
                  <c:v>0.73268650100002131</c:v>
                </c:pt>
                <c:pt idx="2634">
                  <c:v>0.73275960100002135</c:v>
                </c:pt>
                <c:pt idx="2635">
                  <c:v>0.7328327010000214</c:v>
                </c:pt>
                <c:pt idx="2636">
                  <c:v>0.73290580100002145</c:v>
                </c:pt>
                <c:pt idx="2637">
                  <c:v>0.7329789010000215</c:v>
                </c:pt>
                <c:pt idx="2638">
                  <c:v>0.73305200100002155</c:v>
                </c:pt>
                <c:pt idx="2639">
                  <c:v>0.7331251010000216</c:v>
                </c:pt>
                <c:pt idx="2640">
                  <c:v>0.73319820100002164</c:v>
                </c:pt>
                <c:pt idx="2641">
                  <c:v>0.73327130100002169</c:v>
                </c:pt>
                <c:pt idx="2642">
                  <c:v>0.73334440100002174</c:v>
                </c:pt>
                <c:pt idx="2643">
                  <c:v>0.73341750100002179</c:v>
                </c:pt>
                <c:pt idx="2644">
                  <c:v>0.73349060100002184</c:v>
                </c:pt>
                <c:pt idx="2645">
                  <c:v>0.73356370100002188</c:v>
                </c:pt>
                <c:pt idx="2646">
                  <c:v>0.73363680100002193</c:v>
                </c:pt>
                <c:pt idx="2647">
                  <c:v>0.73370990100002198</c:v>
                </c:pt>
                <c:pt idx="2648">
                  <c:v>0.73378300100002203</c:v>
                </c:pt>
                <c:pt idx="2649">
                  <c:v>0.73385610100002208</c:v>
                </c:pt>
                <c:pt idx="2650">
                  <c:v>0.73392920100002212</c:v>
                </c:pt>
                <c:pt idx="2651">
                  <c:v>0.73400230100002217</c:v>
                </c:pt>
                <c:pt idx="2652">
                  <c:v>0.73407540100002222</c:v>
                </c:pt>
                <c:pt idx="2653">
                  <c:v>0.73414850100002227</c:v>
                </c:pt>
                <c:pt idx="2654">
                  <c:v>0.73422160100002232</c:v>
                </c:pt>
                <c:pt idx="2655">
                  <c:v>0.73429470100002237</c:v>
                </c:pt>
                <c:pt idx="2656">
                  <c:v>0.73436780100002241</c:v>
                </c:pt>
                <c:pt idx="2657">
                  <c:v>0.73444090100002246</c:v>
                </c:pt>
                <c:pt idx="2658">
                  <c:v>0.73451400100002251</c:v>
                </c:pt>
                <c:pt idx="2659">
                  <c:v>0.73458710100002256</c:v>
                </c:pt>
                <c:pt idx="2660">
                  <c:v>0.73466020100002261</c:v>
                </c:pt>
                <c:pt idx="2661">
                  <c:v>0.73473330100002265</c:v>
                </c:pt>
                <c:pt idx="2662">
                  <c:v>0.7348064010000227</c:v>
                </c:pt>
                <c:pt idx="2663">
                  <c:v>0.73487950100002275</c:v>
                </c:pt>
                <c:pt idx="2664">
                  <c:v>0.7349526010000228</c:v>
                </c:pt>
                <c:pt idx="2665">
                  <c:v>0.73502570100002285</c:v>
                </c:pt>
                <c:pt idx="2666">
                  <c:v>0.73509880100002289</c:v>
                </c:pt>
                <c:pt idx="2667">
                  <c:v>0.73517190100002294</c:v>
                </c:pt>
                <c:pt idx="2668">
                  <c:v>0.73524500100002299</c:v>
                </c:pt>
                <c:pt idx="2669">
                  <c:v>0.73531810100002304</c:v>
                </c:pt>
                <c:pt idx="2670">
                  <c:v>0.73539120100002309</c:v>
                </c:pt>
                <c:pt idx="2671">
                  <c:v>0.73546430100002314</c:v>
                </c:pt>
                <c:pt idx="2672">
                  <c:v>0.73553740100002318</c:v>
                </c:pt>
                <c:pt idx="2673">
                  <c:v>0.73561050100002323</c:v>
                </c:pt>
                <c:pt idx="2674">
                  <c:v>0.73568360100002328</c:v>
                </c:pt>
                <c:pt idx="2675">
                  <c:v>0.73575670100002333</c:v>
                </c:pt>
                <c:pt idx="2676">
                  <c:v>0.73582980100002338</c:v>
                </c:pt>
                <c:pt idx="2677">
                  <c:v>0.73590290100002342</c:v>
                </c:pt>
                <c:pt idx="2678">
                  <c:v>0.73597600100002347</c:v>
                </c:pt>
                <c:pt idx="2679">
                  <c:v>0.73604910100002352</c:v>
                </c:pt>
                <c:pt idx="2680">
                  <c:v>0.73612220100002357</c:v>
                </c:pt>
                <c:pt idx="2681">
                  <c:v>0.73619530100002362</c:v>
                </c:pt>
                <c:pt idx="2682">
                  <c:v>0.73626840100002366</c:v>
                </c:pt>
                <c:pt idx="2683">
                  <c:v>0.73634150100002371</c:v>
                </c:pt>
                <c:pt idx="2684">
                  <c:v>0.73641460100002376</c:v>
                </c:pt>
                <c:pt idx="2685">
                  <c:v>0.73648770100002381</c:v>
                </c:pt>
                <c:pt idx="2686">
                  <c:v>0.73656080100002386</c:v>
                </c:pt>
                <c:pt idx="2687">
                  <c:v>0.73663390100002391</c:v>
                </c:pt>
                <c:pt idx="2688">
                  <c:v>0.73670700100002395</c:v>
                </c:pt>
                <c:pt idx="2689">
                  <c:v>0.736780101000024</c:v>
                </c:pt>
                <c:pt idx="2690">
                  <c:v>0.73685320100002405</c:v>
                </c:pt>
                <c:pt idx="2691">
                  <c:v>0.7369263010000241</c:v>
                </c:pt>
                <c:pt idx="2692">
                  <c:v>0.73699940100002415</c:v>
                </c:pt>
                <c:pt idx="2693">
                  <c:v>0.73707250100002419</c:v>
                </c:pt>
                <c:pt idx="2694">
                  <c:v>0.73714560100002424</c:v>
                </c:pt>
                <c:pt idx="2695">
                  <c:v>0.73721870100002429</c:v>
                </c:pt>
                <c:pt idx="2696">
                  <c:v>0.73729180100002434</c:v>
                </c:pt>
                <c:pt idx="2697">
                  <c:v>0.73736490100002439</c:v>
                </c:pt>
                <c:pt idx="2698">
                  <c:v>0.73743800100002443</c:v>
                </c:pt>
                <c:pt idx="2699">
                  <c:v>0.73751110100002448</c:v>
                </c:pt>
                <c:pt idx="2700">
                  <c:v>0.73758420100002453</c:v>
                </c:pt>
                <c:pt idx="2701">
                  <c:v>0.73765730100002458</c:v>
                </c:pt>
                <c:pt idx="2702">
                  <c:v>0.73773040100002463</c:v>
                </c:pt>
                <c:pt idx="2703">
                  <c:v>0.73780350100002468</c:v>
                </c:pt>
                <c:pt idx="2704">
                  <c:v>0.73787660100002472</c:v>
                </c:pt>
                <c:pt idx="2705">
                  <c:v>0.73794970100002477</c:v>
                </c:pt>
                <c:pt idx="2706">
                  <c:v>0.73802280100002482</c:v>
                </c:pt>
                <c:pt idx="2707">
                  <c:v>0.73809590100002487</c:v>
                </c:pt>
                <c:pt idx="2708">
                  <c:v>0.73816900100002492</c:v>
                </c:pt>
                <c:pt idx="2709">
                  <c:v>0.73824210100002496</c:v>
                </c:pt>
                <c:pt idx="2710">
                  <c:v>0.73831520100002501</c:v>
                </c:pt>
                <c:pt idx="2711">
                  <c:v>0.73838830100002506</c:v>
                </c:pt>
                <c:pt idx="2712">
                  <c:v>0.73846140100002511</c:v>
                </c:pt>
                <c:pt idx="2713">
                  <c:v>0.73853450100002516</c:v>
                </c:pt>
                <c:pt idx="2714">
                  <c:v>0.7386076010000252</c:v>
                </c:pt>
                <c:pt idx="2715">
                  <c:v>0.73868070100002525</c:v>
                </c:pt>
                <c:pt idx="2716">
                  <c:v>0.7387538010000253</c:v>
                </c:pt>
                <c:pt idx="2717">
                  <c:v>0.73882690100002535</c:v>
                </c:pt>
                <c:pt idx="2718">
                  <c:v>0.7389000010000254</c:v>
                </c:pt>
                <c:pt idx="2719">
                  <c:v>0.73897310100002545</c:v>
                </c:pt>
                <c:pt idx="2720">
                  <c:v>0.73904620100002549</c:v>
                </c:pt>
                <c:pt idx="2721">
                  <c:v>0.73911930100002554</c:v>
                </c:pt>
                <c:pt idx="2722">
                  <c:v>0.73919240100002559</c:v>
                </c:pt>
                <c:pt idx="2723">
                  <c:v>0.73926550100002564</c:v>
                </c:pt>
                <c:pt idx="2724">
                  <c:v>0.73933860100002569</c:v>
                </c:pt>
                <c:pt idx="2725">
                  <c:v>0.73941170100002573</c:v>
                </c:pt>
                <c:pt idx="2726">
                  <c:v>0.73948480100002578</c:v>
                </c:pt>
                <c:pt idx="2727">
                  <c:v>0.73955790100002583</c:v>
                </c:pt>
                <c:pt idx="2728">
                  <c:v>0.73963100100002588</c:v>
                </c:pt>
                <c:pt idx="2729">
                  <c:v>0.73970410100002593</c:v>
                </c:pt>
                <c:pt idx="2730">
                  <c:v>0.73977720100002597</c:v>
                </c:pt>
                <c:pt idx="2731">
                  <c:v>0.73985030100002602</c:v>
                </c:pt>
                <c:pt idx="2732">
                  <c:v>0.73992340100002607</c:v>
                </c:pt>
                <c:pt idx="2733">
                  <c:v>0.73999650100002612</c:v>
                </c:pt>
                <c:pt idx="2734">
                  <c:v>0.74006960100002617</c:v>
                </c:pt>
                <c:pt idx="2735">
                  <c:v>0.74014270100002622</c:v>
                </c:pt>
                <c:pt idx="2736">
                  <c:v>0.74021580100002626</c:v>
                </c:pt>
                <c:pt idx="2737">
                  <c:v>0.74028890100002631</c:v>
                </c:pt>
                <c:pt idx="2738">
                  <c:v>0.74036200100002636</c:v>
                </c:pt>
                <c:pt idx="2739">
                  <c:v>0.74043510100002641</c:v>
                </c:pt>
                <c:pt idx="2740">
                  <c:v>0.74050820100002646</c:v>
                </c:pt>
                <c:pt idx="2741">
                  <c:v>0.7405813010000265</c:v>
                </c:pt>
                <c:pt idx="2742">
                  <c:v>0.74065440100002655</c:v>
                </c:pt>
                <c:pt idx="2743">
                  <c:v>0.7407275010000266</c:v>
                </c:pt>
                <c:pt idx="2744">
                  <c:v>0.74080060100002665</c:v>
                </c:pt>
                <c:pt idx="2745">
                  <c:v>0.7408737010000267</c:v>
                </c:pt>
                <c:pt idx="2746">
                  <c:v>0.74094680100002674</c:v>
                </c:pt>
                <c:pt idx="2747">
                  <c:v>0.74101990100002679</c:v>
                </c:pt>
                <c:pt idx="2748">
                  <c:v>0.74109300100002684</c:v>
                </c:pt>
                <c:pt idx="2749">
                  <c:v>0.74116610100002689</c:v>
                </c:pt>
                <c:pt idx="2750">
                  <c:v>0.74123920100002694</c:v>
                </c:pt>
                <c:pt idx="2751">
                  <c:v>0.74131230100002699</c:v>
                </c:pt>
                <c:pt idx="2752">
                  <c:v>0.74138540100002703</c:v>
                </c:pt>
                <c:pt idx="2753">
                  <c:v>0.74145850100002708</c:v>
                </c:pt>
                <c:pt idx="2754">
                  <c:v>0.74153160100002713</c:v>
                </c:pt>
                <c:pt idx="2755">
                  <c:v>0.74160470100002718</c:v>
                </c:pt>
                <c:pt idx="2756">
                  <c:v>0.74167780100002723</c:v>
                </c:pt>
                <c:pt idx="2757">
                  <c:v>0.74175090100002727</c:v>
                </c:pt>
                <c:pt idx="2758">
                  <c:v>0.74182400100002732</c:v>
                </c:pt>
                <c:pt idx="2759">
                  <c:v>0.74189710100002737</c:v>
                </c:pt>
                <c:pt idx="2760">
                  <c:v>0.74197020100002742</c:v>
                </c:pt>
                <c:pt idx="2761">
                  <c:v>0.74204330100002747</c:v>
                </c:pt>
                <c:pt idx="2762">
                  <c:v>0.74211640100002751</c:v>
                </c:pt>
                <c:pt idx="2763">
                  <c:v>0.74218950100002756</c:v>
                </c:pt>
                <c:pt idx="2764">
                  <c:v>0.74226260100002761</c:v>
                </c:pt>
                <c:pt idx="2765">
                  <c:v>0.74233570100002766</c:v>
                </c:pt>
                <c:pt idx="2766">
                  <c:v>0.74240880100002771</c:v>
                </c:pt>
                <c:pt idx="2767">
                  <c:v>0.74248190100002776</c:v>
                </c:pt>
                <c:pt idx="2768">
                  <c:v>0.7425550010000278</c:v>
                </c:pt>
                <c:pt idx="2769">
                  <c:v>0.74262810100002785</c:v>
                </c:pt>
                <c:pt idx="2770">
                  <c:v>0.7427012010000279</c:v>
                </c:pt>
                <c:pt idx="2771">
                  <c:v>0.74276970100002793</c:v>
                </c:pt>
                <c:pt idx="2772">
                  <c:v>0.74283820100002795</c:v>
                </c:pt>
                <c:pt idx="2773">
                  <c:v>0.74290670100002798</c:v>
                </c:pt>
                <c:pt idx="2774">
                  <c:v>0.74297520100002801</c:v>
                </c:pt>
                <c:pt idx="2775">
                  <c:v>0.74304370100002803</c:v>
                </c:pt>
                <c:pt idx="2776">
                  <c:v>0.74311220100002806</c:v>
                </c:pt>
                <c:pt idx="2777">
                  <c:v>0.74318070100002809</c:v>
                </c:pt>
                <c:pt idx="2778">
                  <c:v>0.74324920100002811</c:v>
                </c:pt>
                <c:pt idx="2779">
                  <c:v>0.74331770100002814</c:v>
                </c:pt>
                <c:pt idx="2780">
                  <c:v>0.74338620100002817</c:v>
                </c:pt>
                <c:pt idx="2781">
                  <c:v>0.7434547010000282</c:v>
                </c:pt>
                <c:pt idx="2782">
                  <c:v>0.74352320100002822</c:v>
                </c:pt>
                <c:pt idx="2783">
                  <c:v>0.74359170100002825</c:v>
                </c:pt>
                <c:pt idx="2784">
                  <c:v>0.74366020100002828</c:v>
                </c:pt>
                <c:pt idx="2785">
                  <c:v>0.7437287010000283</c:v>
                </c:pt>
                <c:pt idx="2786">
                  <c:v>0.74379720100002833</c:v>
                </c:pt>
                <c:pt idx="2787">
                  <c:v>0.74386570100002836</c:v>
                </c:pt>
                <c:pt idx="2788">
                  <c:v>0.74393420100002838</c:v>
                </c:pt>
                <c:pt idx="2789">
                  <c:v>0.74400270100002841</c:v>
                </c:pt>
                <c:pt idx="2790">
                  <c:v>0.74407120100002844</c:v>
                </c:pt>
                <c:pt idx="2791">
                  <c:v>0.74413970100002846</c:v>
                </c:pt>
                <c:pt idx="2792">
                  <c:v>0.74420820100002849</c:v>
                </c:pt>
                <c:pt idx="2793">
                  <c:v>0.74427670100002852</c:v>
                </c:pt>
                <c:pt idx="2794">
                  <c:v>0.74434520100002854</c:v>
                </c:pt>
                <c:pt idx="2795">
                  <c:v>0.74441370100002857</c:v>
                </c:pt>
                <c:pt idx="2796">
                  <c:v>0.7444822010000286</c:v>
                </c:pt>
                <c:pt idx="2797">
                  <c:v>0.74455070100002863</c:v>
                </c:pt>
                <c:pt idx="2798">
                  <c:v>0.74461920100002865</c:v>
                </c:pt>
                <c:pt idx="2799">
                  <c:v>0.74468770100002868</c:v>
                </c:pt>
                <c:pt idx="2800">
                  <c:v>0.74475620100002871</c:v>
                </c:pt>
                <c:pt idx="2801">
                  <c:v>0.74482470100002873</c:v>
                </c:pt>
                <c:pt idx="2802">
                  <c:v>0.74489320100002876</c:v>
                </c:pt>
                <c:pt idx="2803">
                  <c:v>0.74496170100002879</c:v>
                </c:pt>
                <c:pt idx="2804">
                  <c:v>0.74503020100002881</c:v>
                </c:pt>
                <c:pt idx="2805">
                  <c:v>0.74509870100002884</c:v>
                </c:pt>
                <c:pt idx="2806">
                  <c:v>0.74516720100002887</c:v>
                </c:pt>
                <c:pt idx="2807">
                  <c:v>0.74523570100002889</c:v>
                </c:pt>
                <c:pt idx="2808">
                  <c:v>0.74530420100002892</c:v>
                </c:pt>
                <c:pt idx="2809">
                  <c:v>0.74537270100002895</c:v>
                </c:pt>
                <c:pt idx="2810">
                  <c:v>0.74544120100002897</c:v>
                </c:pt>
                <c:pt idx="2811">
                  <c:v>0.745509701000029</c:v>
                </c:pt>
                <c:pt idx="2812">
                  <c:v>0.74557820100002903</c:v>
                </c:pt>
                <c:pt idx="2813">
                  <c:v>0.74564670100002906</c:v>
                </c:pt>
                <c:pt idx="2814">
                  <c:v>0.74571520100002908</c:v>
                </c:pt>
                <c:pt idx="2815">
                  <c:v>0.74578370100002911</c:v>
                </c:pt>
                <c:pt idx="2816">
                  <c:v>0.74585220100002914</c:v>
                </c:pt>
                <c:pt idx="2817">
                  <c:v>0.74592070100002916</c:v>
                </c:pt>
                <c:pt idx="2818">
                  <c:v>0.74598920100002919</c:v>
                </c:pt>
                <c:pt idx="2819">
                  <c:v>0.74605770100002922</c:v>
                </c:pt>
                <c:pt idx="2820">
                  <c:v>0.74612620100002924</c:v>
                </c:pt>
                <c:pt idx="2821">
                  <c:v>0.74619470100002927</c:v>
                </c:pt>
                <c:pt idx="2822">
                  <c:v>0.7462632010000293</c:v>
                </c:pt>
                <c:pt idx="2823">
                  <c:v>0.74633170100002932</c:v>
                </c:pt>
                <c:pt idx="2824">
                  <c:v>0.74640020100002935</c:v>
                </c:pt>
                <c:pt idx="2825">
                  <c:v>0.74646870100002938</c:v>
                </c:pt>
                <c:pt idx="2826">
                  <c:v>0.7465372010000294</c:v>
                </c:pt>
                <c:pt idx="2827">
                  <c:v>0.74660570100002943</c:v>
                </c:pt>
                <c:pt idx="2828">
                  <c:v>0.74667420100002946</c:v>
                </c:pt>
                <c:pt idx="2829">
                  <c:v>0.74674270100002949</c:v>
                </c:pt>
                <c:pt idx="2830">
                  <c:v>0.74681120100002951</c:v>
                </c:pt>
                <c:pt idx="2831">
                  <c:v>0.74687970100002954</c:v>
                </c:pt>
                <c:pt idx="2832">
                  <c:v>0.74694820100002957</c:v>
                </c:pt>
                <c:pt idx="2833">
                  <c:v>0.74701670100002959</c:v>
                </c:pt>
                <c:pt idx="2834">
                  <c:v>0.74708520100002962</c:v>
                </c:pt>
                <c:pt idx="2835">
                  <c:v>0.74715370100002965</c:v>
                </c:pt>
                <c:pt idx="2836">
                  <c:v>0.74722220100002967</c:v>
                </c:pt>
                <c:pt idx="2837">
                  <c:v>0.7472907010000297</c:v>
                </c:pt>
                <c:pt idx="2838">
                  <c:v>0.74735920100002973</c:v>
                </c:pt>
                <c:pt idx="2839">
                  <c:v>0.74742770100002975</c:v>
                </c:pt>
                <c:pt idx="2840">
                  <c:v>0.74749620100002978</c:v>
                </c:pt>
                <c:pt idx="2841">
                  <c:v>0.74756470100002981</c:v>
                </c:pt>
                <c:pt idx="2842">
                  <c:v>0.74763320100002983</c:v>
                </c:pt>
                <c:pt idx="2843">
                  <c:v>0.74770170100002986</c:v>
                </c:pt>
                <c:pt idx="2844">
                  <c:v>0.74777020100002989</c:v>
                </c:pt>
                <c:pt idx="2845">
                  <c:v>0.74783870100002992</c:v>
                </c:pt>
                <c:pt idx="2846">
                  <c:v>0.74790720100002994</c:v>
                </c:pt>
                <c:pt idx="2847">
                  <c:v>0.74797570100002997</c:v>
                </c:pt>
                <c:pt idx="2848">
                  <c:v>0.74804420100003</c:v>
                </c:pt>
                <c:pt idx="2849">
                  <c:v>0.74811270100003002</c:v>
                </c:pt>
                <c:pt idx="2850">
                  <c:v>0.74818120100003005</c:v>
                </c:pt>
                <c:pt idx="2851">
                  <c:v>0.74824970100003008</c:v>
                </c:pt>
                <c:pt idx="2852">
                  <c:v>0.7483182010000301</c:v>
                </c:pt>
                <c:pt idx="2853">
                  <c:v>0.74838670100003013</c:v>
                </c:pt>
                <c:pt idx="2854">
                  <c:v>0.74845520100003016</c:v>
                </c:pt>
                <c:pt idx="2855">
                  <c:v>0.74852370100003018</c:v>
                </c:pt>
                <c:pt idx="2856">
                  <c:v>0.74859220100003021</c:v>
                </c:pt>
                <c:pt idx="2857">
                  <c:v>0.74866070100003024</c:v>
                </c:pt>
                <c:pt idx="2858">
                  <c:v>0.74872920100003026</c:v>
                </c:pt>
                <c:pt idx="2859">
                  <c:v>0.74879770100003029</c:v>
                </c:pt>
                <c:pt idx="2860">
                  <c:v>0.74886620100003032</c:v>
                </c:pt>
                <c:pt idx="2861">
                  <c:v>0.74893470100003035</c:v>
                </c:pt>
                <c:pt idx="2862">
                  <c:v>0.74900320100003037</c:v>
                </c:pt>
                <c:pt idx="2863">
                  <c:v>0.7490717010000304</c:v>
                </c:pt>
                <c:pt idx="2864">
                  <c:v>0.74914020100003043</c:v>
                </c:pt>
                <c:pt idx="2865">
                  <c:v>0.74920870100003045</c:v>
                </c:pt>
                <c:pt idx="2866">
                  <c:v>0.74927720100003048</c:v>
                </c:pt>
                <c:pt idx="2867">
                  <c:v>0.74934570100003051</c:v>
                </c:pt>
                <c:pt idx="2868">
                  <c:v>0.74941420100003053</c:v>
                </c:pt>
                <c:pt idx="2869">
                  <c:v>0.74948270100003056</c:v>
                </c:pt>
                <c:pt idx="2870">
                  <c:v>0.74955120100003059</c:v>
                </c:pt>
                <c:pt idx="2871">
                  <c:v>0.74961970100003061</c:v>
                </c:pt>
                <c:pt idx="2872">
                  <c:v>0.74968820100003064</c:v>
                </c:pt>
                <c:pt idx="2873">
                  <c:v>0.74975670100003067</c:v>
                </c:pt>
                <c:pt idx="2874">
                  <c:v>0.74982520100003069</c:v>
                </c:pt>
                <c:pt idx="2875">
                  <c:v>0.74989370100003072</c:v>
                </c:pt>
                <c:pt idx="2876">
                  <c:v>0.74996220100003075</c:v>
                </c:pt>
                <c:pt idx="2877">
                  <c:v>0.75003070100003078</c:v>
                </c:pt>
                <c:pt idx="2878">
                  <c:v>0.7500992010000308</c:v>
                </c:pt>
                <c:pt idx="2879">
                  <c:v>0.75016770100003083</c:v>
                </c:pt>
                <c:pt idx="2880">
                  <c:v>0.75023620100003086</c:v>
                </c:pt>
                <c:pt idx="2881">
                  <c:v>0.75030470100003088</c:v>
                </c:pt>
                <c:pt idx="2882">
                  <c:v>0.75037320100003091</c:v>
                </c:pt>
                <c:pt idx="2883">
                  <c:v>0.75044170100003094</c:v>
                </c:pt>
                <c:pt idx="2884">
                  <c:v>0.75051020100003096</c:v>
                </c:pt>
                <c:pt idx="2885">
                  <c:v>0.75057870100003099</c:v>
                </c:pt>
                <c:pt idx="2886">
                  <c:v>0.75064720100003102</c:v>
                </c:pt>
                <c:pt idx="2887">
                  <c:v>0.75071570100003104</c:v>
                </c:pt>
                <c:pt idx="2888">
                  <c:v>0.75078420100003107</c:v>
                </c:pt>
                <c:pt idx="2889">
                  <c:v>0.7508527010000311</c:v>
                </c:pt>
                <c:pt idx="2890">
                  <c:v>0.75092120100003112</c:v>
                </c:pt>
                <c:pt idx="2891">
                  <c:v>0.75098970100003115</c:v>
                </c:pt>
                <c:pt idx="2892">
                  <c:v>0.75105820100003118</c:v>
                </c:pt>
                <c:pt idx="2893">
                  <c:v>0.7511267010000312</c:v>
                </c:pt>
                <c:pt idx="2894">
                  <c:v>0.75119520100003123</c:v>
                </c:pt>
                <c:pt idx="2895">
                  <c:v>0.75126370100003126</c:v>
                </c:pt>
                <c:pt idx="2896">
                  <c:v>0.75133220100003129</c:v>
                </c:pt>
                <c:pt idx="2897">
                  <c:v>0.75140070100003131</c:v>
                </c:pt>
                <c:pt idx="2898">
                  <c:v>0.75146920100003134</c:v>
                </c:pt>
                <c:pt idx="2899">
                  <c:v>0.75153770100003137</c:v>
                </c:pt>
                <c:pt idx="2900">
                  <c:v>0.75160620100003139</c:v>
                </c:pt>
                <c:pt idx="2901">
                  <c:v>0.75167470100003142</c:v>
                </c:pt>
                <c:pt idx="2902">
                  <c:v>0.75174320100003145</c:v>
                </c:pt>
                <c:pt idx="2903">
                  <c:v>0.75181170100003147</c:v>
                </c:pt>
                <c:pt idx="2904">
                  <c:v>0.7518802010000315</c:v>
                </c:pt>
                <c:pt idx="2905">
                  <c:v>0.75194870100003153</c:v>
                </c:pt>
                <c:pt idx="2906">
                  <c:v>0.75201720100003155</c:v>
                </c:pt>
                <c:pt idx="2907">
                  <c:v>0.75208570100003158</c:v>
                </c:pt>
                <c:pt idx="2908">
                  <c:v>0.75215420100003161</c:v>
                </c:pt>
                <c:pt idx="2909">
                  <c:v>0.75222270100003163</c:v>
                </c:pt>
                <c:pt idx="2910">
                  <c:v>0.75229120100003166</c:v>
                </c:pt>
                <c:pt idx="2911">
                  <c:v>0.75235970100003169</c:v>
                </c:pt>
                <c:pt idx="2912">
                  <c:v>0.75242820100003172</c:v>
                </c:pt>
                <c:pt idx="2913">
                  <c:v>0.75249670100003174</c:v>
                </c:pt>
                <c:pt idx="2914">
                  <c:v>0.75256520100003177</c:v>
                </c:pt>
                <c:pt idx="2915">
                  <c:v>0.7526337010000318</c:v>
                </c:pt>
                <c:pt idx="2916">
                  <c:v>0.75270220100003182</c:v>
                </c:pt>
                <c:pt idx="2917">
                  <c:v>0.75277070100003185</c:v>
                </c:pt>
                <c:pt idx="2918">
                  <c:v>0.75283920100003188</c:v>
                </c:pt>
                <c:pt idx="2919">
                  <c:v>0.7529077010000319</c:v>
                </c:pt>
                <c:pt idx="2920">
                  <c:v>0.75297620100003193</c:v>
                </c:pt>
                <c:pt idx="2921">
                  <c:v>0.75304470100003196</c:v>
                </c:pt>
                <c:pt idx="2922">
                  <c:v>0.75311320100003198</c:v>
                </c:pt>
                <c:pt idx="2923">
                  <c:v>0.75318170100003201</c:v>
                </c:pt>
                <c:pt idx="2924">
                  <c:v>0.75325020100003204</c:v>
                </c:pt>
                <c:pt idx="2925">
                  <c:v>0.75331870100003206</c:v>
                </c:pt>
                <c:pt idx="2926">
                  <c:v>0.75338720100003209</c:v>
                </c:pt>
                <c:pt idx="2927">
                  <c:v>0.75345570100003212</c:v>
                </c:pt>
                <c:pt idx="2928">
                  <c:v>0.75352420100003215</c:v>
                </c:pt>
                <c:pt idx="2929">
                  <c:v>0.75359270100003217</c:v>
                </c:pt>
                <c:pt idx="2930">
                  <c:v>0.7536612010000322</c:v>
                </c:pt>
                <c:pt idx="2931">
                  <c:v>0.75372970100003223</c:v>
                </c:pt>
                <c:pt idx="2932">
                  <c:v>0.75379820100003225</c:v>
                </c:pt>
                <c:pt idx="2933">
                  <c:v>0.75386670100003228</c:v>
                </c:pt>
                <c:pt idx="2934">
                  <c:v>0.75393520100003231</c:v>
                </c:pt>
                <c:pt idx="2935">
                  <c:v>0.75400370100003233</c:v>
                </c:pt>
                <c:pt idx="2936">
                  <c:v>0.75407220100003236</c:v>
                </c:pt>
                <c:pt idx="2937">
                  <c:v>0.75414070100003239</c:v>
                </c:pt>
                <c:pt idx="2938">
                  <c:v>0.75420920100003241</c:v>
                </c:pt>
                <c:pt idx="2939">
                  <c:v>0.75427770100003244</c:v>
                </c:pt>
                <c:pt idx="2940">
                  <c:v>0.75434620100003247</c:v>
                </c:pt>
                <c:pt idx="2941">
                  <c:v>0.75441470100003249</c:v>
                </c:pt>
                <c:pt idx="2942">
                  <c:v>0.75448320100003252</c:v>
                </c:pt>
                <c:pt idx="2943">
                  <c:v>0.75455170100003255</c:v>
                </c:pt>
                <c:pt idx="2944">
                  <c:v>0.75462020100003258</c:v>
                </c:pt>
                <c:pt idx="2945">
                  <c:v>0.7546887010000326</c:v>
                </c:pt>
                <c:pt idx="2946">
                  <c:v>0.75475720100003263</c:v>
                </c:pt>
                <c:pt idx="2947">
                  <c:v>0.75482570100003266</c:v>
                </c:pt>
                <c:pt idx="2948">
                  <c:v>0.75489420100003268</c:v>
                </c:pt>
                <c:pt idx="2949">
                  <c:v>0.75496270100003271</c:v>
                </c:pt>
                <c:pt idx="2950">
                  <c:v>0.75503120100003274</c:v>
                </c:pt>
                <c:pt idx="2951">
                  <c:v>0.75509970100003276</c:v>
                </c:pt>
                <c:pt idx="2952">
                  <c:v>0.75516820100003279</c:v>
                </c:pt>
                <c:pt idx="2953">
                  <c:v>0.75523670100003282</c:v>
                </c:pt>
                <c:pt idx="2954">
                  <c:v>0.75530520100003284</c:v>
                </c:pt>
                <c:pt idx="2955">
                  <c:v>0.75537370100003287</c:v>
                </c:pt>
                <c:pt idx="2956">
                  <c:v>0.7554422010000329</c:v>
                </c:pt>
                <c:pt idx="2957">
                  <c:v>0.75551070100003292</c:v>
                </c:pt>
                <c:pt idx="2958">
                  <c:v>0.75557920100003295</c:v>
                </c:pt>
                <c:pt idx="2959">
                  <c:v>0.75564770100003298</c:v>
                </c:pt>
                <c:pt idx="2960">
                  <c:v>0.75571620100003301</c:v>
                </c:pt>
                <c:pt idx="2961">
                  <c:v>0.75578470100003303</c:v>
                </c:pt>
                <c:pt idx="2962">
                  <c:v>0.75585320100003306</c:v>
                </c:pt>
                <c:pt idx="2963">
                  <c:v>0.75592170100003309</c:v>
                </c:pt>
                <c:pt idx="2964">
                  <c:v>0.75599020100003311</c:v>
                </c:pt>
                <c:pt idx="2965">
                  <c:v>0.75605870100003314</c:v>
                </c:pt>
                <c:pt idx="2966">
                  <c:v>0.75612720100003317</c:v>
                </c:pt>
                <c:pt idx="2967">
                  <c:v>0.75619570100003319</c:v>
                </c:pt>
                <c:pt idx="2968">
                  <c:v>0.75626420100003322</c:v>
                </c:pt>
                <c:pt idx="2969">
                  <c:v>0.75633270100003325</c:v>
                </c:pt>
                <c:pt idx="2970">
                  <c:v>0.75640120100003327</c:v>
                </c:pt>
                <c:pt idx="2971">
                  <c:v>0.7564697010000333</c:v>
                </c:pt>
                <c:pt idx="2972">
                  <c:v>0.75653820100003333</c:v>
                </c:pt>
                <c:pt idx="2973">
                  <c:v>0.75660670100003335</c:v>
                </c:pt>
                <c:pt idx="2974">
                  <c:v>0.75667520100003338</c:v>
                </c:pt>
                <c:pt idx="2975">
                  <c:v>0.75674370100003341</c:v>
                </c:pt>
                <c:pt idx="2976">
                  <c:v>0.75681220100003344</c:v>
                </c:pt>
                <c:pt idx="2977">
                  <c:v>0.75688070100003346</c:v>
                </c:pt>
                <c:pt idx="2978">
                  <c:v>0.75694920100003349</c:v>
                </c:pt>
                <c:pt idx="2979">
                  <c:v>0.75701770100003352</c:v>
                </c:pt>
                <c:pt idx="2980">
                  <c:v>0.75708620100003354</c:v>
                </c:pt>
                <c:pt idx="2981">
                  <c:v>0.75715470100003357</c:v>
                </c:pt>
                <c:pt idx="2982">
                  <c:v>0.7572232010000336</c:v>
                </c:pt>
                <c:pt idx="2983">
                  <c:v>0.75729170100003362</c:v>
                </c:pt>
                <c:pt idx="2984">
                  <c:v>0.75736020100003365</c:v>
                </c:pt>
                <c:pt idx="2985">
                  <c:v>0.75742870100003368</c:v>
                </c:pt>
                <c:pt idx="2986">
                  <c:v>0.7574972010000337</c:v>
                </c:pt>
                <c:pt idx="2987">
                  <c:v>0.75756570100003373</c:v>
                </c:pt>
                <c:pt idx="2988">
                  <c:v>0.75763420100003376</c:v>
                </c:pt>
                <c:pt idx="2989">
                  <c:v>0.75770270100003378</c:v>
                </c:pt>
                <c:pt idx="2990">
                  <c:v>0.75777120100003381</c:v>
                </c:pt>
                <c:pt idx="2991">
                  <c:v>0.75783970100003384</c:v>
                </c:pt>
                <c:pt idx="2992">
                  <c:v>0.75790820100003387</c:v>
                </c:pt>
                <c:pt idx="2993">
                  <c:v>0.75797670100003389</c:v>
                </c:pt>
                <c:pt idx="2994">
                  <c:v>0.75804520100003392</c:v>
                </c:pt>
                <c:pt idx="2995">
                  <c:v>0.75811370100003395</c:v>
                </c:pt>
                <c:pt idx="2996">
                  <c:v>0.75817760100003395</c:v>
                </c:pt>
                <c:pt idx="2997">
                  <c:v>0.75824150100003396</c:v>
                </c:pt>
                <c:pt idx="2998">
                  <c:v>0.75830540100003396</c:v>
                </c:pt>
                <c:pt idx="2999">
                  <c:v>0.75836930100003397</c:v>
                </c:pt>
                <c:pt idx="3000">
                  <c:v>0.75843320100003397</c:v>
                </c:pt>
                <c:pt idx="3001">
                  <c:v>0.75849710100003398</c:v>
                </c:pt>
                <c:pt idx="3002">
                  <c:v>0.75856100100003399</c:v>
                </c:pt>
                <c:pt idx="3003">
                  <c:v>0.75862490100003399</c:v>
                </c:pt>
                <c:pt idx="3004">
                  <c:v>0.758688801000034</c:v>
                </c:pt>
                <c:pt idx="3005">
                  <c:v>0.758752701000034</c:v>
                </c:pt>
                <c:pt idx="3006">
                  <c:v>0.75881660100003401</c:v>
                </c:pt>
                <c:pt idx="3007">
                  <c:v>0.75888050100003401</c:v>
                </c:pt>
                <c:pt idx="3008">
                  <c:v>0.75894440100003402</c:v>
                </c:pt>
                <c:pt idx="3009">
                  <c:v>0.75900830100003402</c:v>
                </c:pt>
                <c:pt idx="3010">
                  <c:v>0.75907220100003403</c:v>
                </c:pt>
                <c:pt idx="3011">
                  <c:v>0.75913610100003404</c:v>
                </c:pt>
                <c:pt idx="3012">
                  <c:v>0.75920000100003404</c:v>
                </c:pt>
                <c:pt idx="3013">
                  <c:v>0.75926390100003405</c:v>
                </c:pt>
                <c:pt idx="3014">
                  <c:v>0.75932780100003405</c:v>
                </c:pt>
                <c:pt idx="3015">
                  <c:v>0.75939170100003406</c:v>
                </c:pt>
                <c:pt idx="3016">
                  <c:v>0.75945560100003406</c:v>
                </c:pt>
                <c:pt idx="3017">
                  <c:v>0.75951950100003407</c:v>
                </c:pt>
                <c:pt idx="3018">
                  <c:v>0.75958340100003408</c:v>
                </c:pt>
                <c:pt idx="3019">
                  <c:v>0.75964730100003408</c:v>
                </c:pt>
                <c:pt idx="3020">
                  <c:v>0.75971120100003409</c:v>
                </c:pt>
                <c:pt idx="3021">
                  <c:v>0.75977510100003409</c:v>
                </c:pt>
                <c:pt idx="3022">
                  <c:v>0.7598390010000341</c:v>
                </c:pt>
                <c:pt idx="3023">
                  <c:v>0.7599029010000341</c:v>
                </c:pt>
                <c:pt idx="3024">
                  <c:v>0.75996680100003411</c:v>
                </c:pt>
                <c:pt idx="3025">
                  <c:v>0.76003070100003411</c:v>
                </c:pt>
                <c:pt idx="3026">
                  <c:v>0.76009460100003412</c:v>
                </c:pt>
                <c:pt idx="3027">
                  <c:v>0.76015850100003413</c:v>
                </c:pt>
                <c:pt idx="3028">
                  <c:v>0.76022240100003413</c:v>
                </c:pt>
                <c:pt idx="3029">
                  <c:v>0.76028630100003414</c:v>
                </c:pt>
                <c:pt idx="3030">
                  <c:v>0.76035020100003414</c:v>
                </c:pt>
                <c:pt idx="3031">
                  <c:v>0.76041410100003415</c:v>
                </c:pt>
                <c:pt idx="3032">
                  <c:v>0.76047800100003415</c:v>
                </c:pt>
                <c:pt idx="3033">
                  <c:v>0.76054190100003416</c:v>
                </c:pt>
                <c:pt idx="3034">
                  <c:v>0.76060580100003417</c:v>
                </c:pt>
                <c:pt idx="3035">
                  <c:v>0.76066970100003417</c:v>
                </c:pt>
                <c:pt idx="3036">
                  <c:v>0.76073360100003418</c:v>
                </c:pt>
                <c:pt idx="3037">
                  <c:v>0.76079750100003418</c:v>
                </c:pt>
                <c:pt idx="3038">
                  <c:v>0.76086140100003419</c:v>
                </c:pt>
                <c:pt idx="3039">
                  <c:v>0.76092530100003419</c:v>
                </c:pt>
                <c:pt idx="3040">
                  <c:v>0.7609892010000342</c:v>
                </c:pt>
                <c:pt idx="3041">
                  <c:v>0.7610531010000342</c:v>
                </c:pt>
                <c:pt idx="3042">
                  <c:v>0.76111700100003421</c:v>
                </c:pt>
                <c:pt idx="3043">
                  <c:v>0.76118090100003422</c:v>
                </c:pt>
                <c:pt idx="3044">
                  <c:v>0.76124480100003422</c:v>
                </c:pt>
                <c:pt idx="3045">
                  <c:v>0.76130870100003423</c:v>
                </c:pt>
                <c:pt idx="3046">
                  <c:v>0.76137260100003423</c:v>
                </c:pt>
                <c:pt idx="3047">
                  <c:v>0.76143650100003424</c:v>
                </c:pt>
                <c:pt idx="3048">
                  <c:v>0.76150040100003424</c:v>
                </c:pt>
                <c:pt idx="3049">
                  <c:v>0.76156430100003425</c:v>
                </c:pt>
                <c:pt idx="3050">
                  <c:v>0.76162820100003426</c:v>
                </c:pt>
                <c:pt idx="3051">
                  <c:v>0.76169210100003426</c:v>
                </c:pt>
                <c:pt idx="3052">
                  <c:v>0.76175600100003427</c:v>
                </c:pt>
                <c:pt idx="3053">
                  <c:v>0.76181990100003427</c:v>
                </c:pt>
                <c:pt idx="3054">
                  <c:v>0.76188380100003428</c:v>
                </c:pt>
                <c:pt idx="3055">
                  <c:v>0.76194770100003428</c:v>
                </c:pt>
                <c:pt idx="3056">
                  <c:v>0.76201160100003429</c:v>
                </c:pt>
                <c:pt idx="3057">
                  <c:v>0.76207550100003429</c:v>
                </c:pt>
                <c:pt idx="3058">
                  <c:v>0.7621394010000343</c:v>
                </c:pt>
                <c:pt idx="3059">
                  <c:v>0.76220330100003431</c:v>
                </c:pt>
                <c:pt idx="3060">
                  <c:v>0.76226720100003431</c:v>
                </c:pt>
                <c:pt idx="3061">
                  <c:v>0.76233110100003432</c:v>
                </c:pt>
                <c:pt idx="3062">
                  <c:v>0.76239500100003432</c:v>
                </c:pt>
                <c:pt idx="3063">
                  <c:v>0.76245890100003433</c:v>
                </c:pt>
                <c:pt idx="3064">
                  <c:v>0.76252280100003433</c:v>
                </c:pt>
                <c:pt idx="3065">
                  <c:v>0.76258670100003434</c:v>
                </c:pt>
                <c:pt idx="3066">
                  <c:v>0.76265060100003434</c:v>
                </c:pt>
                <c:pt idx="3067">
                  <c:v>0.76271450100003435</c:v>
                </c:pt>
                <c:pt idx="3068">
                  <c:v>0.76277840100003436</c:v>
                </c:pt>
                <c:pt idx="3069">
                  <c:v>0.76284230100003436</c:v>
                </c:pt>
                <c:pt idx="3070">
                  <c:v>0.76290620100003437</c:v>
                </c:pt>
                <c:pt idx="3071">
                  <c:v>0.76297010100003437</c:v>
                </c:pt>
                <c:pt idx="3072">
                  <c:v>0.76303400100003438</c:v>
                </c:pt>
                <c:pt idx="3073">
                  <c:v>0.76309790100003438</c:v>
                </c:pt>
                <c:pt idx="3074">
                  <c:v>0.76316180100003439</c:v>
                </c:pt>
                <c:pt idx="3075">
                  <c:v>0.7632257010000344</c:v>
                </c:pt>
                <c:pt idx="3076">
                  <c:v>0.7632896010000344</c:v>
                </c:pt>
                <c:pt idx="3077">
                  <c:v>0.76335350100003441</c:v>
                </c:pt>
                <c:pt idx="3078">
                  <c:v>0.76341740100003441</c:v>
                </c:pt>
                <c:pt idx="3079">
                  <c:v>0.76348130100003442</c:v>
                </c:pt>
                <c:pt idx="3080">
                  <c:v>0.76354520100003442</c:v>
                </c:pt>
                <c:pt idx="3081">
                  <c:v>0.76360910100003443</c:v>
                </c:pt>
                <c:pt idx="3082">
                  <c:v>0.76367300100003443</c:v>
                </c:pt>
                <c:pt idx="3083">
                  <c:v>0.76373690100003444</c:v>
                </c:pt>
                <c:pt idx="3084">
                  <c:v>0.76380080100003445</c:v>
                </c:pt>
                <c:pt idx="3085">
                  <c:v>0.76386470100003445</c:v>
                </c:pt>
                <c:pt idx="3086">
                  <c:v>0.76392860100003446</c:v>
                </c:pt>
                <c:pt idx="3087">
                  <c:v>0.76399250100003446</c:v>
                </c:pt>
                <c:pt idx="3088">
                  <c:v>0.76405640100003447</c:v>
                </c:pt>
                <c:pt idx="3089">
                  <c:v>0.76412030100003447</c:v>
                </c:pt>
                <c:pt idx="3090">
                  <c:v>0.76418420100003448</c:v>
                </c:pt>
                <c:pt idx="3091">
                  <c:v>0.76424810100003449</c:v>
                </c:pt>
                <c:pt idx="3092">
                  <c:v>0.76431200100003449</c:v>
                </c:pt>
                <c:pt idx="3093">
                  <c:v>0.7643759010000345</c:v>
                </c:pt>
                <c:pt idx="3094">
                  <c:v>0.7644398010000345</c:v>
                </c:pt>
                <c:pt idx="3095">
                  <c:v>0.76450370100003451</c:v>
                </c:pt>
                <c:pt idx="3096">
                  <c:v>0.76456760100003451</c:v>
                </c:pt>
                <c:pt idx="3097">
                  <c:v>0.76463150100003452</c:v>
                </c:pt>
                <c:pt idx="3098">
                  <c:v>0.76469540100003452</c:v>
                </c:pt>
                <c:pt idx="3099">
                  <c:v>0.76475930100003453</c:v>
                </c:pt>
                <c:pt idx="3100">
                  <c:v>0.76482320100003454</c:v>
                </c:pt>
                <c:pt idx="3101">
                  <c:v>0.76488710100003454</c:v>
                </c:pt>
                <c:pt idx="3102">
                  <c:v>0.76495100100003455</c:v>
                </c:pt>
                <c:pt idx="3103">
                  <c:v>0.76501490100003455</c:v>
                </c:pt>
                <c:pt idx="3104">
                  <c:v>0.76507880100003456</c:v>
                </c:pt>
                <c:pt idx="3105">
                  <c:v>0.76514270100003456</c:v>
                </c:pt>
                <c:pt idx="3106">
                  <c:v>0.76520660100003457</c:v>
                </c:pt>
                <c:pt idx="3107">
                  <c:v>0.76527050100003458</c:v>
                </c:pt>
                <c:pt idx="3108">
                  <c:v>0.76533440100003458</c:v>
                </c:pt>
                <c:pt idx="3109">
                  <c:v>0.76539830100003459</c:v>
                </c:pt>
                <c:pt idx="3110">
                  <c:v>0.76546220100003459</c:v>
                </c:pt>
                <c:pt idx="3111">
                  <c:v>0.7655261010000346</c:v>
                </c:pt>
                <c:pt idx="3112">
                  <c:v>0.7655900010000346</c:v>
                </c:pt>
                <c:pt idx="3113">
                  <c:v>0.76565390100003461</c:v>
                </c:pt>
                <c:pt idx="3114">
                  <c:v>0.76571780100003461</c:v>
                </c:pt>
                <c:pt idx="3115">
                  <c:v>0.76578170100003462</c:v>
                </c:pt>
                <c:pt idx="3116">
                  <c:v>0.76584560100003463</c:v>
                </c:pt>
                <c:pt idx="3117">
                  <c:v>0.76590950100003463</c:v>
                </c:pt>
                <c:pt idx="3118">
                  <c:v>0.76597340100003464</c:v>
                </c:pt>
                <c:pt idx="3119">
                  <c:v>0.76603730100003464</c:v>
                </c:pt>
                <c:pt idx="3120">
                  <c:v>0.76610120100003465</c:v>
                </c:pt>
                <c:pt idx="3121">
                  <c:v>0.76616510100003465</c:v>
                </c:pt>
                <c:pt idx="3122">
                  <c:v>0.76622900100003466</c:v>
                </c:pt>
                <c:pt idx="3123">
                  <c:v>0.76629290100003467</c:v>
                </c:pt>
                <c:pt idx="3124">
                  <c:v>0.76635680100003467</c:v>
                </c:pt>
                <c:pt idx="3125">
                  <c:v>0.76642070100003468</c:v>
                </c:pt>
                <c:pt idx="3126">
                  <c:v>0.76648460100003468</c:v>
                </c:pt>
                <c:pt idx="3127">
                  <c:v>0.76654850100003469</c:v>
                </c:pt>
                <c:pt idx="3128">
                  <c:v>0.76661240100003469</c:v>
                </c:pt>
                <c:pt idx="3129">
                  <c:v>0.7666763010000347</c:v>
                </c:pt>
                <c:pt idx="3130">
                  <c:v>0.7667402010000347</c:v>
                </c:pt>
                <c:pt idx="3131">
                  <c:v>0.76680410100003471</c:v>
                </c:pt>
                <c:pt idx="3132">
                  <c:v>0.76686800100003472</c:v>
                </c:pt>
                <c:pt idx="3133">
                  <c:v>0.76693190100003472</c:v>
                </c:pt>
                <c:pt idx="3134">
                  <c:v>0.76699580100003473</c:v>
                </c:pt>
                <c:pt idx="3135">
                  <c:v>0.76705970100003473</c:v>
                </c:pt>
                <c:pt idx="3136">
                  <c:v>0.76712360100003474</c:v>
                </c:pt>
                <c:pt idx="3137">
                  <c:v>0.76718750100003474</c:v>
                </c:pt>
                <c:pt idx="3138">
                  <c:v>0.76725140100003475</c:v>
                </c:pt>
                <c:pt idx="3139">
                  <c:v>0.76731530100003476</c:v>
                </c:pt>
                <c:pt idx="3140">
                  <c:v>0.76737920100003476</c:v>
                </c:pt>
                <c:pt idx="3141">
                  <c:v>0.76744310100003477</c:v>
                </c:pt>
                <c:pt idx="3142">
                  <c:v>0.76750700100003477</c:v>
                </c:pt>
                <c:pt idx="3143">
                  <c:v>0.76757090100003478</c:v>
                </c:pt>
                <c:pt idx="3144">
                  <c:v>0.76763480100003478</c:v>
                </c:pt>
                <c:pt idx="3145">
                  <c:v>0.76769870100003479</c:v>
                </c:pt>
                <c:pt idx="3146">
                  <c:v>0.76776260100003479</c:v>
                </c:pt>
                <c:pt idx="3147">
                  <c:v>0.7678265010000348</c:v>
                </c:pt>
                <c:pt idx="3148">
                  <c:v>0.76789040100003481</c:v>
                </c:pt>
                <c:pt idx="3149">
                  <c:v>0.76795430100003481</c:v>
                </c:pt>
                <c:pt idx="3150">
                  <c:v>0.76801820100003482</c:v>
                </c:pt>
                <c:pt idx="3151">
                  <c:v>0.76808210100003482</c:v>
                </c:pt>
                <c:pt idx="3152">
                  <c:v>0.76814600100003483</c:v>
                </c:pt>
                <c:pt idx="3153">
                  <c:v>0.76820990100003483</c:v>
                </c:pt>
                <c:pt idx="3154">
                  <c:v>0.76827380100003484</c:v>
                </c:pt>
                <c:pt idx="3155">
                  <c:v>0.76833770100003485</c:v>
                </c:pt>
                <c:pt idx="3156">
                  <c:v>0.76840160100003485</c:v>
                </c:pt>
                <c:pt idx="3157">
                  <c:v>0.76846550100003486</c:v>
                </c:pt>
                <c:pt idx="3158">
                  <c:v>0.76852940100003486</c:v>
                </c:pt>
                <c:pt idx="3159">
                  <c:v>0.76859330100003487</c:v>
                </c:pt>
                <c:pt idx="3160">
                  <c:v>0.76865720100003487</c:v>
                </c:pt>
                <c:pt idx="3161">
                  <c:v>0.76872110100003488</c:v>
                </c:pt>
                <c:pt idx="3162">
                  <c:v>0.76878500100003488</c:v>
                </c:pt>
                <c:pt idx="3163">
                  <c:v>0.76884890100003489</c:v>
                </c:pt>
                <c:pt idx="3164">
                  <c:v>0.7689128010000349</c:v>
                </c:pt>
                <c:pt idx="3165">
                  <c:v>0.7689767010000349</c:v>
                </c:pt>
                <c:pt idx="3166">
                  <c:v>0.76904060100003491</c:v>
                </c:pt>
                <c:pt idx="3167">
                  <c:v>0.76910450100003491</c:v>
                </c:pt>
                <c:pt idx="3168">
                  <c:v>0.76916840100003492</c:v>
                </c:pt>
                <c:pt idx="3169">
                  <c:v>0.76923230100003492</c:v>
                </c:pt>
                <c:pt idx="3170">
                  <c:v>0.76929620100003493</c:v>
                </c:pt>
                <c:pt idx="3171">
                  <c:v>0.76936010100003493</c:v>
                </c:pt>
                <c:pt idx="3172">
                  <c:v>0.76942400100003494</c:v>
                </c:pt>
                <c:pt idx="3173">
                  <c:v>0.76948790100003495</c:v>
                </c:pt>
                <c:pt idx="3174">
                  <c:v>0.76955180100003495</c:v>
                </c:pt>
                <c:pt idx="3175">
                  <c:v>0.76961570100003496</c:v>
                </c:pt>
                <c:pt idx="3176">
                  <c:v>0.76967960100003496</c:v>
                </c:pt>
                <c:pt idx="3177">
                  <c:v>0.76974350100003497</c:v>
                </c:pt>
                <c:pt idx="3178">
                  <c:v>0.76980740100003497</c:v>
                </c:pt>
                <c:pt idx="3179">
                  <c:v>0.76987130100003498</c:v>
                </c:pt>
                <c:pt idx="3180">
                  <c:v>0.76993520100003499</c:v>
                </c:pt>
                <c:pt idx="3181">
                  <c:v>0.76999910100003499</c:v>
                </c:pt>
                <c:pt idx="3182">
                  <c:v>0.770063001000035</c:v>
                </c:pt>
                <c:pt idx="3183">
                  <c:v>0.770126901000035</c:v>
                </c:pt>
                <c:pt idx="3184">
                  <c:v>0.77019080100003501</c:v>
                </c:pt>
                <c:pt idx="3185">
                  <c:v>0.77025470100003501</c:v>
                </c:pt>
                <c:pt idx="3186">
                  <c:v>0.77031860100003502</c:v>
                </c:pt>
                <c:pt idx="3187">
                  <c:v>0.77038250100003502</c:v>
                </c:pt>
                <c:pt idx="3188">
                  <c:v>0.77044640100003503</c:v>
                </c:pt>
                <c:pt idx="3189">
                  <c:v>0.77051030100003504</c:v>
                </c:pt>
                <c:pt idx="3190">
                  <c:v>0.77057420100003504</c:v>
                </c:pt>
                <c:pt idx="3191">
                  <c:v>0.77063810100003505</c:v>
                </c:pt>
                <c:pt idx="3192">
                  <c:v>0.77070200100003505</c:v>
                </c:pt>
                <c:pt idx="3193">
                  <c:v>0.77076590100003506</c:v>
                </c:pt>
                <c:pt idx="3194">
                  <c:v>0.77082980100003506</c:v>
                </c:pt>
                <c:pt idx="3195">
                  <c:v>0.77089370100003507</c:v>
                </c:pt>
                <c:pt idx="3196">
                  <c:v>0.77095760100003508</c:v>
                </c:pt>
                <c:pt idx="3197">
                  <c:v>0.77102150100003508</c:v>
                </c:pt>
                <c:pt idx="3198">
                  <c:v>0.77108540100003509</c:v>
                </c:pt>
                <c:pt idx="3199">
                  <c:v>0.77114930100003509</c:v>
                </c:pt>
                <c:pt idx="3200">
                  <c:v>0.7712132010000351</c:v>
                </c:pt>
                <c:pt idx="3201">
                  <c:v>0.7712771010000351</c:v>
                </c:pt>
                <c:pt idx="3202">
                  <c:v>0.77134100100003511</c:v>
                </c:pt>
                <c:pt idx="3203">
                  <c:v>0.77140490100003511</c:v>
                </c:pt>
                <c:pt idx="3204">
                  <c:v>0.77146880100003512</c:v>
                </c:pt>
                <c:pt idx="3205">
                  <c:v>0.77153270100003513</c:v>
                </c:pt>
                <c:pt idx="3206">
                  <c:v>0.77159660100003513</c:v>
                </c:pt>
                <c:pt idx="3207">
                  <c:v>0.77166050100003514</c:v>
                </c:pt>
                <c:pt idx="3208">
                  <c:v>0.77172440100003514</c:v>
                </c:pt>
                <c:pt idx="3209">
                  <c:v>0.77178830100003515</c:v>
                </c:pt>
                <c:pt idx="3210">
                  <c:v>0.77185220100003515</c:v>
                </c:pt>
                <c:pt idx="3211">
                  <c:v>0.77191610100003516</c:v>
                </c:pt>
                <c:pt idx="3212">
                  <c:v>0.77198000100003517</c:v>
                </c:pt>
                <c:pt idx="3213">
                  <c:v>0.77204390100003517</c:v>
                </c:pt>
                <c:pt idx="3214">
                  <c:v>0.77210780100003518</c:v>
                </c:pt>
                <c:pt idx="3215">
                  <c:v>0.77217170100003518</c:v>
                </c:pt>
                <c:pt idx="3216">
                  <c:v>0.77223560100003519</c:v>
                </c:pt>
                <c:pt idx="3217">
                  <c:v>0.77229950100003519</c:v>
                </c:pt>
                <c:pt idx="3218">
                  <c:v>0.7723634010000352</c:v>
                </c:pt>
                <c:pt idx="3219">
                  <c:v>0.7724273010000352</c:v>
                </c:pt>
                <c:pt idx="3220">
                  <c:v>0.77249120100003521</c:v>
                </c:pt>
                <c:pt idx="3221">
                  <c:v>0.77255510100003522</c:v>
                </c:pt>
                <c:pt idx="3222">
                  <c:v>0.77261900100003522</c:v>
                </c:pt>
                <c:pt idx="3223">
                  <c:v>0.77268290100003523</c:v>
                </c:pt>
                <c:pt idx="3224">
                  <c:v>0.77274680100003523</c:v>
                </c:pt>
                <c:pt idx="3225">
                  <c:v>0.77281070100003524</c:v>
                </c:pt>
                <c:pt idx="3226">
                  <c:v>0.77287460100003524</c:v>
                </c:pt>
                <c:pt idx="3227">
                  <c:v>0.77293850100003525</c:v>
                </c:pt>
                <c:pt idx="3228">
                  <c:v>0.77300240100003526</c:v>
                </c:pt>
                <c:pt idx="3229">
                  <c:v>0.77306630100003526</c:v>
                </c:pt>
                <c:pt idx="3230">
                  <c:v>0.77313020100003527</c:v>
                </c:pt>
                <c:pt idx="3231">
                  <c:v>0.77319410100003527</c:v>
                </c:pt>
                <c:pt idx="3232">
                  <c:v>0.77325800100003528</c:v>
                </c:pt>
                <c:pt idx="3233">
                  <c:v>0.77332190100003528</c:v>
                </c:pt>
                <c:pt idx="3234">
                  <c:v>0.77338580100003529</c:v>
                </c:pt>
                <c:pt idx="3235">
                  <c:v>0.77344970100003529</c:v>
                </c:pt>
                <c:pt idx="3236">
                  <c:v>0.7735136010000353</c:v>
                </c:pt>
                <c:pt idx="3237">
                  <c:v>0.77357750100003531</c:v>
                </c:pt>
                <c:pt idx="3238">
                  <c:v>0.77364140100003531</c:v>
                </c:pt>
                <c:pt idx="3239">
                  <c:v>0.77370530100003532</c:v>
                </c:pt>
                <c:pt idx="3240">
                  <c:v>0.77376920100003532</c:v>
                </c:pt>
                <c:pt idx="3241">
                  <c:v>0.77383310100003533</c:v>
                </c:pt>
                <c:pt idx="3242">
                  <c:v>0.77389700100003533</c:v>
                </c:pt>
                <c:pt idx="3243">
                  <c:v>0.77396090100003534</c:v>
                </c:pt>
                <c:pt idx="3244">
                  <c:v>0.77402480100003535</c:v>
                </c:pt>
                <c:pt idx="3245">
                  <c:v>0.77408870100003535</c:v>
                </c:pt>
                <c:pt idx="3246">
                  <c:v>0.77415260100003536</c:v>
                </c:pt>
                <c:pt idx="3247">
                  <c:v>0.77421650100003536</c:v>
                </c:pt>
                <c:pt idx="3248">
                  <c:v>0.77428040100003537</c:v>
                </c:pt>
                <c:pt idx="3249">
                  <c:v>0.77434430100003537</c:v>
                </c:pt>
                <c:pt idx="3250">
                  <c:v>0.77440820100003538</c:v>
                </c:pt>
                <c:pt idx="3251">
                  <c:v>0.77447210100003538</c:v>
                </c:pt>
                <c:pt idx="3252">
                  <c:v>0.77453600100003539</c:v>
                </c:pt>
                <c:pt idx="3253">
                  <c:v>0.7745999010000354</c:v>
                </c:pt>
                <c:pt idx="3254">
                  <c:v>0.7746638010000354</c:v>
                </c:pt>
                <c:pt idx="3255">
                  <c:v>0.77472770100003541</c:v>
                </c:pt>
                <c:pt idx="3256">
                  <c:v>0.77479160100003541</c:v>
                </c:pt>
                <c:pt idx="3257">
                  <c:v>0.77485550100003542</c:v>
                </c:pt>
                <c:pt idx="3258">
                  <c:v>0.77491940100003542</c:v>
                </c:pt>
                <c:pt idx="3259">
                  <c:v>0.77498330100003543</c:v>
                </c:pt>
                <c:pt idx="3260">
                  <c:v>0.77504720100003544</c:v>
                </c:pt>
                <c:pt idx="3261">
                  <c:v>0.77511110100003544</c:v>
                </c:pt>
                <c:pt idx="3262">
                  <c:v>0.77517500100003545</c:v>
                </c:pt>
                <c:pt idx="3263">
                  <c:v>0.77523890100003545</c:v>
                </c:pt>
                <c:pt idx="3264">
                  <c:v>0.77530280100003546</c:v>
                </c:pt>
                <c:pt idx="3265">
                  <c:v>0.77536670100003546</c:v>
                </c:pt>
                <c:pt idx="3266">
                  <c:v>0.77543060100003547</c:v>
                </c:pt>
                <c:pt idx="3267">
                  <c:v>0.77549450100003547</c:v>
                </c:pt>
                <c:pt idx="3268">
                  <c:v>0.77555840100003548</c:v>
                </c:pt>
                <c:pt idx="3269">
                  <c:v>0.77562230100003549</c:v>
                </c:pt>
                <c:pt idx="3270">
                  <c:v>0.77568620100003549</c:v>
                </c:pt>
                <c:pt idx="3271">
                  <c:v>0.7757501010000355</c:v>
                </c:pt>
                <c:pt idx="3272">
                  <c:v>0.7758140010000355</c:v>
                </c:pt>
                <c:pt idx="3273">
                  <c:v>0.77587790100003551</c:v>
                </c:pt>
                <c:pt idx="3274">
                  <c:v>0.77594180100003551</c:v>
                </c:pt>
                <c:pt idx="3275">
                  <c:v>0.77600570100003552</c:v>
                </c:pt>
                <c:pt idx="3276">
                  <c:v>0.77606960100003552</c:v>
                </c:pt>
                <c:pt idx="3277">
                  <c:v>0.77613350100003553</c:v>
                </c:pt>
                <c:pt idx="3278">
                  <c:v>0.77619740100003554</c:v>
                </c:pt>
                <c:pt idx="3279">
                  <c:v>0.77626130100003554</c:v>
                </c:pt>
                <c:pt idx="3280">
                  <c:v>0.77632520100003555</c:v>
                </c:pt>
                <c:pt idx="3281">
                  <c:v>0.77638910100003555</c:v>
                </c:pt>
                <c:pt idx="3282">
                  <c:v>0.77645300100003556</c:v>
                </c:pt>
                <c:pt idx="3283">
                  <c:v>0.77651690100003556</c:v>
                </c:pt>
                <c:pt idx="3284">
                  <c:v>0.77658080100003557</c:v>
                </c:pt>
                <c:pt idx="3285">
                  <c:v>0.77664470100003558</c:v>
                </c:pt>
                <c:pt idx="3286">
                  <c:v>0.77670860100003558</c:v>
                </c:pt>
                <c:pt idx="3287">
                  <c:v>0.77677250100003559</c:v>
                </c:pt>
                <c:pt idx="3288">
                  <c:v>0.77683640100003559</c:v>
                </c:pt>
                <c:pt idx="3289">
                  <c:v>0.7769003010000356</c:v>
                </c:pt>
                <c:pt idx="3290">
                  <c:v>0.7769642010000356</c:v>
                </c:pt>
                <c:pt idx="3291">
                  <c:v>0.77702810100003561</c:v>
                </c:pt>
                <c:pt idx="3292">
                  <c:v>0.77709200100003561</c:v>
                </c:pt>
                <c:pt idx="3293">
                  <c:v>0.77715590100003562</c:v>
                </c:pt>
                <c:pt idx="3294">
                  <c:v>0.77721980100003563</c:v>
                </c:pt>
                <c:pt idx="3295">
                  <c:v>0.77728370100003563</c:v>
                </c:pt>
                <c:pt idx="3296">
                  <c:v>0.77734760100003564</c:v>
                </c:pt>
                <c:pt idx="3297">
                  <c:v>0.77741150100003564</c:v>
                </c:pt>
                <c:pt idx="3298">
                  <c:v>0.77747540100003565</c:v>
                </c:pt>
                <c:pt idx="3299">
                  <c:v>0.77753930100003565</c:v>
                </c:pt>
                <c:pt idx="3300">
                  <c:v>0.77760320100003566</c:v>
                </c:pt>
                <c:pt idx="3301">
                  <c:v>0.77766710100003567</c:v>
                </c:pt>
                <c:pt idx="3302">
                  <c:v>0.77773100100003567</c:v>
                </c:pt>
                <c:pt idx="3303">
                  <c:v>0.77779490100003568</c:v>
                </c:pt>
                <c:pt idx="3304">
                  <c:v>0.77785880100003568</c:v>
                </c:pt>
                <c:pt idx="3305">
                  <c:v>0.77792270100003569</c:v>
                </c:pt>
                <c:pt idx="3306">
                  <c:v>0.77798660100003569</c:v>
                </c:pt>
                <c:pt idx="3307">
                  <c:v>0.7780505010000357</c:v>
                </c:pt>
                <c:pt idx="3308">
                  <c:v>0.77810990100003574</c:v>
                </c:pt>
                <c:pt idx="3309">
                  <c:v>0.77816930100003578</c:v>
                </c:pt>
                <c:pt idx="3310">
                  <c:v>0.77822870100003583</c:v>
                </c:pt>
                <c:pt idx="3311">
                  <c:v>0.77828810100003587</c:v>
                </c:pt>
                <c:pt idx="3312">
                  <c:v>0.77834750100003591</c:v>
                </c:pt>
                <c:pt idx="3313">
                  <c:v>0.77840690100003596</c:v>
                </c:pt>
                <c:pt idx="3314">
                  <c:v>0.778466301000036</c:v>
                </c:pt>
                <c:pt idx="3315">
                  <c:v>0.77852570100003604</c:v>
                </c:pt>
                <c:pt idx="3316">
                  <c:v>0.77858510100003608</c:v>
                </c:pt>
                <c:pt idx="3317">
                  <c:v>0.77864450100003613</c:v>
                </c:pt>
                <c:pt idx="3318">
                  <c:v>0.77870390100003617</c:v>
                </c:pt>
                <c:pt idx="3319">
                  <c:v>0.77876330100003621</c:v>
                </c:pt>
                <c:pt idx="3320">
                  <c:v>0.77882270100003625</c:v>
                </c:pt>
                <c:pt idx="3321">
                  <c:v>0.7788821010000363</c:v>
                </c:pt>
                <c:pt idx="3322">
                  <c:v>0.77894150100003634</c:v>
                </c:pt>
                <c:pt idx="3323">
                  <c:v>0.77900090100003638</c:v>
                </c:pt>
                <c:pt idx="3324">
                  <c:v>0.77906030100003643</c:v>
                </c:pt>
                <c:pt idx="3325">
                  <c:v>0.77911970100003647</c:v>
                </c:pt>
                <c:pt idx="3326">
                  <c:v>0.77917910100003651</c:v>
                </c:pt>
                <c:pt idx="3327">
                  <c:v>0.77923850100003655</c:v>
                </c:pt>
                <c:pt idx="3328">
                  <c:v>0.7792979010000366</c:v>
                </c:pt>
                <c:pt idx="3329">
                  <c:v>0.77935730100003664</c:v>
                </c:pt>
                <c:pt idx="3330">
                  <c:v>0.77941670100003668</c:v>
                </c:pt>
                <c:pt idx="3331">
                  <c:v>0.77947610100003673</c:v>
                </c:pt>
                <c:pt idx="3332">
                  <c:v>0.77953550100003677</c:v>
                </c:pt>
                <c:pt idx="3333">
                  <c:v>0.77959490100003681</c:v>
                </c:pt>
                <c:pt idx="3334">
                  <c:v>0.77965430100003685</c:v>
                </c:pt>
                <c:pt idx="3335">
                  <c:v>0.7797137010000369</c:v>
                </c:pt>
                <c:pt idx="3336">
                  <c:v>0.77977310100003694</c:v>
                </c:pt>
                <c:pt idx="3337">
                  <c:v>0.77983250100003698</c:v>
                </c:pt>
                <c:pt idx="3338">
                  <c:v>0.77989190100003702</c:v>
                </c:pt>
                <c:pt idx="3339">
                  <c:v>0.77995130100003707</c:v>
                </c:pt>
                <c:pt idx="3340">
                  <c:v>0.78001070100003711</c:v>
                </c:pt>
                <c:pt idx="3341">
                  <c:v>0.78007010100003715</c:v>
                </c:pt>
                <c:pt idx="3342">
                  <c:v>0.7801295010000372</c:v>
                </c:pt>
                <c:pt idx="3343">
                  <c:v>0.78018890100003724</c:v>
                </c:pt>
                <c:pt idx="3344">
                  <c:v>0.78024830100003728</c:v>
                </c:pt>
                <c:pt idx="3345">
                  <c:v>0.78030770100003732</c:v>
                </c:pt>
                <c:pt idx="3346">
                  <c:v>0.78036710100003737</c:v>
                </c:pt>
                <c:pt idx="3347">
                  <c:v>0.78042650100003741</c:v>
                </c:pt>
                <c:pt idx="3348">
                  <c:v>0.78048590100003745</c:v>
                </c:pt>
                <c:pt idx="3349">
                  <c:v>0.78054530100003749</c:v>
                </c:pt>
                <c:pt idx="3350">
                  <c:v>0.78060470100003754</c:v>
                </c:pt>
                <c:pt idx="3351">
                  <c:v>0.78066410100003758</c:v>
                </c:pt>
                <c:pt idx="3352">
                  <c:v>0.78072350100003762</c:v>
                </c:pt>
                <c:pt idx="3353">
                  <c:v>0.78078290100003767</c:v>
                </c:pt>
                <c:pt idx="3354">
                  <c:v>0.78084230100003771</c:v>
                </c:pt>
                <c:pt idx="3355">
                  <c:v>0.78090170100003775</c:v>
                </c:pt>
                <c:pt idx="3356">
                  <c:v>0.78096110100003779</c:v>
                </c:pt>
                <c:pt idx="3357">
                  <c:v>0.78102050100003784</c:v>
                </c:pt>
                <c:pt idx="3358">
                  <c:v>0.78107990100003788</c:v>
                </c:pt>
                <c:pt idx="3359">
                  <c:v>0.78113930100003792</c:v>
                </c:pt>
                <c:pt idx="3360">
                  <c:v>0.78119870100003796</c:v>
                </c:pt>
                <c:pt idx="3361">
                  <c:v>0.78125810100003801</c:v>
                </c:pt>
                <c:pt idx="3362">
                  <c:v>0.78131750100003805</c:v>
                </c:pt>
                <c:pt idx="3363">
                  <c:v>0.78137690100003809</c:v>
                </c:pt>
                <c:pt idx="3364">
                  <c:v>0.78143630100003814</c:v>
                </c:pt>
                <c:pt idx="3365">
                  <c:v>0.78149570100003818</c:v>
                </c:pt>
                <c:pt idx="3366">
                  <c:v>0.78155510100003822</c:v>
                </c:pt>
                <c:pt idx="3367">
                  <c:v>0.78161450100003826</c:v>
                </c:pt>
                <c:pt idx="3368">
                  <c:v>0.78167390100003831</c:v>
                </c:pt>
                <c:pt idx="3369">
                  <c:v>0.78173330100003835</c:v>
                </c:pt>
                <c:pt idx="3370">
                  <c:v>0.78179270100003839</c:v>
                </c:pt>
                <c:pt idx="3371">
                  <c:v>0.78185210100003844</c:v>
                </c:pt>
                <c:pt idx="3372">
                  <c:v>0.78191150100003848</c:v>
                </c:pt>
                <c:pt idx="3373">
                  <c:v>0.78197090100003852</c:v>
                </c:pt>
                <c:pt idx="3374">
                  <c:v>0.78203030100003856</c:v>
                </c:pt>
                <c:pt idx="3375">
                  <c:v>0.78208970100003861</c:v>
                </c:pt>
                <c:pt idx="3376">
                  <c:v>0.78214910100003865</c:v>
                </c:pt>
                <c:pt idx="3377">
                  <c:v>0.78220850100003869</c:v>
                </c:pt>
                <c:pt idx="3378">
                  <c:v>0.78226790100003873</c:v>
                </c:pt>
                <c:pt idx="3379">
                  <c:v>0.78232730100003878</c:v>
                </c:pt>
                <c:pt idx="3380">
                  <c:v>0.78238670100003882</c:v>
                </c:pt>
                <c:pt idx="3381">
                  <c:v>0.78244610100003886</c:v>
                </c:pt>
                <c:pt idx="3382">
                  <c:v>0.78250550100003891</c:v>
                </c:pt>
                <c:pt idx="3383">
                  <c:v>0.78256490100003895</c:v>
                </c:pt>
                <c:pt idx="3384">
                  <c:v>0.78262430100003899</c:v>
                </c:pt>
                <c:pt idx="3385">
                  <c:v>0.78268370100003903</c:v>
                </c:pt>
                <c:pt idx="3386">
                  <c:v>0.78274310100003908</c:v>
                </c:pt>
                <c:pt idx="3387">
                  <c:v>0.78280250100003912</c:v>
                </c:pt>
                <c:pt idx="3388">
                  <c:v>0.78286190100003916</c:v>
                </c:pt>
                <c:pt idx="3389">
                  <c:v>0.7829213010000392</c:v>
                </c:pt>
                <c:pt idx="3390">
                  <c:v>0.78298070100003925</c:v>
                </c:pt>
                <c:pt idx="3391">
                  <c:v>0.78304010100003929</c:v>
                </c:pt>
                <c:pt idx="3392">
                  <c:v>0.78309950100003933</c:v>
                </c:pt>
                <c:pt idx="3393">
                  <c:v>0.78315890100003938</c:v>
                </c:pt>
                <c:pt idx="3394">
                  <c:v>0.78321830100003942</c:v>
                </c:pt>
                <c:pt idx="3395">
                  <c:v>0.78327770100003946</c:v>
                </c:pt>
                <c:pt idx="3396">
                  <c:v>0.7833371010000395</c:v>
                </c:pt>
                <c:pt idx="3397">
                  <c:v>0.78339650100003955</c:v>
                </c:pt>
                <c:pt idx="3398">
                  <c:v>0.78345590100003959</c:v>
                </c:pt>
                <c:pt idx="3399">
                  <c:v>0.78351530100003963</c:v>
                </c:pt>
                <c:pt idx="3400">
                  <c:v>0.78357470100003968</c:v>
                </c:pt>
                <c:pt idx="3401">
                  <c:v>0.78363410100003972</c:v>
                </c:pt>
                <c:pt idx="3402">
                  <c:v>0.78369350100003976</c:v>
                </c:pt>
                <c:pt idx="3403">
                  <c:v>0.7837529010000398</c:v>
                </c:pt>
                <c:pt idx="3404">
                  <c:v>0.78381230100003985</c:v>
                </c:pt>
                <c:pt idx="3405">
                  <c:v>0.78387170100003989</c:v>
                </c:pt>
                <c:pt idx="3406">
                  <c:v>0.78393110100003993</c:v>
                </c:pt>
                <c:pt idx="3407">
                  <c:v>0.78399050100003997</c:v>
                </c:pt>
                <c:pt idx="3408">
                  <c:v>0.78404990100004002</c:v>
                </c:pt>
                <c:pt idx="3409">
                  <c:v>0.78410930100004006</c:v>
                </c:pt>
                <c:pt idx="3410">
                  <c:v>0.7841687010000401</c:v>
                </c:pt>
                <c:pt idx="3411">
                  <c:v>0.78422810100004015</c:v>
                </c:pt>
                <c:pt idx="3412">
                  <c:v>0.78428750100004019</c:v>
                </c:pt>
                <c:pt idx="3413">
                  <c:v>0.78434690100004023</c:v>
                </c:pt>
                <c:pt idx="3414">
                  <c:v>0.78440630100004027</c:v>
                </c:pt>
                <c:pt idx="3415">
                  <c:v>0.78446570100004032</c:v>
                </c:pt>
                <c:pt idx="3416">
                  <c:v>0.78452510100004036</c:v>
                </c:pt>
                <c:pt idx="3417">
                  <c:v>0.7845845010000404</c:v>
                </c:pt>
                <c:pt idx="3418">
                  <c:v>0.78464390100004044</c:v>
                </c:pt>
                <c:pt idx="3419">
                  <c:v>0.78470330100004049</c:v>
                </c:pt>
                <c:pt idx="3420">
                  <c:v>0.78476270100004053</c:v>
                </c:pt>
                <c:pt idx="3421">
                  <c:v>0.78482210100004057</c:v>
                </c:pt>
                <c:pt idx="3422">
                  <c:v>0.78488150100004062</c:v>
                </c:pt>
                <c:pt idx="3423">
                  <c:v>0.78494090100004066</c:v>
                </c:pt>
                <c:pt idx="3424">
                  <c:v>0.7850003010000407</c:v>
                </c:pt>
                <c:pt idx="3425">
                  <c:v>0.78505970100004074</c:v>
                </c:pt>
                <c:pt idx="3426">
                  <c:v>0.78511910100004079</c:v>
                </c:pt>
                <c:pt idx="3427">
                  <c:v>0.78517850100004083</c:v>
                </c:pt>
                <c:pt idx="3428">
                  <c:v>0.78523790100004087</c:v>
                </c:pt>
                <c:pt idx="3429">
                  <c:v>0.78529730100004091</c:v>
                </c:pt>
                <c:pt idx="3430">
                  <c:v>0.78535670100004096</c:v>
                </c:pt>
                <c:pt idx="3431">
                  <c:v>0.785416101000041</c:v>
                </c:pt>
                <c:pt idx="3432">
                  <c:v>0.78547550100004104</c:v>
                </c:pt>
                <c:pt idx="3433">
                  <c:v>0.78553490100004109</c:v>
                </c:pt>
                <c:pt idx="3434">
                  <c:v>0.78559430100004113</c:v>
                </c:pt>
                <c:pt idx="3435">
                  <c:v>0.78565370100004117</c:v>
                </c:pt>
                <c:pt idx="3436">
                  <c:v>0.78571310100004121</c:v>
                </c:pt>
                <c:pt idx="3437">
                  <c:v>0.78577250100004126</c:v>
                </c:pt>
                <c:pt idx="3438">
                  <c:v>0.7858319010000413</c:v>
                </c:pt>
                <c:pt idx="3439">
                  <c:v>0.78589130100004134</c:v>
                </c:pt>
                <c:pt idx="3440">
                  <c:v>0.78595070100004139</c:v>
                </c:pt>
                <c:pt idx="3441">
                  <c:v>0.78601010100004143</c:v>
                </c:pt>
                <c:pt idx="3442">
                  <c:v>0.78606950100004147</c:v>
                </c:pt>
                <c:pt idx="3443">
                  <c:v>0.78612890100004151</c:v>
                </c:pt>
                <c:pt idx="3444">
                  <c:v>0.78618830100004156</c:v>
                </c:pt>
                <c:pt idx="3445">
                  <c:v>0.7862477010000416</c:v>
                </c:pt>
                <c:pt idx="3446">
                  <c:v>0.78630710100004164</c:v>
                </c:pt>
                <c:pt idx="3447">
                  <c:v>0.78636650100004168</c:v>
                </c:pt>
                <c:pt idx="3448">
                  <c:v>0.78642590100004173</c:v>
                </c:pt>
                <c:pt idx="3449">
                  <c:v>0.78648530100004177</c:v>
                </c:pt>
                <c:pt idx="3450">
                  <c:v>0.78654470100004181</c:v>
                </c:pt>
                <c:pt idx="3451">
                  <c:v>0.78660410100004186</c:v>
                </c:pt>
                <c:pt idx="3452">
                  <c:v>0.7866635010000419</c:v>
                </c:pt>
                <c:pt idx="3453">
                  <c:v>0.78672290100004194</c:v>
                </c:pt>
                <c:pt idx="3454">
                  <c:v>0.78678230100004198</c:v>
                </c:pt>
                <c:pt idx="3455">
                  <c:v>0.78684170100004203</c:v>
                </c:pt>
                <c:pt idx="3456">
                  <c:v>0.78690110100004207</c:v>
                </c:pt>
                <c:pt idx="3457">
                  <c:v>0.78696050100004211</c:v>
                </c:pt>
                <c:pt idx="3458">
                  <c:v>0.78701990100004215</c:v>
                </c:pt>
                <c:pt idx="3459">
                  <c:v>0.7870793010000422</c:v>
                </c:pt>
                <c:pt idx="3460">
                  <c:v>0.78713870100004224</c:v>
                </c:pt>
                <c:pt idx="3461">
                  <c:v>0.78719810100004228</c:v>
                </c:pt>
                <c:pt idx="3462">
                  <c:v>0.78725750100004233</c:v>
                </c:pt>
                <c:pt idx="3463">
                  <c:v>0.78731690100004237</c:v>
                </c:pt>
                <c:pt idx="3464">
                  <c:v>0.78737630100004241</c:v>
                </c:pt>
                <c:pt idx="3465">
                  <c:v>0.78743570100004245</c:v>
                </c:pt>
                <c:pt idx="3466">
                  <c:v>0.7874951010000425</c:v>
                </c:pt>
                <c:pt idx="3467">
                  <c:v>0.78755450100004254</c:v>
                </c:pt>
                <c:pt idx="3468">
                  <c:v>0.78761390100004258</c:v>
                </c:pt>
                <c:pt idx="3469">
                  <c:v>0.78767330100004262</c:v>
                </c:pt>
                <c:pt idx="3470">
                  <c:v>0.78773270100004267</c:v>
                </c:pt>
                <c:pt idx="3471">
                  <c:v>0.78779210100004271</c:v>
                </c:pt>
                <c:pt idx="3472">
                  <c:v>0.78785150100004275</c:v>
                </c:pt>
                <c:pt idx="3473">
                  <c:v>0.7879109010000428</c:v>
                </c:pt>
                <c:pt idx="3474">
                  <c:v>0.78797030100004284</c:v>
                </c:pt>
                <c:pt idx="3475">
                  <c:v>0.78802970100004288</c:v>
                </c:pt>
                <c:pt idx="3476">
                  <c:v>0.78808910100004292</c:v>
                </c:pt>
                <c:pt idx="3477">
                  <c:v>0.78814850100004297</c:v>
                </c:pt>
                <c:pt idx="3478">
                  <c:v>0.78820790100004301</c:v>
                </c:pt>
                <c:pt idx="3479">
                  <c:v>0.78826730100004305</c:v>
                </c:pt>
                <c:pt idx="3480">
                  <c:v>0.7883267010000431</c:v>
                </c:pt>
                <c:pt idx="3481">
                  <c:v>0.78838610100004314</c:v>
                </c:pt>
                <c:pt idx="3482">
                  <c:v>0.78844550100004318</c:v>
                </c:pt>
                <c:pt idx="3483">
                  <c:v>0.78850490100004322</c:v>
                </c:pt>
                <c:pt idx="3484">
                  <c:v>0.78856430100004327</c:v>
                </c:pt>
                <c:pt idx="3485">
                  <c:v>0.78862370100004331</c:v>
                </c:pt>
                <c:pt idx="3486">
                  <c:v>0.78868310100004335</c:v>
                </c:pt>
                <c:pt idx="3487">
                  <c:v>0.78874250100004339</c:v>
                </c:pt>
                <c:pt idx="3488">
                  <c:v>0.78880190100004344</c:v>
                </c:pt>
                <c:pt idx="3489">
                  <c:v>0.78886130100004348</c:v>
                </c:pt>
                <c:pt idx="3490">
                  <c:v>0.78892070100004352</c:v>
                </c:pt>
                <c:pt idx="3491">
                  <c:v>0.78898010100004357</c:v>
                </c:pt>
                <c:pt idx="3492">
                  <c:v>0.78903950100004361</c:v>
                </c:pt>
                <c:pt idx="3493">
                  <c:v>0.78909890100004365</c:v>
                </c:pt>
                <c:pt idx="3494">
                  <c:v>0.78915830100004369</c:v>
                </c:pt>
                <c:pt idx="3495">
                  <c:v>0.78921770100004374</c:v>
                </c:pt>
                <c:pt idx="3496">
                  <c:v>0.78927710100004378</c:v>
                </c:pt>
                <c:pt idx="3497">
                  <c:v>0.78933650100004382</c:v>
                </c:pt>
                <c:pt idx="3498">
                  <c:v>0.78939590100004386</c:v>
                </c:pt>
                <c:pt idx="3499">
                  <c:v>0.78945530100004391</c:v>
                </c:pt>
                <c:pt idx="3500">
                  <c:v>0.78951470100004395</c:v>
                </c:pt>
                <c:pt idx="3501">
                  <c:v>0.78957410100004399</c:v>
                </c:pt>
                <c:pt idx="3502">
                  <c:v>0.78963350100004404</c:v>
                </c:pt>
                <c:pt idx="3503">
                  <c:v>0.78969290100004408</c:v>
                </c:pt>
                <c:pt idx="3504">
                  <c:v>0.78975230100004412</c:v>
                </c:pt>
                <c:pt idx="3505">
                  <c:v>0.78981170100004416</c:v>
                </c:pt>
                <c:pt idx="3506">
                  <c:v>0.78987110100004421</c:v>
                </c:pt>
                <c:pt idx="3507">
                  <c:v>0.78993050100004425</c:v>
                </c:pt>
                <c:pt idx="3508">
                  <c:v>0.78998990100004429</c:v>
                </c:pt>
                <c:pt idx="3509">
                  <c:v>0.79004930100004434</c:v>
                </c:pt>
                <c:pt idx="3510">
                  <c:v>0.79010870100004438</c:v>
                </c:pt>
                <c:pt idx="3511">
                  <c:v>0.79016810100004442</c:v>
                </c:pt>
                <c:pt idx="3512">
                  <c:v>0.79022750100004446</c:v>
                </c:pt>
                <c:pt idx="3513">
                  <c:v>0.79028690100004451</c:v>
                </c:pt>
                <c:pt idx="3514">
                  <c:v>0.79034630100004455</c:v>
                </c:pt>
                <c:pt idx="3515">
                  <c:v>0.79040570100004459</c:v>
                </c:pt>
                <c:pt idx="3516">
                  <c:v>0.79046510100004463</c:v>
                </c:pt>
                <c:pt idx="3517">
                  <c:v>0.79052450100004468</c:v>
                </c:pt>
                <c:pt idx="3518">
                  <c:v>0.79058390100004472</c:v>
                </c:pt>
                <c:pt idx="3519">
                  <c:v>0.79064330100004476</c:v>
                </c:pt>
                <c:pt idx="3520">
                  <c:v>0.79070270100004481</c:v>
                </c:pt>
                <c:pt idx="3521">
                  <c:v>0.79076210100004485</c:v>
                </c:pt>
                <c:pt idx="3522">
                  <c:v>0.79082150100004489</c:v>
                </c:pt>
                <c:pt idx="3523">
                  <c:v>0.79088090100004493</c:v>
                </c:pt>
                <c:pt idx="3524">
                  <c:v>0.79094030100004498</c:v>
                </c:pt>
                <c:pt idx="3525">
                  <c:v>0.79099970100004502</c:v>
                </c:pt>
                <c:pt idx="3526">
                  <c:v>0.79105910100004506</c:v>
                </c:pt>
                <c:pt idx="3527">
                  <c:v>0.7911185010000451</c:v>
                </c:pt>
                <c:pt idx="3528">
                  <c:v>0.79117790100004515</c:v>
                </c:pt>
                <c:pt idx="3529">
                  <c:v>0.79123730100004519</c:v>
                </c:pt>
                <c:pt idx="3530">
                  <c:v>0.79129670100004523</c:v>
                </c:pt>
                <c:pt idx="3531">
                  <c:v>0.79135610100004528</c:v>
                </c:pt>
                <c:pt idx="3532">
                  <c:v>0.79141550100004532</c:v>
                </c:pt>
                <c:pt idx="3533">
                  <c:v>0.79147490100004536</c:v>
                </c:pt>
                <c:pt idx="3534">
                  <c:v>0.7915343010000454</c:v>
                </c:pt>
                <c:pt idx="3535">
                  <c:v>0.79159370100004545</c:v>
                </c:pt>
                <c:pt idx="3536">
                  <c:v>0.79165310100004549</c:v>
                </c:pt>
                <c:pt idx="3537">
                  <c:v>0.79171250100004553</c:v>
                </c:pt>
                <c:pt idx="3538">
                  <c:v>0.79177190100004557</c:v>
                </c:pt>
                <c:pt idx="3539">
                  <c:v>0.79183130100004562</c:v>
                </c:pt>
                <c:pt idx="3540">
                  <c:v>0.79189070100004566</c:v>
                </c:pt>
                <c:pt idx="3541">
                  <c:v>0.7919501010000457</c:v>
                </c:pt>
                <c:pt idx="3542">
                  <c:v>0.79200950100004575</c:v>
                </c:pt>
                <c:pt idx="3543">
                  <c:v>0.79206890100004579</c:v>
                </c:pt>
                <c:pt idx="3544">
                  <c:v>0.79212830100004583</c:v>
                </c:pt>
                <c:pt idx="3545">
                  <c:v>0.79218770100004587</c:v>
                </c:pt>
                <c:pt idx="3546">
                  <c:v>0.79224710100004592</c:v>
                </c:pt>
                <c:pt idx="3547">
                  <c:v>0.79230650100004596</c:v>
                </c:pt>
                <c:pt idx="3548">
                  <c:v>0.792365901000046</c:v>
                </c:pt>
                <c:pt idx="3549">
                  <c:v>0.79242530100004605</c:v>
                </c:pt>
                <c:pt idx="3550">
                  <c:v>0.79248470100004609</c:v>
                </c:pt>
                <c:pt idx="3551">
                  <c:v>0.79254410100004613</c:v>
                </c:pt>
                <c:pt idx="3552">
                  <c:v>0.79260350100004617</c:v>
                </c:pt>
                <c:pt idx="3553">
                  <c:v>0.79266290100004622</c:v>
                </c:pt>
                <c:pt idx="3554">
                  <c:v>0.79272230100004626</c:v>
                </c:pt>
                <c:pt idx="3555">
                  <c:v>0.7927817010000463</c:v>
                </c:pt>
                <c:pt idx="3556">
                  <c:v>0.79284110100004634</c:v>
                </c:pt>
                <c:pt idx="3557">
                  <c:v>0.79290050100004639</c:v>
                </c:pt>
                <c:pt idx="3558">
                  <c:v>0.79295990100004643</c:v>
                </c:pt>
                <c:pt idx="3559">
                  <c:v>0.79301930100004647</c:v>
                </c:pt>
                <c:pt idx="3560">
                  <c:v>0.79307870100004652</c:v>
                </c:pt>
                <c:pt idx="3561">
                  <c:v>0.79313810100004656</c:v>
                </c:pt>
                <c:pt idx="3562">
                  <c:v>0.7931975010000466</c:v>
                </c:pt>
                <c:pt idx="3563">
                  <c:v>0.79325690100004664</c:v>
                </c:pt>
                <c:pt idx="3564">
                  <c:v>0.79331630100004669</c:v>
                </c:pt>
                <c:pt idx="3565">
                  <c:v>0.79337570100004673</c:v>
                </c:pt>
                <c:pt idx="3566">
                  <c:v>0.79343510100004677</c:v>
                </c:pt>
                <c:pt idx="3567">
                  <c:v>0.79349450100004681</c:v>
                </c:pt>
                <c:pt idx="3568">
                  <c:v>0.79355390100004686</c:v>
                </c:pt>
                <c:pt idx="3569">
                  <c:v>0.7936133010000469</c:v>
                </c:pt>
                <c:pt idx="3570">
                  <c:v>0.79367270100004694</c:v>
                </c:pt>
                <c:pt idx="3571">
                  <c:v>0.79373210100004699</c:v>
                </c:pt>
                <c:pt idx="3572">
                  <c:v>0.79379150100004703</c:v>
                </c:pt>
                <c:pt idx="3573">
                  <c:v>0.79385090100004707</c:v>
                </c:pt>
                <c:pt idx="3574">
                  <c:v>0.79391030100004711</c:v>
                </c:pt>
                <c:pt idx="3575">
                  <c:v>0.79396970100004716</c:v>
                </c:pt>
                <c:pt idx="3576">
                  <c:v>0.7940291010000472</c:v>
                </c:pt>
                <c:pt idx="3577">
                  <c:v>0.79408850100004724</c:v>
                </c:pt>
                <c:pt idx="3578">
                  <c:v>0.79414790100004728</c:v>
                </c:pt>
                <c:pt idx="3579">
                  <c:v>0.79420730100004733</c:v>
                </c:pt>
                <c:pt idx="3580">
                  <c:v>0.79426670100004737</c:v>
                </c:pt>
                <c:pt idx="3581">
                  <c:v>0.79432610100004741</c:v>
                </c:pt>
                <c:pt idx="3582">
                  <c:v>0.79438550100004746</c:v>
                </c:pt>
                <c:pt idx="3583">
                  <c:v>0.7944449010000475</c:v>
                </c:pt>
                <c:pt idx="3584">
                  <c:v>0.79450430100004754</c:v>
                </c:pt>
                <c:pt idx="3585">
                  <c:v>0.79456370100004758</c:v>
                </c:pt>
                <c:pt idx="3586">
                  <c:v>0.79462310100004763</c:v>
                </c:pt>
                <c:pt idx="3587">
                  <c:v>0.79468250100004767</c:v>
                </c:pt>
                <c:pt idx="3588">
                  <c:v>0.79474190100004771</c:v>
                </c:pt>
                <c:pt idx="3589">
                  <c:v>0.79480130100004776</c:v>
                </c:pt>
                <c:pt idx="3590">
                  <c:v>0.7948607010000478</c:v>
                </c:pt>
                <c:pt idx="3591">
                  <c:v>0.79492010100004784</c:v>
                </c:pt>
                <c:pt idx="3592">
                  <c:v>0.79497950100004788</c:v>
                </c:pt>
                <c:pt idx="3593">
                  <c:v>0.79503890100004793</c:v>
                </c:pt>
                <c:pt idx="3594">
                  <c:v>0.79509830100004797</c:v>
                </c:pt>
                <c:pt idx="3595">
                  <c:v>0.79515770100004801</c:v>
                </c:pt>
                <c:pt idx="3596">
                  <c:v>0.79521710100004805</c:v>
                </c:pt>
                <c:pt idx="3597">
                  <c:v>0.7952765010000481</c:v>
                </c:pt>
                <c:pt idx="3598">
                  <c:v>0.79533590100004814</c:v>
                </c:pt>
                <c:pt idx="3599">
                  <c:v>0.79539530100004818</c:v>
                </c:pt>
                <c:pt idx="3600">
                  <c:v>0.79545470100004823</c:v>
                </c:pt>
                <c:pt idx="3601">
                  <c:v>0.79551410100004827</c:v>
                </c:pt>
                <c:pt idx="3602">
                  <c:v>0.79557350100004831</c:v>
                </c:pt>
                <c:pt idx="3603">
                  <c:v>0.79563290100004835</c:v>
                </c:pt>
                <c:pt idx="3604">
                  <c:v>0.7956923010000484</c:v>
                </c:pt>
                <c:pt idx="3605">
                  <c:v>0.79575170100004844</c:v>
                </c:pt>
                <c:pt idx="3606">
                  <c:v>0.79581110100004848</c:v>
                </c:pt>
                <c:pt idx="3607">
                  <c:v>0.79587050100004852</c:v>
                </c:pt>
                <c:pt idx="3608">
                  <c:v>0.79592990100004857</c:v>
                </c:pt>
                <c:pt idx="3609">
                  <c:v>0.79598930100004861</c:v>
                </c:pt>
                <c:pt idx="3610">
                  <c:v>0.79604870100004865</c:v>
                </c:pt>
                <c:pt idx="3611">
                  <c:v>0.7961081010000487</c:v>
                </c:pt>
                <c:pt idx="3612">
                  <c:v>0.79616750100004874</c:v>
                </c:pt>
                <c:pt idx="3613">
                  <c:v>0.79622690100004878</c:v>
                </c:pt>
                <c:pt idx="3614">
                  <c:v>0.79628630100004882</c:v>
                </c:pt>
                <c:pt idx="3615">
                  <c:v>0.79634570100004887</c:v>
                </c:pt>
                <c:pt idx="3616">
                  <c:v>0.79640510100004891</c:v>
                </c:pt>
                <c:pt idx="3617">
                  <c:v>0.79646450100004895</c:v>
                </c:pt>
                <c:pt idx="3618">
                  <c:v>0.79652390100004899</c:v>
                </c:pt>
                <c:pt idx="3619">
                  <c:v>0.79658330100004904</c:v>
                </c:pt>
                <c:pt idx="3620">
                  <c:v>0.79664270100004908</c:v>
                </c:pt>
                <c:pt idx="3621">
                  <c:v>0.79670210100004912</c:v>
                </c:pt>
                <c:pt idx="3622">
                  <c:v>0.79676150100004917</c:v>
                </c:pt>
                <c:pt idx="3623">
                  <c:v>0.79682090100004921</c:v>
                </c:pt>
                <c:pt idx="3624">
                  <c:v>0.79688030100004925</c:v>
                </c:pt>
                <c:pt idx="3625">
                  <c:v>0.79693970100004929</c:v>
                </c:pt>
                <c:pt idx="3626">
                  <c:v>0.79699910100004934</c:v>
                </c:pt>
                <c:pt idx="3627">
                  <c:v>0.79705850100004938</c:v>
                </c:pt>
                <c:pt idx="3628">
                  <c:v>0.79711790100004942</c:v>
                </c:pt>
                <c:pt idx="3629">
                  <c:v>0.79717730100004947</c:v>
                </c:pt>
                <c:pt idx="3630">
                  <c:v>0.79723670100004951</c:v>
                </c:pt>
                <c:pt idx="3631">
                  <c:v>0.79729610100004955</c:v>
                </c:pt>
                <c:pt idx="3632">
                  <c:v>0.79735550100004959</c:v>
                </c:pt>
                <c:pt idx="3633">
                  <c:v>0.79741490100004964</c:v>
                </c:pt>
                <c:pt idx="3634">
                  <c:v>0.79747430100004968</c:v>
                </c:pt>
                <c:pt idx="3635">
                  <c:v>0.79753370100004972</c:v>
                </c:pt>
                <c:pt idx="3636">
                  <c:v>0.79759310100004976</c:v>
                </c:pt>
                <c:pt idx="3637">
                  <c:v>0.79765250100004981</c:v>
                </c:pt>
                <c:pt idx="3638">
                  <c:v>0.79771190100004985</c:v>
                </c:pt>
                <c:pt idx="3639">
                  <c:v>0.79777130100004989</c:v>
                </c:pt>
                <c:pt idx="3640">
                  <c:v>0.79783070100004994</c:v>
                </c:pt>
                <c:pt idx="3641">
                  <c:v>0.79789010100004998</c:v>
                </c:pt>
                <c:pt idx="3642">
                  <c:v>0.79794950100005002</c:v>
                </c:pt>
                <c:pt idx="3643">
                  <c:v>0.79800890100005006</c:v>
                </c:pt>
                <c:pt idx="3644">
                  <c:v>0.79806830100005011</c:v>
                </c:pt>
                <c:pt idx="3645">
                  <c:v>0.79812770100005015</c:v>
                </c:pt>
                <c:pt idx="3646">
                  <c:v>0.79818710100005019</c:v>
                </c:pt>
                <c:pt idx="3647">
                  <c:v>0.79824650100005023</c:v>
                </c:pt>
                <c:pt idx="3648">
                  <c:v>0.79830590100005028</c:v>
                </c:pt>
                <c:pt idx="3649">
                  <c:v>0.79836530100005032</c:v>
                </c:pt>
                <c:pt idx="3650">
                  <c:v>0.79842470100005036</c:v>
                </c:pt>
                <c:pt idx="3651">
                  <c:v>0.79848410100005041</c:v>
                </c:pt>
                <c:pt idx="3652">
                  <c:v>0.79854350100005045</c:v>
                </c:pt>
                <c:pt idx="3653">
                  <c:v>0.79860290100005049</c:v>
                </c:pt>
                <c:pt idx="3654">
                  <c:v>0.79866230100005053</c:v>
                </c:pt>
                <c:pt idx="3655">
                  <c:v>0.79872170100005058</c:v>
                </c:pt>
                <c:pt idx="3656">
                  <c:v>0.79878110100005062</c:v>
                </c:pt>
                <c:pt idx="3657">
                  <c:v>0.79884050100005066</c:v>
                </c:pt>
                <c:pt idx="3658">
                  <c:v>0.79889990100005071</c:v>
                </c:pt>
                <c:pt idx="3659">
                  <c:v>0.79895930100005075</c:v>
                </c:pt>
                <c:pt idx="3660">
                  <c:v>0.79901870100005079</c:v>
                </c:pt>
                <c:pt idx="3661">
                  <c:v>0.79907810100005083</c:v>
                </c:pt>
                <c:pt idx="3662">
                  <c:v>0.79913750100005088</c:v>
                </c:pt>
                <c:pt idx="3663">
                  <c:v>0.79919690100005092</c:v>
                </c:pt>
                <c:pt idx="3664">
                  <c:v>0.79925630100005096</c:v>
                </c:pt>
                <c:pt idx="3665">
                  <c:v>0.799315701000051</c:v>
                </c:pt>
                <c:pt idx="3666">
                  <c:v>0.79937510100005105</c:v>
                </c:pt>
                <c:pt idx="3667">
                  <c:v>0.79943450100005109</c:v>
                </c:pt>
                <c:pt idx="3668">
                  <c:v>0.79949390100005113</c:v>
                </c:pt>
                <c:pt idx="3669">
                  <c:v>0.79955330100005118</c:v>
                </c:pt>
                <c:pt idx="3670">
                  <c:v>0.79961270100005122</c:v>
                </c:pt>
                <c:pt idx="3671">
                  <c:v>0.79967210100005126</c:v>
                </c:pt>
                <c:pt idx="3672">
                  <c:v>0.7997315010000513</c:v>
                </c:pt>
                <c:pt idx="3673">
                  <c:v>0.79979090100005135</c:v>
                </c:pt>
                <c:pt idx="3674">
                  <c:v>0.79985030100005139</c:v>
                </c:pt>
                <c:pt idx="3675">
                  <c:v>0.79990970100005143</c:v>
                </c:pt>
                <c:pt idx="3676">
                  <c:v>0.79996910100005147</c:v>
                </c:pt>
                <c:pt idx="3677">
                  <c:v>0.80002850100005152</c:v>
                </c:pt>
                <c:pt idx="3678">
                  <c:v>0.80008330100005154</c:v>
                </c:pt>
                <c:pt idx="3679">
                  <c:v>0.80013810100005156</c:v>
                </c:pt>
                <c:pt idx="3680">
                  <c:v>0.80019290100005158</c:v>
                </c:pt>
                <c:pt idx="3681">
                  <c:v>0.8002477010000516</c:v>
                </c:pt>
                <c:pt idx="3682">
                  <c:v>0.80030250100005162</c:v>
                </c:pt>
                <c:pt idx="3683">
                  <c:v>0.80035730100005165</c:v>
                </c:pt>
                <c:pt idx="3684">
                  <c:v>0.80041210100005167</c:v>
                </c:pt>
                <c:pt idx="3685">
                  <c:v>0.80046690100005169</c:v>
                </c:pt>
                <c:pt idx="3686">
                  <c:v>0.80052170100005171</c:v>
                </c:pt>
                <c:pt idx="3687">
                  <c:v>0.80057650100005173</c:v>
                </c:pt>
                <c:pt idx="3688">
                  <c:v>0.80063130100005175</c:v>
                </c:pt>
                <c:pt idx="3689">
                  <c:v>0.80068610100005178</c:v>
                </c:pt>
                <c:pt idx="3690">
                  <c:v>0.8007409010000518</c:v>
                </c:pt>
                <c:pt idx="3691">
                  <c:v>0.80079570100005182</c:v>
                </c:pt>
                <c:pt idx="3692">
                  <c:v>0.80085050100005184</c:v>
                </c:pt>
                <c:pt idx="3693">
                  <c:v>0.80090530100005186</c:v>
                </c:pt>
                <c:pt idx="3694">
                  <c:v>0.80096010100005188</c:v>
                </c:pt>
                <c:pt idx="3695">
                  <c:v>0.8010149010000519</c:v>
                </c:pt>
                <c:pt idx="3696">
                  <c:v>0.80106970100005193</c:v>
                </c:pt>
                <c:pt idx="3697">
                  <c:v>0.80112450100005195</c:v>
                </c:pt>
                <c:pt idx="3698">
                  <c:v>0.80117930100005197</c:v>
                </c:pt>
                <c:pt idx="3699">
                  <c:v>0.80123410100005199</c:v>
                </c:pt>
                <c:pt idx="3700">
                  <c:v>0.80128890100005201</c:v>
                </c:pt>
                <c:pt idx="3701">
                  <c:v>0.80134370100005203</c:v>
                </c:pt>
                <c:pt idx="3702">
                  <c:v>0.80139850100005205</c:v>
                </c:pt>
                <c:pt idx="3703">
                  <c:v>0.80145330100005208</c:v>
                </c:pt>
                <c:pt idx="3704">
                  <c:v>0.8015081010000521</c:v>
                </c:pt>
                <c:pt idx="3705">
                  <c:v>0.80156290100005212</c:v>
                </c:pt>
                <c:pt idx="3706">
                  <c:v>0.80161770100005214</c:v>
                </c:pt>
                <c:pt idx="3707">
                  <c:v>0.80167250100005216</c:v>
                </c:pt>
                <c:pt idx="3708">
                  <c:v>0.80172730100005218</c:v>
                </c:pt>
                <c:pt idx="3709">
                  <c:v>0.80178210100005221</c:v>
                </c:pt>
                <c:pt idx="3710">
                  <c:v>0.80183690100005223</c:v>
                </c:pt>
                <c:pt idx="3711">
                  <c:v>0.80189170100005225</c:v>
                </c:pt>
                <c:pt idx="3712">
                  <c:v>0.80194650100005227</c:v>
                </c:pt>
                <c:pt idx="3713">
                  <c:v>0.80200130100005229</c:v>
                </c:pt>
                <c:pt idx="3714">
                  <c:v>0.80205610100005231</c:v>
                </c:pt>
                <c:pt idx="3715">
                  <c:v>0.80211090100005233</c:v>
                </c:pt>
                <c:pt idx="3716">
                  <c:v>0.80216570100005236</c:v>
                </c:pt>
                <c:pt idx="3717">
                  <c:v>0.80222050100005238</c:v>
                </c:pt>
                <c:pt idx="3718">
                  <c:v>0.8022753010000524</c:v>
                </c:pt>
                <c:pt idx="3719">
                  <c:v>0.80233010100005242</c:v>
                </c:pt>
                <c:pt idx="3720">
                  <c:v>0.80238490100005244</c:v>
                </c:pt>
                <c:pt idx="3721">
                  <c:v>0.80243970100005246</c:v>
                </c:pt>
                <c:pt idx="3722">
                  <c:v>0.80249450100005248</c:v>
                </c:pt>
                <c:pt idx="3723">
                  <c:v>0.80254930100005251</c:v>
                </c:pt>
                <c:pt idx="3724">
                  <c:v>0.80260410100005253</c:v>
                </c:pt>
                <c:pt idx="3725">
                  <c:v>0.80265890100005255</c:v>
                </c:pt>
                <c:pt idx="3726">
                  <c:v>0.80271370100005257</c:v>
                </c:pt>
                <c:pt idx="3727">
                  <c:v>0.80276850100005259</c:v>
                </c:pt>
                <c:pt idx="3728">
                  <c:v>0.80282330100005261</c:v>
                </c:pt>
                <c:pt idx="3729">
                  <c:v>0.80287810100005264</c:v>
                </c:pt>
                <c:pt idx="3730">
                  <c:v>0.80293290100005266</c:v>
                </c:pt>
                <c:pt idx="3731">
                  <c:v>0.80298770100005268</c:v>
                </c:pt>
                <c:pt idx="3732">
                  <c:v>0.8030425010000527</c:v>
                </c:pt>
                <c:pt idx="3733">
                  <c:v>0.80309730100005272</c:v>
                </c:pt>
                <c:pt idx="3734">
                  <c:v>0.80315210100005274</c:v>
                </c:pt>
                <c:pt idx="3735">
                  <c:v>0.80320690100005276</c:v>
                </c:pt>
                <c:pt idx="3736">
                  <c:v>0.80326170100005279</c:v>
                </c:pt>
                <c:pt idx="3737">
                  <c:v>0.80331650100005281</c:v>
                </c:pt>
                <c:pt idx="3738">
                  <c:v>0.80337130100005283</c:v>
                </c:pt>
                <c:pt idx="3739">
                  <c:v>0.80342610100005285</c:v>
                </c:pt>
                <c:pt idx="3740">
                  <c:v>0.80348090100005287</c:v>
                </c:pt>
                <c:pt idx="3741">
                  <c:v>0.80353570100005289</c:v>
                </c:pt>
                <c:pt idx="3742">
                  <c:v>0.80359050100005291</c:v>
                </c:pt>
                <c:pt idx="3743">
                  <c:v>0.80364530100005294</c:v>
                </c:pt>
                <c:pt idx="3744">
                  <c:v>0.80370010100005296</c:v>
                </c:pt>
                <c:pt idx="3745">
                  <c:v>0.80375490100005298</c:v>
                </c:pt>
                <c:pt idx="3746">
                  <c:v>0.803809701000053</c:v>
                </c:pt>
                <c:pt idx="3747">
                  <c:v>0.80386450100005302</c:v>
                </c:pt>
                <c:pt idx="3748">
                  <c:v>0.80391930100005304</c:v>
                </c:pt>
                <c:pt idx="3749">
                  <c:v>0.80397410100005307</c:v>
                </c:pt>
                <c:pt idx="3750">
                  <c:v>0.80402890100005309</c:v>
                </c:pt>
                <c:pt idx="3751">
                  <c:v>0.80408370100005311</c:v>
                </c:pt>
                <c:pt idx="3752">
                  <c:v>0.80413850100005313</c:v>
                </c:pt>
                <c:pt idx="3753">
                  <c:v>0.80419330100005315</c:v>
                </c:pt>
                <c:pt idx="3754">
                  <c:v>0.80424810100005317</c:v>
                </c:pt>
                <c:pt idx="3755">
                  <c:v>0.80430290100005319</c:v>
                </c:pt>
                <c:pt idx="3756">
                  <c:v>0.80435770100005322</c:v>
                </c:pt>
                <c:pt idx="3757">
                  <c:v>0.80441250100005324</c:v>
                </c:pt>
                <c:pt idx="3758">
                  <c:v>0.80446730100005326</c:v>
                </c:pt>
                <c:pt idx="3759">
                  <c:v>0.80452210100005328</c:v>
                </c:pt>
                <c:pt idx="3760">
                  <c:v>0.8045769010000533</c:v>
                </c:pt>
                <c:pt idx="3761">
                  <c:v>0.80463170100005332</c:v>
                </c:pt>
                <c:pt idx="3762">
                  <c:v>0.80468650100005334</c:v>
                </c:pt>
                <c:pt idx="3763">
                  <c:v>0.80474130100005337</c:v>
                </c:pt>
                <c:pt idx="3764">
                  <c:v>0.80479610100005339</c:v>
                </c:pt>
                <c:pt idx="3765">
                  <c:v>0.80485090100005341</c:v>
                </c:pt>
                <c:pt idx="3766">
                  <c:v>0.80490570100005343</c:v>
                </c:pt>
                <c:pt idx="3767">
                  <c:v>0.80496050100005345</c:v>
                </c:pt>
                <c:pt idx="3768">
                  <c:v>0.80501530100005347</c:v>
                </c:pt>
                <c:pt idx="3769">
                  <c:v>0.8050701010000535</c:v>
                </c:pt>
                <c:pt idx="3770">
                  <c:v>0.80512490100005352</c:v>
                </c:pt>
                <c:pt idx="3771">
                  <c:v>0.80517970100005354</c:v>
                </c:pt>
                <c:pt idx="3772">
                  <c:v>0.80523450100005356</c:v>
                </c:pt>
                <c:pt idx="3773">
                  <c:v>0.80528930100005358</c:v>
                </c:pt>
                <c:pt idx="3774">
                  <c:v>0.8053441010000536</c:v>
                </c:pt>
                <c:pt idx="3775">
                  <c:v>0.80539890100005362</c:v>
                </c:pt>
                <c:pt idx="3776">
                  <c:v>0.80545370100005365</c:v>
                </c:pt>
                <c:pt idx="3777">
                  <c:v>0.80550850100005367</c:v>
                </c:pt>
                <c:pt idx="3778">
                  <c:v>0.80556330100005369</c:v>
                </c:pt>
                <c:pt idx="3779">
                  <c:v>0.80561810100005371</c:v>
                </c:pt>
                <c:pt idx="3780">
                  <c:v>0.80567290100005373</c:v>
                </c:pt>
                <c:pt idx="3781">
                  <c:v>0.80572770100005375</c:v>
                </c:pt>
                <c:pt idx="3782">
                  <c:v>0.80578250100005377</c:v>
                </c:pt>
                <c:pt idx="3783">
                  <c:v>0.8058373010000538</c:v>
                </c:pt>
                <c:pt idx="3784">
                  <c:v>0.80589210100005382</c:v>
                </c:pt>
                <c:pt idx="3785">
                  <c:v>0.80594690100005384</c:v>
                </c:pt>
                <c:pt idx="3786">
                  <c:v>0.80600170100005386</c:v>
                </c:pt>
                <c:pt idx="3787">
                  <c:v>0.80605650100005388</c:v>
                </c:pt>
                <c:pt idx="3788">
                  <c:v>0.8061113010000539</c:v>
                </c:pt>
                <c:pt idx="3789">
                  <c:v>0.80616610100005393</c:v>
                </c:pt>
                <c:pt idx="3790">
                  <c:v>0.80622090100005395</c:v>
                </c:pt>
                <c:pt idx="3791">
                  <c:v>0.80627570100005397</c:v>
                </c:pt>
                <c:pt idx="3792">
                  <c:v>0.80633050100005399</c:v>
                </c:pt>
                <c:pt idx="3793">
                  <c:v>0.80638530100005401</c:v>
                </c:pt>
                <c:pt idx="3794">
                  <c:v>0.80644010100005403</c:v>
                </c:pt>
                <c:pt idx="3795">
                  <c:v>0.80649490100005405</c:v>
                </c:pt>
                <c:pt idx="3796">
                  <c:v>0.80654970100005408</c:v>
                </c:pt>
                <c:pt idx="3797">
                  <c:v>0.8066045010000541</c:v>
                </c:pt>
                <c:pt idx="3798">
                  <c:v>0.80665930100005412</c:v>
                </c:pt>
                <c:pt idx="3799">
                  <c:v>0.80671410100005414</c:v>
                </c:pt>
                <c:pt idx="3800">
                  <c:v>0.80676890100005416</c:v>
                </c:pt>
                <c:pt idx="3801">
                  <c:v>0.80682370100005418</c:v>
                </c:pt>
                <c:pt idx="3802">
                  <c:v>0.8068785010000542</c:v>
                </c:pt>
                <c:pt idx="3803">
                  <c:v>0.80693330100005423</c:v>
                </c:pt>
                <c:pt idx="3804">
                  <c:v>0.80698810100005425</c:v>
                </c:pt>
                <c:pt idx="3805">
                  <c:v>0.80704290100005427</c:v>
                </c:pt>
                <c:pt idx="3806">
                  <c:v>0.80709770100005429</c:v>
                </c:pt>
                <c:pt idx="3807">
                  <c:v>0.80715250100005431</c:v>
                </c:pt>
                <c:pt idx="3808">
                  <c:v>0.80720730100005433</c:v>
                </c:pt>
                <c:pt idx="3809">
                  <c:v>0.80726210100005436</c:v>
                </c:pt>
                <c:pt idx="3810">
                  <c:v>0.80731690100005438</c:v>
                </c:pt>
                <c:pt idx="3811">
                  <c:v>0.8073717010000544</c:v>
                </c:pt>
                <c:pt idx="3812">
                  <c:v>0.80742650100005442</c:v>
                </c:pt>
                <c:pt idx="3813">
                  <c:v>0.80748130100005444</c:v>
                </c:pt>
                <c:pt idx="3814">
                  <c:v>0.80753610100005446</c:v>
                </c:pt>
                <c:pt idx="3815">
                  <c:v>0.80759090100005448</c:v>
                </c:pt>
                <c:pt idx="3816">
                  <c:v>0.80764570100005451</c:v>
                </c:pt>
                <c:pt idx="3817">
                  <c:v>0.80770050100005453</c:v>
                </c:pt>
                <c:pt idx="3818">
                  <c:v>0.80775530100005455</c:v>
                </c:pt>
                <c:pt idx="3819">
                  <c:v>0.80781010100005457</c:v>
                </c:pt>
                <c:pt idx="3820">
                  <c:v>0.80786490100005459</c:v>
                </c:pt>
                <c:pt idx="3821">
                  <c:v>0.80791970100005461</c:v>
                </c:pt>
                <c:pt idx="3822">
                  <c:v>0.80797450100005463</c:v>
                </c:pt>
                <c:pt idx="3823">
                  <c:v>0.80802930100005466</c:v>
                </c:pt>
                <c:pt idx="3824">
                  <c:v>0.80808410100005468</c:v>
                </c:pt>
                <c:pt idx="3825">
                  <c:v>0.8081389010000547</c:v>
                </c:pt>
                <c:pt idx="3826">
                  <c:v>0.80819370100005472</c:v>
                </c:pt>
                <c:pt idx="3827">
                  <c:v>0.80824850100005474</c:v>
                </c:pt>
                <c:pt idx="3828">
                  <c:v>0.80830330100005476</c:v>
                </c:pt>
                <c:pt idx="3829">
                  <c:v>0.80835810100005479</c:v>
                </c:pt>
                <c:pt idx="3830">
                  <c:v>0.80841290100005481</c:v>
                </c:pt>
                <c:pt idx="3831">
                  <c:v>0.80846770100005483</c:v>
                </c:pt>
                <c:pt idx="3832">
                  <c:v>0.80852250100005485</c:v>
                </c:pt>
                <c:pt idx="3833">
                  <c:v>0.80857730100005487</c:v>
                </c:pt>
                <c:pt idx="3834">
                  <c:v>0.80863210100005489</c:v>
                </c:pt>
                <c:pt idx="3835">
                  <c:v>0.80868690100005491</c:v>
                </c:pt>
                <c:pt idx="3836">
                  <c:v>0.80874170100005494</c:v>
                </c:pt>
                <c:pt idx="3837">
                  <c:v>0.80879650100005496</c:v>
                </c:pt>
                <c:pt idx="3838">
                  <c:v>0.80885130100005498</c:v>
                </c:pt>
                <c:pt idx="3839">
                  <c:v>0.808906101000055</c:v>
                </c:pt>
                <c:pt idx="3840">
                  <c:v>0.80896090100005502</c:v>
                </c:pt>
                <c:pt idx="3841">
                  <c:v>0.80901570100005504</c:v>
                </c:pt>
                <c:pt idx="3842">
                  <c:v>0.80907050100005506</c:v>
                </c:pt>
                <c:pt idx="3843">
                  <c:v>0.80912530100005509</c:v>
                </c:pt>
                <c:pt idx="3844">
                  <c:v>0.80918010100005511</c:v>
                </c:pt>
                <c:pt idx="3845">
                  <c:v>0.80923490100005513</c:v>
                </c:pt>
                <c:pt idx="3846">
                  <c:v>0.80928970100005515</c:v>
                </c:pt>
                <c:pt idx="3847">
                  <c:v>0.80934450100005517</c:v>
                </c:pt>
                <c:pt idx="3848">
                  <c:v>0.80939930100005519</c:v>
                </c:pt>
                <c:pt idx="3849">
                  <c:v>0.80945410100005522</c:v>
                </c:pt>
                <c:pt idx="3850">
                  <c:v>0.80950890100005524</c:v>
                </c:pt>
                <c:pt idx="3851">
                  <c:v>0.80956370100005526</c:v>
                </c:pt>
                <c:pt idx="3852">
                  <c:v>0.80961850100005528</c:v>
                </c:pt>
                <c:pt idx="3853">
                  <c:v>0.8096733010000553</c:v>
                </c:pt>
                <c:pt idx="3854">
                  <c:v>0.80972810100005532</c:v>
                </c:pt>
                <c:pt idx="3855">
                  <c:v>0.80978290100005534</c:v>
                </c:pt>
                <c:pt idx="3856">
                  <c:v>0.80983770100005537</c:v>
                </c:pt>
                <c:pt idx="3857">
                  <c:v>0.80989250100005539</c:v>
                </c:pt>
                <c:pt idx="3858">
                  <c:v>0.80994730100005541</c:v>
                </c:pt>
                <c:pt idx="3859">
                  <c:v>0.81000210100005543</c:v>
                </c:pt>
                <c:pt idx="3860">
                  <c:v>0.81005690100005545</c:v>
                </c:pt>
                <c:pt idx="3861">
                  <c:v>0.81011170100005547</c:v>
                </c:pt>
                <c:pt idx="3862">
                  <c:v>0.81016650100005549</c:v>
                </c:pt>
                <c:pt idx="3863">
                  <c:v>0.81022130100005552</c:v>
                </c:pt>
                <c:pt idx="3864">
                  <c:v>0.81027610100005554</c:v>
                </c:pt>
                <c:pt idx="3865">
                  <c:v>0.81033090100005556</c:v>
                </c:pt>
                <c:pt idx="3866">
                  <c:v>0.81038570100005558</c:v>
                </c:pt>
                <c:pt idx="3867">
                  <c:v>0.8104405010000556</c:v>
                </c:pt>
                <c:pt idx="3868">
                  <c:v>0.81049530100005562</c:v>
                </c:pt>
                <c:pt idx="3869">
                  <c:v>0.81055010100005564</c:v>
                </c:pt>
                <c:pt idx="3870">
                  <c:v>0.81060490100005567</c:v>
                </c:pt>
                <c:pt idx="3871">
                  <c:v>0.81065970100005569</c:v>
                </c:pt>
                <c:pt idx="3872">
                  <c:v>0.81071450100005571</c:v>
                </c:pt>
                <c:pt idx="3873">
                  <c:v>0.81076930100005573</c:v>
                </c:pt>
                <c:pt idx="3874">
                  <c:v>0.81082410100005575</c:v>
                </c:pt>
                <c:pt idx="3875">
                  <c:v>0.81087890100005577</c:v>
                </c:pt>
                <c:pt idx="3876">
                  <c:v>0.8109337010000558</c:v>
                </c:pt>
                <c:pt idx="3877">
                  <c:v>0.81098850100005582</c:v>
                </c:pt>
                <c:pt idx="3878">
                  <c:v>0.81104330100005584</c:v>
                </c:pt>
                <c:pt idx="3879">
                  <c:v>0.81109810100005586</c:v>
                </c:pt>
                <c:pt idx="3880">
                  <c:v>0.81115290100005588</c:v>
                </c:pt>
                <c:pt idx="3881">
                  <c:v>0.8112077010000559</c:v>
                </c:pt>
                <c:pt idx="3882">
                  <c:v>0.81126250100005592</c:v>
                </c:pt>
                <c:pt idx="3883">
                  <c:v>0.81131730100005595</c:v>
                </c:pt>
                <c:pt idx="3884">
                  <c:v>0.81137210100005597</c:v>
                </c:pt>
                <c:pt idx="3885">
                  <c:v>0.81142690100005599</c:v>
                </c:pt>
                <c:pt idx="3886">
                  <c:v>0.81148170100005601</c:v>
                </c:pt>
                <c:pt idx="3887">
                  <c:v>0.81153650100005603</c:v>
                </c:pt>
                <c:pt idx="3888">
                  <c:v>0.81159130100005605</c:v>
                </c:pt>
                <c:pt idx="3889">
                  <c:v>0.81164610100005607</c:v>
                </c:pt>
                <c:pt idx="3890">
                  <c:v>0.8117009010000561</c:v>
                </c:pt>
                <c:pt idx="3891">
                  <c:v>0.81175570100005612</c:v>
                </c:pt>
                <c:pt idx="3892">
                  <c:v>0.81181050100005614</c:v>
                </c:pt>
                <c:pt idx="3893">
                  <c:v>0.81186530100005616</c:v>
                </c:pt>
                <c:pt idx="3894">
                  <c:v>0.81192010100005618</c:v>
                </c:pt>
                <c:pt idx="3895">
                  <c:v>0.8119749010000562</c:v>
                </c:pt>
                <c:pt idx="3896">
                  <c:v>0.81202970100005623</c:v>
                </c:pt>
                <c:pt idx="3897">
                  <c:v>0.81208450100005625</c:v>
                </c:pt>
                <c:pt idx="3898">
                  <c:v>0.81213930100005627</c:v>
                </c:pt>
                <c:pt idx="3899">
                  <c:v>0.81219410100005629</c:v>
                </c:pt>
                <c:pt idx="3900">
                  <c:v>0.81224890100005631</c:v>
                </c:pt>
                <c:pt idx="3901">
                  <c:v>0.81230370100005633</c:v>
                </c:pt>
                <c:pt idx="3902">
                  <c:v>0.81235850100005635</c:v>
                </c:pt>
                <c:pt idx="3903">
                  <c:v>0.81241330100005638</c:v>
                </c:pt>
                <c:pt idx="3904">
                  <c:v>0.8124681010000564</c:v>
                </c:pt>
                <c:pt idx="3905">
                  <c:v>0.81252290100005642</c:v>
                </c:pt>
                <c:pt idx="3906">
                  <c:v>0.81257770100005644</c:v>
                </c:pt>
                <c:pt idx="3907">
                  <c:v>0.81263250100005646</c:v>
                </c:pt>
                <c:pt idx="3908">
                  <c:v>0.81268730100005648</c:v>
                </c:pt>
                <c:pt idx="3909">
                  <c:v>0.8127421010000565</c:v>
                </c:pt>
                <c:pt idx="3910">
                  <c:v>0.81279690100005653</c:v>
                </c:pt>
                <c:pt idx="3911">
                  <c:v>0.81285170100005655</c:v>
                </c:pt>
                <c:pt idx="3912">
                  <c:v>0.81290650100005657</c:v>
                </c:pt>
                <c:pt idx="3913">
                  <c:v>0.81296130100005659</c:v>
                </c:pt>
                <c:pt idx="3914">
                  <c:v>0.81301610100005661</c:v>
                </c:pt>
                <c:pt idx="3915">
                  <c:v>0.81307090100005663</c:v>
                </c:pt>
                <c:pt idx="3916">
                  <c:v>0.81312570100005666</c:v>
                </c:pt>
                <c:pt idx="3917">
                  <c:v>0.81318050100005668</c:v>
                </c:pt>
                <c:pt idx="3918">
                  <c:v>0.8132353010000567</c:v>
                </c:pt>
                <c:pt idx="3919">
                  <c:v>0.81329010100005672</c:v>
                </c:pt>
                <c:pt idx="3920">
                  <c:v>0.81334490100005674</c:v>
                </c:pt>
                <c:pt idx="3921">
                  <c:v>0.81339970100005676</c:v>
                </c:pt>
                <c:pt idx="3922">
                  <c:v>0.81345450100005678</c:v>
                </c:pt>
                <c:pt idx="3923">
                  <c:v>0.81350930100005681</c:v>
                </c:pt>
                <c:pt idx="3924">
                  <c:v>0.81356410100005683</c:v>
                </c:pt>
                <c:pt idx="3925">
                  <c:v>0.81361890100005685</c:v>
                </c:pt>
                <c:pt idx="3926">
                  <c:v>0.81367370100005687</c:v>
                </c:pt>
                <c:pt idx="3927">
                  <c:v>0.81372850100005689</c:v>
                </c:pt>
                <c:pt idx="3928">
                  <c:v>0.81378330100005691</c:v>
                </c:pt>
                <c:pt idx="3929">
                  <c:v>0.81383810100005693</c:v>
                </c:pt>
                <c:pt idx="3930">
                  <c:v>0.81389290100005696</c:v>
                </c:pt>
                <c:pt idx="3931">
                  <c:v>0.81394770100005698</c:v>
                </c:pt>
                <c:pt idx="3932">
                  <c:v>0.814002501000057</c:v>
                </c:pt>
                <c:pt idx="3933">
                  <c:v>0.81405730100005702</c:v>
                </c:pt>
                <c:pt idx="3934">
                  <c:v>0.81411210100005704</c:v>
                </c:pt>
                <c:pt idx="3935">
                  <c:v>0.81416690100005706</c:v>
                </c:pt>
                <c:pt idx="3936">
                  <c:v>0.81422170100005709</c:v>
                </c:pt>
                <c:pt idx="3937">
                  <c:v>0.81427650100005711</c:v>
                </c:pt>
                <c:pt idx="3938">
                  <c:v>0.81433130100005713</c:v>
                </c:pt>
                <c:pt idx="3939">
                  <c:v>0.81438610100005715</c:v>
                </c:pt>
                <c:pt idx="3940">
                  <c:v>0.81444090100005717</c:v>
                </c:pt>
                <c:pt idx="3941">
                  <c:v>0.81449570100005719</c:v>
                </c:pt>
                <c:pt idx="3942">
                  <c:v>0.81455050100005721</c:v>
                </c:pt>
                <c:pt idx="3943">
                  <c:v>0.81460530100005724</c:v>
                </c:pt>
                <c:pt idx="3944">
                  <c:v>0.81466010100005726</c:v>
                </c:pt>
                <c:pt idx="3945">
                  <c:v>0.81471490100005728</c:v>
                </c:pt>
                <c:pt idx="3946">
                  <c:v>0.8147697010000573</c:v>
                </c:pt>
                <c:pt idx="3947">
                  <c:v>0.81482450100005732</c:v>
                </c:pt>
                <c:pt idx="3948">
                  <c:v>0.81487930100005734</c:v>
                </c:pt>
                <c:pt idx="3949">
                  <c:v>0.81493410100005736</c:v>
                </c:pt>
                <c:pt idx="3950">
                  <c:v>0.81498890100005739</c:v>
                </c:pt>
                <c:pt idx="3951">
                  <c:v>0.81504370100005741</c:v>
                </c:pt>
                <c:pt idx="3952">
                  <c:v>0.81509850100005743</c:v>
                </c:pt>
                <c:pt idx="3953">
                  <c:v>0.81515330100005745</c:v>
                </c:pt>
                <c:pt idx="3954">
                  <c:v>0.81520810100005747</c:v>
                </c:pt>
                <c:pt idx="3955">
                  <c:v>0.81526290100005749</c:v>
                </c:pt>
                <c:pt idx="3956">
                  <c:v>0.81531770100005752</c:v>
                </c:pt>
                <c:pt idx="3957">
                  <c:v>0.81537250100005754</c:v>
                </c:pt>
                <c:pt idx="3958">
                  <c:v>0.81542730100005756</c:v>
                </c:pt>
                <c:pt idx="3959">
                  <c:v>0.81548210100005758</c:v>
                </c:pt>
                <c:pt idx="3960">
                  <c:v>0.8155369010000576</c:v>
                </c:pt>
                <c:pt idx="3961">
                  <c:v>0.81559170100005762</c:v>
                </c:pt>
                <c:pt idx="3962">
                  <c:v>0.81564650100005764</c:v>
                </c:pt>
                <c:pt idx="3963">
                  <c:v>0.81570130100005767</c:v>
                </c:pt>
                <c:pt idx="3964">
                  <c:v>0.81575610100005769</c:v>
                </c:pt>
                <c:pt idx="3965">
                  <c:v>0.81581090100005771</c:v>
                </c:pt>
                <c:pt idx="3966">
                  <c:v>0.81586570100005773</c:v>
                </c:pt>
                <c:pt idx="3967">
                  <c:v>0.81592050100005775</c:v>
                </c:pt>
                <c:pt idx="3968">
                  <c:v>0.81597530100005777</c:v>
                </c:pt>
                <c:pt idx="3969">
                  <c:v>0.81603010100005779</c:v>
                </c:pt>
                <c:pt idx="3970">
                  <c:v>0.81608490100005782</c:v>
                </c:pt>
                <c:pt idx="3971">
                  <c:v>0.81613970100005784</c:v>
                </c:pt>
                <c:pt idx="3972">
                  <c:v>0.81619450100005786</c:v>
                </c:pt>
                <c:pt idx="3973">
                  <c:v>0.81624930100005788</c:v>
                </c:pt>
                <c:pt idx="3974">
                  <c:v>0.8163041010000579</c:v>
                </c:pt>
                <c:pt idx="3975">
                  <c:v>0.81635890100005792</c:v>
                </c:pt>
                <c:pt idx="3976">
                  <c:v>0.81641370100005795</c:v>
                </c:pt>
                <c:pt idx="3977">
                  <c:v>0.81646850100005797</c:v>
                </c:pt>
                <c:pt idx="3978">
                  <c:v>0.81652330100005799</c:v>
                </c:pt>
                <c:pt idx="3979">
                  <c:v>0.81657810100005801</c:v>
                </c:pt>
                <c:pt idx="3980">
                  <c:v>0.81663290100005803</c:v>
                </c:pt>
                <c:pt idx="3981">
                  <c:v>0.81668770100005805</c:v>
                </c:pt>
                <c:pt idx="3982">
                  <c:v>0.81674250100005807</c:v>
                </c:pt>
                <c:pt idx="3983">
                  <c:v>0.8167973010000581</c:v>
                </c:pt>
                <c:pt idx="3984">
                  <c:v>0.81685210100005812</c:v>
                </c:pt>
                <c:pt idx="3985">
                  <c:v>0.81690690100005814</c:v>
                </c:pt>
                <c:pt idx="3986">
                  <c:v>0.81696170100005816</c:v>
                </c:pt>
                <c:pt idx="3987">
                  <c:v>0.81701650100005818</c:v>
                </c:pt>
                <c:pt idx="3988">
                  <c:v>0.8170713010000582</c:v>
                </c:pt>
                <c:pt idx="3989">
                  <c:v>0.81712610100005822</c:v>
                </c:pt>
                <c:pt idx="3990">
                  <c:v>0.81718090100005825</c:v>
                </c:pt>
                <c:pt idx="3991">
                  <c:v>0.81723570100005827</c:v>
                </c:pt>
                <c:pt idx="3992">
                  <c:v>0.81729050100005829</c:v>
                </c:pt>
                <c:pt idx="3993">
                  <c:v>0.81734530100005831</c:v>
                </c:pt>
                <c:pt idx="3994">
                  <c:v>0.81740010100005833</c:v>
                </c:pt>
                <c:pt idx="3995">
                  <c:v>0.81745490100005835</c:v>
                </c:pt>
                <c:pt idx="3996">
                  <c:v>0.81750970100005838</c:v>
                </c:pt>
                <c:pt idx="3997">
                  <c:v>0.8175645010000584</c:v>
                </c:pt>
                <c:pt idx="3998">
                  <c:v>0.81761930100005842</c:v>
                </c:pt>
                <c:pt idx="3999">
                  <c:v>0.81767410100005844</c:v>
                </c:pt>
                <c:pt idx="4000">
                  <c:v>0.81772890100005846</c:v>
                </c:pt>
                <c:pt idx="4001">
                  <c:v>0.81778370100005848</c:v>
                </c:pt>
                <c:pt idx="4002">
                  <c:v>0.8178385010000585</c:v>
                </c:pt>
                <c:pt idx="4003">
                  <c:v>0.81789330100005853</c:v>
                </c:pt>
                <c:pt idx="4004">
                  <c:v>0.81794810100005855</c:v>
                </c:pt>
                <c:pt idx="4005">
                  <c:v>0.81800290100005857</c:v>
                </c:pt>
                <c:pt idx="4006">
                  <c:v>0.81805770100005859</c:v>
                </c:pt>
                <c:pt idx="4007">
                  <c:v>0.81811250100005861</c:v>
                </c:pt>
                <c:pt idx="4008">
                  <c:v>0.81816730100005863</c:v>
                </c:pt>
                <c:pt idx="4009">
                  <c:v>0.81822210100005865</c:v>
                </c:pt>
                <c:pt idx="4010">
                  <c:v>0.81827690100005868</c:v>
                </c:pt>
                <c:pt idx="4011">
                  <c:v>0.8183317010000587</c:v>
                </c:pt>
                <c:pt idx="4012">
                  <c:v>0.81838650100005872</c:v>
                </c:pt>
                <c:pt idx="4013">
                  <c:v>0.81844130100005874</c:v>
                </c:pt>
                <c:pt idx="4014">
                  <c:v>0.81849610100005876</c:v>
                </c:pt>
                <c:pt idx="4015">
                  <c:v>0.81855090100005878</c:v>
                </c:pt>
                <c:pt idx="4016">
                  <c:v>0.81860570100005881</c:v>
                </c:pt>
                <c:pt idx="4017">
                  <c:v>0.81866050100005883</c:v>
                </c:pt>
                <c:pt idx="4018">
                  <c:v>0.81871530100005885</c:v>
                </c:pt>
                <c:pt idx="4019">
                  <c:v>0.81877010100005887</c:v>
                </c:pt>
                <c:pt idx="4020">
                  <c:v>0.81882490100005889</c:v>
                </c:pt>
                <c:pt idx="4021">
                  <c:v>0.81887970100005891</c:v>
                </c:pt>
                <c:pt idx="4022">
                  <c:v>0.81893450100005893</c:v>
                </c:pt>
                <c:pt idx="4023">
                  <c:v>0.81898930100005896</c:v>
                </c:pt>
                <c:pt idx="4024">
                  <c:v>0.81904410100005898</c:v>
                </c:pt>
                <c:pt idx="4025">
                  <c:v>0.819098901000059</c:v>
                </c:pt>
                <c:pt idx="4026">
                  <c:v>0.81915370100005902</c:v>
                </c:pt>
                <c:pt idx="4027">
                  <c:v>0.81920850100005904</c:v>
                </c:pt>
                <c:pt idx="4028">
                  <c:v>0.81926330100005906</c:v>
                </c:pt>
                <c:pt idx="4029">
                  <c:v>0.81931810100005908</c:v>
                </c:pt>
                <c:pt idx="4030">
                  <c:v>0.81937290100005911</c:v>
                </c:pt>
                <c:pt idx="4031">
                  <c:v>0.81942770100005913</c:v>
                </c:pt>
                <c:pt idx="4032">
                  <c:v>0.81948250100005915</c:v>
                </c:pt>
                <c:pt idx="4033">
                  <c:v>0.81953730100005917</c:v>
                </c:pt>
                <c:pt idx="4034">
                  <c:v>0.81959210100005919</c:v>
                </c:pt>
                <c:pt idx="4035">
                  <c:v>0.81964690100005921</c:v>
                </c:pt>
                <c:pt idx="4036">
                  <c:v>0.81970170100005924</c:v>
                </c:pt>
                <c:pt idx="4037">
                  <c:v>0.81975650100005926</c:v>
                </c:pt>
                <c:pt idx="4038">
                  <c:v>0.81981130100005928</c:v>
                </c:pt>
                <c:pt idx="4039">
                  <c:v>0.8198661010000593</c:v>
                </c:pt>
                <c:pt idx="4040">
                  <c:v>0.81992090100005932</c:v>
                </c:pt>
                <c:pt idx="4041">
                  <c:v>0.81997570100005934</c:v>
                </c:pt>
                <c:pt idx="4042">
                  <c:v>0.82003050100005936</c:v>
                </c:pt>
                <c:pt idx="4043">
                  <c:v>0.82008530100005939</c:v>
                </c:pt>
                <c:pt idx="4044">
                  <c:v>0.82014010100005941</c:v>
                </c:pt>
                <c:pt idx="4045">
                  <c:v>0.82019490100005943</c:v>
                </c:pt>
                <c:pt idx="4046">
                  <c:v>0.82024970100005945</c:v>
                </c:pt>
                <c:pt idx="4047">
                  <c:v>0.82030450100005947</c:v>
                </c:pt>
                <c:pt idx="4048">
                  <c:v>0.82035930100005949</c:v>
                </c:pt>
                <c:pt idx="4049">
                  <c:v>0.82041410100005951</c:v>
                </c:pt>
                <c:pt idx="4050">
                  <c:v>0.82046890100005954</c:v>
                </c:pt>
                <c:pt idx="4051">
                  <c:v>0.82052370100005956</c:v>
                </c:pt>
                <c:pt idx="4052">
                  <c:v>0.82057850100005958</c:v>
                </c:pt>
                <c:pt idx="4053">
                  <c:v>0.8206333010000596</c:v>
                </c:pt>
                <c:pt idx="4054">
                  <c:v>0.82068810100005962</c:v>
                </c:pt>
                <c:pt idx="4055">
                  <c:v>0.82074290100005964</c:v>
                </c:pt>
                <c:pt idx="4056">
                  <c:v>0.82079770100005967</c:v>
                </c:pt>
                <c:pt idx="4057">
                  <c:v>0.82085250100005969</c:v>
                </c:pt>
                <c:pt idx="4058">
                  <c:v>0.82090730100005971</c:v>
                </c:pt>
                <c:pt idx="4059">
                  <c:v>0.82095750100005971</c:v>
                </c:pt>
                <c:pt idx="4060">
                  <c:v>0.82100770100005971</c:v>
                </c:pt>
                <c:pt idx="4061">
                  <c:v>0.82105790100005971</c:v>
                </c:pt>
                <c:pt idx="4062">
                  <c:v>0.82110810100005971</c:v>
                </c:pt>
                <c:pt idx="4063">
                  <c:v>0.82115830100005971</c:v>
                </c:pt>
                <c:pt idx="4064">
                  <c:v>0.82120850100005971</c:v>
                </c:pt>
                <c:pt idx="4065">
                  <c:v>0.82125870100005971</c:v>
                </c:pt>
                <c:pt idx="4066">
                  <c:v>0.82130890100005971</c:v>
                </c:pt>
                <c:pt idx="4067">
                  <c:v>0.82135910100005971</c:v>
                </c:pt>
                <c:pt idx="4068">
                  <c:v>0.82140930100005971</c:v>
                </c:pt>
                <c:pt idx="4069">
                  <c:v>0.82145950100005971</c:v>
                </c:pt>
                <c:pt idx="4070">
                  <c:v>0.82150970100005971</c:v>
                </c:pt>
                <c:pt idx="4071">
                  <c:v>0.82155990100005971</c:v>
                </c:pt>
                <c:pt idx="4072">
                  <c:v>0.82161010100005971</c:v>
                </c:pt>
                <c:pt idx="4073">
                  <c:v>0.82166030100005971</c:v>
                </c:pt>
                <c:pt idx="4074">
                  <c:v>0.82171050100005971</c:v>
                </c:pt>
                <c:pt idx="4075">
                  <c:v>0.82176070100005971</c:v>
                </c:pt>
                <c:pt idx="4076">
                  <c:v>0.82181090100005971</c:v>
                </c:pt>
                <c:pt idx="4077">
                  <c:v>0.82186110100005971</c:v>
                </c:pt>
                <c:pt idx="4078">
                  <c:v>0.82191130100005971</c:v>
                </c:pt>
                <c:pt idx="4079">
                  <c:v>0.82196150100005971</c:v>
                </c:pt>
                <c:pt idx="4080">
                  <c:v>0.82201170100005971</c:v>
                </c:pt>
                <c:pt idx="4081">
                  <c:v>0.82206190100005971</c:v>
                </c:pt>
                <c:pt idx="4082">
                  <c:v>0.82211210100005971</c:v>
                </c:pt>
                <c:pt idx="4083">
                  <c:v>0.82216230100005971</c:v>
                </c:pt>
                <c:pt idx="4084">
                  <c:v>0.82221250100005971</c:v>
                </c:pt>
                <c:pt idx="4085">
                  <c:v>0.82226270100005971</c:v>
                </c:pt>
                <c:pt idx="4086">
                  <c:v>0.82231290100005971</c:v>
                </c:pt>
                <c:pt idx="4087">
                  <c:v>0.82236310100005972</c:v>
                </c:pt>
                <c:pt idx="4088">
                  <c:v>0.82241330100005972</c:v>
                </c:pt>
                <c:pt idx="4089">
                  <c:v>0.82246350100005972</c:v>
                </c:pt>
                <c:pt idx="4090">
                  <c:v>0.82251370100005972</c:v>
                </c:pt>
                <c:pt idx="4091">
                  <c:v>0.82256390100005972</c:v>
                </c:pt>
                <c:pt idx="4092">
                  <c:v>0.82261410100005972</c:v>
                </c:pt>
                <c:pt idx="4093">
                  <c:v>0.82266430100005972</c:v>
                </c:pt>
                <c:pt idx="4094">
                  <c:v>0.82271450100005972</c:v>
                </c:pt>
                <c:pt idx="4095">
                  <c:v>0.82276470100005972</c:v>
                </c:pt>
                <c:pt idx="4096">
                  <c:v>0.82281490100005972</c:v>
                </c:pt>
                <c:pt idx="4097">
                  <c:v>0.82286510100005972</c:v>
                </c:pt>
                <c:pt idx="4098">
                  <c:v>0.82291530100005972</c:v>
                </c:pt>
                <c:pt idx="4099">
                  <c:v>0.82296550100005972</c:v>
                </c:pt>
                <c:pt idx="4100">
                  <c:v>0.82301570100005972</c:v>
                </c:pt>
                <c:pt idx="4101">
                  <c:v>0.82306590100005972</c:v>
                </c:pt>
                <c:pt idx="4102">
                  <c:v>0.82311610100005972</c:v>
                </c:pt>
                <c:pt idx="4103">
                  <c:v>0.82316630100005972</c:v>
                </c:pt>
                <c:pt idx="4104">
                  <c:v>0.82321650100005972</c:v>
                </c:pt>
                <c:pt idx="4105">
                  <c:v>0.82326670100005972</c:v>
                </c:pt>
                <c:pt idx="4106">
                  <c:v>0.82331690100005972</c:v>
                </c:pt>
                <c:pt idx="4107">
                  <c:v>0.82336710100005972</c:v>
                </c:pt>
                <c:pt idx="4108">
                  <c:v>0.82341730100005972</c:v>
                </c:pt>
                <c:pt idx="4109">
                  <c:v>0.82346750100005972</c:v>
                </c:pt>
                <c:pt idx="4110">
                  <c:v>0.82351770100005972</c:v>
                </c:pt>
                <c:pt idx="4111">
                  <c:v>0.82356790100005972</c:v>
                </c:pt>
                <c:pt idx="4112">
                  <c:v>0.82361810100005972</c:v>
                </c:pt>
                <c:pt idx="4113">
                  <c:v>0.82366830100005972</c:v>
                </c:pt>
                <c:pt idx="4114">
                  <c:v>0.82371850100005972</c:v>
                </c:pt>
                <c:pt idx="4115">
                  <c:v>0.82376870100005972</c:v>
                </c:pt>
                <c:pt idx="4116">
                  <c:v>0.82381890100005972</c:v>
                </c:pt>
                <c:pt idx="4117">
                  <c:v>0.82386910100005972</c:v>
                </c:pt>
                <c:pt idx="4118">
                  <c:v>0.82391930100005972</c:v>
                </c:pt>
                <c:pt idx="4119">
                  <c:v>0.82396950100005972</c:v>
                </c:pt>
                <c:pt idx="4120">
                  <c:v>0.82401970100005972</c:v>
                </c:pt>
                <c:pt idx="4121">
                  <c:v>0.82406990100005972</c:v>
                </c:pt>
                <c:pt idx="4122">
                  <c:v>0.82412010100005972</c:v>
                </c:pt>
                <c:pt idx="4123">
                  <c:v>0.82417030100005972</c:v>
                </c:pt>
                <c:pt idx="4124">
                  <c:v>0.82422050100005972</c:v>
                </c:pt>
                <c:pt idx="4125">
                  <c:v>0.82427070100005972</c:v>
                </c:pt>
                <c:pt idx="4126">
                  <c:v>0.82432090100005972</c:v>
                </c:pt>
                <c:pt idx="4127">
                  <c:v>0.82437110100005973</c:v>
                </c:pt>
                <c:pt idx="4128">
                  <c:v>0.82442130100005973</c:v>
                </c:pt>
                <c:pt idx="4129">
                  <c:v>0.82447150100005973</c:v>
                </c:pt>
                <c:pt idx="4130">
                  <c:v>0.82452170100005973</c:v>
                </c:pt>
                <c:pt idx="4131">
                  <c:v>0.82457190100005973</c:v>
                </c:pt>
                <c:pt idx="4132">
                  <c:v>0.82462210100005973</c:v>
                </c:pt>
                <c:pt idx="4133">
                  <c:v>0.82467230100005973</c:v>
                </c:pt>
                <c:pt idx="4134">
                  <c:v>0.82472250100005973</c:v>
                </c:pt>
                <c:pt idx="4135">
                  <c:v>0.82477270100005973</c:v>
                </c:pt>
                <c:pt idx="4136">
                  <c:v>0.82482290100005973</c:v>
                </c:pt>
                <c:pt idx="4137">
                  <c:v>0.82487310100005973</c:v>
                </c:pt>
                <c:pt idx="4138">
                  <c:v>0.82492330100005973</c:v>
                </c:pt>
                <c:pt idx="4139">
                  <c:v>0.82497350100005973</c:v>
                </c:pt>
                <c:pt idx="4140">
                  <c:v>0.82502370100005973</c:v>
                </c:pt>
                <c:pt idx="4141">
                  <c:v>0.82507390100005973</c:v>
                </c:pt>
                <c:pt idx="4142">
                  <c:v>0.82512410100005973</c:v>
                </c:pt>
                <c:pt idx="4143">
                  <c:v>0.82517430100005973</c:v>
                </c:pt>
                <c:pt idx="4144">
                  <c:v>0.82522450100005973</c:v>
                </c:pt>
                <c:pt idx="4145">
                  <c:v>0.82527470100005973</c:v>
                </c:pt>
                <c:pt idx="4146">
                  <c:v>0.82532490100005973</c:v>
                </c:pt>
                <c:pt idx="4147">
                  <c:v>0.82537510100005973</c:v>
                </c:pt>
                <c:pt idx="4148">
                  <c:v>0.82542530100005973</c:v>
                </c:pt>
                <c:pt idx="4149">
                  <c:v>0.82547550100005973</c:v>
                </c:pt>
                <c:pt idx="4150">
                  <c:v>0.82552570100005973</c:v>
                </c:pt>
                <c:pt idx="4151">
                  <c:v>0.82557590100005973</c:v>
                </c:pt>
                <c:pt idx="4152">
                  <c:v>0.82562610100005973</c:v>
                </c:pt>
                <c:pt idx="4153">
                  <c:v>0.82567630100005973</c:v>
                </c:pt>
                <c:pt idx="4154">
                  <c:v>0.82572650100005973</c:v>
                </c:pt>
                <c:pt idx="4155">
                  <c:v>0.82577670100005973</c:v>
                </c:pt>
                <c:pt idx="4156">
                  <c:v>0.82582690100005973</c:v>
                </c:pt>
                <c:pt idx="4157">
                  <c:v>0.82587710100005973</c:v>
                </c:pt>
                <c:pt idx="4158">
                  <c:v>0.82592730100005973</c:v>
                </c:pt>
                <c:pt idx="4159">
                  <c:v>0.82597750100005973</c:v>
                </c:pt>
                <c:pt idx="4160">
                  <c:v>0.82602770100005973</c:v>
                </c:pt>
                <c:pt idx="4161">
                  <c:v>0.82607790100005973</c:v>
                </c:pt>
                <c:pt idx="4162">
                  <c:v>0.82612810100005973</c:v>
                </c:pt>
                <c:pt idx="4163">
                  <c:v>0.82617830100005973</c:v>
                </c:pt>
                <c:pt idx="4164">
                  <c:v>0.82622850100005973</c:v>
                </c:pt>
                <c:pt idx="4165">
                  <c:v>0.82627870100005973</c:v>
                </c:pt>
                <c:pt idx="4166">
                  <c:v>0.82632890100005973</c:v>
                </c:pt>
                <c:pt idx="4167">
                  <c:v>0.82637910100005973</c:v>
                </c:pt>
                <c:pt idx="4168">
                  <c:v>0.82642930100005974</c:v>
                </c:pt>
                <c:pt idx="4169">
                  <c:v>0.82647950100005974</c:v>
                </c:pt>
                <c:pt idx="4170">
                  <c:v>0.82652970100005974</c:v>
                </c:pt>
                <c:pt idx="4171">
                  <c:v>0.82657990100005974</c:v>
                </c:pt>
                <c:pt idx="4172">
                  <c:v>0.82663010100005974</c:v>
                </c:pt>
                <c:pt idx="4173">
                  <c:v>0.82668030100005974</c:v>
                </c:pt>
                <c:pt idx="4174">
                  <c:v>0.82673050100005974</c:v>
                </c:pt>
                <c:pt idx="4175">
                  <c:v>0.82678070100005974</c:v>
                </c:pt>
                <c:pt idx="4176">
                  <c:v>0.82683090100005974</c:v>
                </c:pt>
                <c:pt idx="4177">
                  <c:v>0.82688110100005974</c:v>
                </c:pt>
                <c:pt idx="4178">
                  <c:v>0.82693130100005974</c:v>
                </c:pt>
                <c:pt idx="4179">
                  <c:v>0.82698150100005974</c:v>
                </c:pt>
                <c:pt idx="4180">
                  <c:v>0.82703170100005974</c:v>
                </c:pt>
                <c:pt idx="4181">
                  <c:v>0.82708190100005974</c:v>
                </c:pt>
                <c:pt idx="4182">
                  <c:v>0.82713210100005974</c:v>
                </c:pt>
                <c:pt idx="4183">
                  <c:v>0.82718230100005974</c:v>
                </c:pt>
                <c:pt idx="4184">
                  <c:v>0.82723250100005974</c:v>
                </c:pt>
                <c:pt idx="4185">
                  <c:v>0.82728270100005974</c:v>
                </c:pt>
                <c:pt idx="4186">
                  <c:v>0.82733290100005974</c:v>
                </c:pt>
                <c:pt idx="4187">
                  <c:v>0.82738310100005974</c:v>
                </c:pt>
                <c:pt idx="4188">
                  <c:v>0.82743330100005974</c:v>
                </c:pt>
                <c:pt idx="4189">
                  <c:v>0.82748350100005974</c:v>
                </c:pt>
                <c:pt idx="4190">
                  <c:v>0.82753370100005974</c:v>
                </c:pt>
                <c:pt idx="4191">
                  <c:v>0.82758390100005974</c:v>
                </c:pt>
                <c:pt idx="4192">
                  <c:v>0.82763410100005974</c:v>
                </c:pt>
                <c:pt idx="4193">
                  <c:v>0.82768430100005974</c:v>
                </c:pt>
                <c:pt idx="4194">
                  <c:v>0.82773450100005974</c:v>
                </c:pt>
                <c:pt idx="4195">
                  <c:v>0.82778470100005974</c:v>
                </c:pt>
                <c:pt idx="4196">
                  <c:v>0.82783490100005974</c:v>
                </c:pt>
                <c:pt idx="4197">
                  <c:v>0.82788510100005974</c:v>
                </c:pt>
                <c:pt idx="4198">
                  <c:v>0.82793530100005974</c:v>
                </c:pt>
                <c:pt idx="4199">
                  <c:v>0.82798550100005974</c:v>
                </c:pt>
                <c:pt idx="4200">
                  <c:v>0.82803570100005974</c:v>
                </c:pt>
                <c:pt idx="4201">
                  <c:v>0.82808590100005974</c:v>
                </c:pt>
                <c:pt idx="4202">
                  <c:v>0.82813610100005974</c:v>
                </c:pt>
                <c:pt idx="4203">
                  <c:v>0.82818630100005974</c:v>
                </c:pt>
                <c:pt idx="4204">
                  <c:v>0.82823650100005974</c:v>
                </c:pt>
                <c:pt idx="4205">
                  <c:v>0.82828670100005974</c:v>
                </c:pt>
                <c:pt idx="4206">
                  <c:v>0.82833690100005974</c:v>
                </c:pt>
                <c:pt idx="4207">
                  <c:v>0.82838710100005974</c:v>
                </c:pt>
                <c:pt idx="4208">
                  <c:v>0.82843730100005974</c:v>
                </c:pt>
                <c:pt idx="4209">
                  <c:v>0.82848750100005975</c:v>
                </c:pt>
                <c:pt idx="4210">
                  <c:v>0.82853770100005975</c:v>
                </c:pt>
                <c:pt idx="4211">
                  <c:v>0.82858790100005975</c:v>
                </c:pt>
                <c:pt idx="4212">
                  <c:v>0.82863810100005975</c:v>
                </c:pt>
                <c:pt idx="4213">
                  <c:v>0.82868830100005975</c:v>
                </c:pt>
                <c:pt idx="4214">
                  <c:v>0.82873850100005975</c:v>
                </c:pt>
                <c:pt idx="4215">
                  <c:v>0.82878870100005975</c:v>
                </c:pt>
                <c:pt idx="4216">
                  <c:v>0.82883890100005975</c:v>
                </c:pt>
                <c:pt idx="4217">
                  <c:v>0.82888910100005975</c:v>
                </c:pt>
                <c:pt idx="4218">
                  <c:v>0.82893930100005975</c:v>
                </c:pt>
                <c:pt idx="4219">
                  <c:v>0.82898950100005975</c:v>
                </c:pt>
                <c:pt idx="4220">
                  <c:v>0.82903970100005975</c:v>
                </c:pt>
                <c:pt idx="4221">
                  <c:v>0.82908990100005975</c:v>
                </c:pt>
                <c:pt idx="4222">
                  <c:v>0.82914010100005975</c:v>
                </c:pt>
                <c:pt idx="4223">
                  <c:v>0.82919030100005975</c:v>
                </c:pt>
                <c:pt idx="4224">
                  <c:v>0.82924050100005975</c:v>
                </c:pt>
                <c:pt idx="4225">
                  <c:v>0.82929070100005975</c:v>
                </c:pt>
                <c:pt idx="4226">
                  <c:v>0.82934090100005975</c:v>
                </c:pt>
                <c:pt idx="4227">
                  <c:v>0.82939110100005975</c:v>
                </c:pt>
                <c:pt idx="4228">
                  <c:v>0.82944130100005975</c:v>
                </c:pt>
                <c:pt idx="4229">
                  <c:v>0.82949150100005975</c:v>
                </c:pt>
                <c:pt idx="4230">
                  <c:v>0.82954170100005975</c:v>
                </c:pt>
                <c:pt idx="4231">
                  <c:v>0.82959190100005975</c:v>
                </c:pt>
                <c:pt idx="4232">
                  <c:v>0.82964210100005975</c:v>
                </c:pt>
                <c:pt idx="4233">
                  <c:v>0.82969230100005975</c:v>
                </c:pt>
                <c:pt idx="4234">
                  <c:v>0.82974250100005975</c:v>
                </c:pt>
                <c:pt idx="4235">
                  <c:v>0.82979270100005975</c:v>
                </c:pt>
                <c:pt idx="4236">
                  <c:v>0.82984290100005975</c:v>
                </c:pt>
                <c:pt idx="4237">
                  <c:v>0.82989310100005975</c:v>
                </c:pt>
                <c:pt idx="4238">
                  <c:v>0.82994330100005975</c:v>
                </c:pt>
                <c:pt idx="4239">
                  <c:v>0.82999350100005975</c:v>
                </c:pt>
                <c:pt idx="4240">
                  <c:v>0.83004370100005975</c:v>
                </c:pt>
                <c:pt idx="4241">
                  <c:v>0.83009390100005975</c:v>
                </c:pt>
                <c:pt idx="4242">
                  <c:v>0.83014410100005975</c:v>
                </c:pt>
                <c:pt idx="4243">
                  <c:v>0.83019430100005975</c:v>
                </c:pt>
                <c:pt idx="4244">
                  <c:v>0.83024450100005975</c:v>
                </c:pt>
                <c:pt idx="4245">
                  <c:v>0.83029470100005975</c:v>
                </c:pt>
                <c:pt idx="4246">
                  <c:v>0.83034490100005975</c:v>
                </c:pt>
                <c:pt idx="4247">
                  <c:v>0.83039510100005975</c:v>
                </c:pt>
                <c:pt idx="4248">
                  <c:v>0.83044530100005975</c:v>
                </c:pt>
                <c:pt idx="4249">
                  <c:v>0.83049550100005975</c:v>
                </c:pt>
                <c:pt idx="4250">
                  <c:v>0.83054570100005976</c:v>
                </c:pt>
                <c:pt idx="4251">
                  <c:v>0.83059590100005976</c:v>
                </c:pt>
                <c:pt idx="4252">
                  <c:v>0.83064610100005976</c:v>
                </c:pt>
                <c:pt idx="4253">
                  <c:v>0.83069630100005976</c:v>
                </c:pt>
                <c:pt idx="4254">
                  <c:v>0.83074650100005976</c:v>
                </c:pt>
                <c:pt idx="4255">
                  <c:v>0.83079670100005976</c:v>
                </c:pt>
                <c:pt idx="4256">
                  <c:v>0.83084690100005976</c:v>
                </c:pt>
                <c:pt idx="4257">
                  <c:v>0.83089710100005976</c:v>
                </c:pt>
                <c:pt idx="4258">
                  <c:v>0.83094730100005976</c:v>
                </c:pt>
                <c:pt idx="4259">
                  <c:v>0.83099750100005976</c:v>
                </c:pt>
                <c:pt idx="4260">
                  <c:v>0.83104770100005976</c:v>
                </c:pt>
                <c:pt idx="4261">
                  <c:v>0.83109790100005976</c:v>
                </c:pt>
                <c:pt idx="4262">
                  <c:v>0.83114810100005976</c:v>
                </c:pt>
                <c:pt idx="4263">
                  <c:v>0.83119830100005976</c:v>
                </c:pt>
                <c:pt idx="4264">
                  <c:v>0.83124850100005976</c:v>
                </c:pt>
                <c:pt idx="4265">
                  <c:v>0.83129870100005976</c:v>
                </c:pt>
                <c:pt idx="4266">
                  <c:v>0.83134890100005976</c:v>
                </c:pt>
                <c:pt idx="4267">
                  <c:v>0.83139910100005976</c:v>
                </c:pt>
                <c:pt idx="4268">
                  <c:v>0.83144930100005976</c:v>
                </c:pt>
                <c:pt idx="4269">
                  <c:v>0.83149950100005976</c:v>
                </c:pt>
                <c:pt idx="4270">
                  <c:v>0.83154970100005976</c:v>
                </c:pt>
                <c:pt idx="4271">
                  <c:v>0.83159990100005976</c:v>
                </c:pt>
                <c:pt idx="4272">
                  <c:v>0.83165010100005976</c:v>
                </c:pt>
                <c:pt idx="4273">
                  <c:v>0.83170030100005976</c:v>
                </c:pt>
                <c:pt idx="4274">
                  <c:v>0.83175050100005976</c:v>
                </c:pt>
                <c:pt idx="4275">
                  <c:v>0.83180070100005976</c:v>
                </c:pt>
                <c:pt idx="4276">
                  <c:v>0.83185090100005976</c:v>
                </c:pt>
                <c:pt idx="4277">
                  <c:v>0.83190110100005976</c:v>
                </c:pt>
                <c:pt idx="4278">
                  <c:v>0.83195130100005976</c:v>
                </c:pt>
                <c:pt idx="4279">
                  <c:v>0.83200150100005976</c:v>
                </c:pt>
                <c:pt idx="4280">
                  <c:v>0.83205170100005976</c:v>
                </c:pt>
                <c:pt idx="4281">
                  <c:v>0.83210190100005976</c:v>
                </c:pt>
                <c:pt idx="4282">
                  <c:v>0.83215210100005976</c:v>
                </c:pt>
                <c:pt idx="4283">
                  <c:v>0.83220230100005976</c:v>
                </c:pt>
                <c:pt idx="4284">
                  <c:v>0.83225250100005976</c:v>
                </c:pt>
                <c:pt idx="4285">
                  <c:v>0.83230270100005976</c:v>
                </c:pt>
                <c:pt idx="4286">
                  <c:v>0.83235290100005976</c:v>
                </c:pt>
                <c:pt idx="4287">
                  <c:v>0.83240310100005976</c:v>
                </c:pt>
                <c:pt idx="4288">
                  <c:v>0.83245330100005976</c:v>
                </c:pt>
                <c:pt idx="4289">
                  <c:v>0.83250350100005976</c:v>
                </c:pt>
                <c:pt idx="4290">
                  <c:v>0.83255370100005976</c:v>
                </c:pt>
                <c:pt idx="4291">
                  <c:v>0.83260390100005977</c:v>
                </c:pt>
                <c:pt idx="4292">
                  <c:v>0.83265410100005977</c:v>
                </c:pt>
                <c:pt idx="4293">
                  <c:v>0.83270430100005977</c:v>
                </c:pt>
                <c:pt idx="4294">
                  <c:v>0.83275450100005977</c:v>
                </c:pt>
                <c:pt idx="4295">
                  <c:v>0.83280470100005977</c:v>
                </c:pt>
                <c:pt idx="4296">
                  <c:v>0.83285490100005977</c:v>
                </c:pt>
                <c:pt idx="4297">
                  <c:v>0.83290510100005977</c:v>
                </c:pt>
                <c:pt idx="4298">
                  <c:v>0.83295530100005977</c:v>
                </c:pt>
                <c:pt idx="4299">
                  <c:v>0.83300550100005977</c:v>
                </c:pt>
                <c:pt idx="4300">
                  <c:v>0.83305570100005977</c:v>
                </c:pt>
                <c:pt idx="4301">
                  <c:v>0.83310590100005977</c:v>
                </c:pt>
                <c:pt idx="4302">
                  <c:v>0.83315610100005977</c:v>
                </c:pt>
                <c:pt idx="4303">
                  <c:v>0.83320630100005977</c:v>
                </c:pt>
                <c:pt idx="4304">
                  <c:v>0.83325650100005977</c:v>
                </c:pt>
                <c:pt idx="4305">
                  <c:v>0.83330670100005977</c:v>
                </c:pt>
                <c:pt idx="4306">
                  <c:v>0.83335690100005977</c:v>
                </c:pt>
                <c:pt idx="4307">
                  <c:v>0.83340710100005977</c:v>
                </c:pt>
                <c:pt idx="4308">
                  <c:v>0.83345730100005977</c:v>
                </c:pt>
                <c:pt idx="4309">
                  <c:v>0.83350750100005977</c:v>
                </c:pt>
                <c:pt idx="4310">
                  <c:v>0.83355770100005977</c:v>
                </c:pt>
                <c:pt idx="4311">
                  <c:v>0.83360790100005977</c:v>
                </c:pt>
                <c:pt idx="4312">
                  <c:v>0.83365810100005977</c:v>
                </c:pt>
                <c:pt idx="4313">
                  <c:v>0.83370830100005977</c:v>
                </c:pt>
                <c:pt idx="4314">
                  <c:v>0.83375850100005977</c:v>
                </c:pt>
                <c:pt idx="4315">
                  <c:v>0.83380870100005977</c:v>
                </c:pt>
                <c:pt idx="4316">
                  <c:v>0.83385890100005977</c:v>
                </c:pt>
                <c:pt idx="4317">
                  <c:v>0.83390910100005977</c:v>
                </c:pt>
                <c:pt idx="4318">
                  <c:v>0.83395930100005977</c:v>
                </c:pt>
                <c:pt idx="4319">
                  <c:v>0.83400950100005977</c:v>
                </c:pt>
                <c:pt idx="4320">
                  <c:v>0.83405970100005977</c:v>
                </c:pt>
                <c:pt idx="4321">
                  <c:v>0.83410990100005977</c:v>
                </c:pt>
                <c:pt idx="4322">
                  <c:v>0.83416010100005977</c:v>
                </c:pt>
                <c:pt idx="4323">
                  <c:v>0.83421030100005977</c:v>
                </c:pt>
                <c:pt idx="4324">
                  <c:v>0.83426050100005977</c:v>
                </c:pt>
                <c:pt idx="4325">
                  <c:v>0.83431070100005977</c:v>
                </c:pt>
                <c:pt idx="4326">
                  <c:v>0.83436090100005977</c:v>
                </c:pt>
                <c:pt idx="4327">
                  <c:v>0.83441110100005977</c:v>
                </c:pt>
                <c:pt idx="4328">
                  <c:v>0.83446130100005977</c:v>
                </c:pt>
                <c:pt idx="4329">
                  <c:v>0.83451150100005977</c:v>
                </c:pt>
                <c:pt idx="4330">
                  <c:v>0.83456170100005977</c:v>
                </c:pt>
                <c:pt idx="4331">
                  <c:v>0.83461190100005977</c:v>
                </c:pt>
                <c:pt idx="4332">
                  <c:v>0.83466210100005978</c:v>
                </c:pt>
                <c:pt idx="4333">
                  <c:v>0.83471230100005978</c:v>
                </c:pt>
                <c:pt idx="4334">
                  <c:v>0.83476250100005978</c:v>
                </c:pt>
                <c:pt idx="4335">
                  <c:v>0.83481270100005978</c:v>
                </c:pt>
                <c:pt idx="4336">
                  <c:v>0.83486290100005978</c:v>
                </c:pt>
                <c:pt idx="4337">
                  <c:v>0.83491310100005978</c:v>
                </c:pt>
                <c:pt idx="4338">
                  <c:v>0.83496330100005978</c:v>
                </c:pt>
                <c:pt idx="4339">
                  <c:v>0.83501350100005978</c:v>
                </c:pt>
                <c:pt idx="4340">
                  <c:v>0.83506370100005978</c:v>
                </c:pt>
                <c:pt idx="4341">
                  <c:v>0.83511390100005978</c:v>
                </c:pt>
                <c:pt idx="4342">
                  <c:v>0.83516410100005978</c:v>
                </c:pt>
                <c:pt idx="4343">
                  <c:v>0.83521430100005978</c:v>
                </c:pt>
                <c:pt idx="4344">
                  <c:v>0.83526450100005978</c:v>
                </c:pt>
                <c:pt idx="4345">
                  <c:v>0.83531470100005978</c:v>
                </c:pt>
                <c:pt idx="4346">
                  <c:v>0.83536490100005978</c:v>
                </c:pt>
                <c:pt idx="4347">
                  <c:v>0.83541510100005978</c:v>
                </c:pt>
                <c:pt idx="4348">
                  <c:v>0.83546530100005978</c:v>
                </c:pt>
                <c:pt idx="4349">
                  <c:v>0.83551550100005978</c:v>
                </c:pt>
                <c:pt idx="4350">
                  <c:v>0.83556570100005978</c:v>
                </c:pt>
                <c:pt idx="4351">
                  <c:v>0.83561590100005978</c:v>
                </c:pt>
                <c:pt idx="4352">
                  <c:v>0.83566610100005978</c:v>
                </c:pt>
                <c:pt idx="4353">
                  <c:v>0.83571630100005978</c:v>
                </c:pt>
                <c:pt idx="4354">
                  <c:v>0.83576650100005978</c:v>
                </c:pt>
                <c:pt idx="4355">
                  <c:v>0.83581670100005978</c:v>
                </c:pt>
                <c:pt idx="4356">
                  <c:v>0.83586690100005978</c:v>
                </c:pt>
                <c:pt idx="4357">
                  <c:v>0.83591710100005978</c:v>
                </c:pt>
                <c:pt idx="4358">
                  <c:v>0.83596730100005978</c:v>
                </c:pt>
                <c:pt idx="4359">
                  <c:v>0.83601750100005978</c:v>
                </c:pt>
                <c:pt idx="4360">
                  <c:v>0.83606770100005978</c:v>
                </c:pt>
                <c:pt idx="4361">
                  <c:v>0.83611790100005978</c:v>
                </c:pt>
                <c:pt idx="4362">
                  <c:v>0.83616810100005978</c:v>
                </c:pt>
                <c:pt idx="4363">
                  <c:v>0.83621830100005978</c:v>
                </c:pt>
                <c:pt idx="4364">
                  <c:v>0.83626850100005978</c:v>
                </c:pt>
                <c:pt idx="4365">
                  <c:v>0.83631870100005978</c:v>
                </c:pt>
                <c:pt idx="4366">
                  <c:v>0.83636890100005978</c:v>
                </c:pt>
                <c:pt idx="4367">
                  <c:v>0.83641910100005978</c:v>
                </c:pt>
                <c:pt idx="4368">
                  <c:v>0.83646930100005978</c:v>
                </c:pt>
                <c:pt idx="4369">
                  <c:v>0.83651950100005978</c:v>
                </c:pt>
                <c:pt idx="4370">
                  <c:v>0.83656970100005978</c:v>
                </c:pt>
                <c:pt idx="4371">
                  <c:v>0.83661990100005978</c:v>
                </c:pt>
                <c:pt idx="4372">
                  <c:v>0.83667010100005978</c:v>
                </c:pt>
                <c:pt idx="4373">
                  <c:v>0.83672030100005979</c:v>
                </c:pt>
                <c:pt idx="4374">
                  <c:v>0.83677050100005979</c:v>
                </c:pt>
                <c:pt idx="4375">
                  <c:v>0.83682070100005979</c:v>
                </c:pt>
                <c:pt idx="4376">
                  <c:v>0.83687090100005979</c:v>
                </c:pt>
                <c:pt idx="4377">
                  <c:v>0.83692110100005979</c:v>
                </c:pt>
                <c:pt idx="4378">
                  <c:v>0.83697130100005979</c:v>
                </c:pt>
                <c:pt idx="4379">
                  <c:v>0.83702150100005979</c:v>
                </c:pt>
                <c:pt idx="4380">
                  <c:v>0.83707170100005979</c:v>
                </c:pt>
                <c:pt idx="4381">
                  <c:v>0.83712190100005979</c:v>
                </c:pt>
                <c:pt idx="4382">
                  <c:v>0.83717210100005979</c:v>
                </c:pt>
                <c:pt idx="4383">
                  <c:v>0.83722230100005979</c:v>
                </c:pt>
                <c:pt idx="4384">
                  <c:v>0.83727250100005979</c:v>
                </c:pt>
                <c:pt idx="4385">
                  <c:v>0.83732270100005979</c:v>
                </c:pt>
                <c:pt idx="4386">
                  <c:v>0.83737290100005979</c:v>
                </c:pt>
                <c:pt idx="4387">
                  <c:v>0.83742310100005979</c:v>
                </c:pt>
                <c:pt idx="4388">
                  <c:v>0.83747330100005979</c:v>
                </c:pt>
                <c:pt idx="4389">
                  <c:v>0.83752350100005979</c:v>
                </c:pt>
                <c:pt idx="4390">
                  <c:v>0.83757370100005979</c:v>
                </c:pt>
                <c:pt idx="4391">
                  <c:v>0.83762390100005979</c:v>
                </c:pt>
                <c:pt idx="4392">
                  <c:v>0.83767410100005979</c:v>
                </c:pt>
                <c:pt idx="4393">
                  <c:v>0.83772430100005979</c:v>
                </c:pt>
                <c:pt idx="4394">
                  <c:v>0.83777450100005979</c:v>
                </c:pt>
                <c:pt idx="4395">
                  <c:v>0.83782470100005979</c:v>
                </c:pt>
                <c:pt idx="4396">
                  <c:v>0.83787490100005979</c:v>
                </c:pt>
                <c:pt idx="4397">
                  <c:v>0.83792510100005979</c:v>
                </c:pt>
                <c:pt idx="4398">
                  <c:v>0.83797530100005979</c:v>
                </c:pt>
                <c:pt idx="4399">
                  <c:v>0.83802550100005979</c:v>
                </c:pt>
                <c:pt idx="4400">
                  <c:v>0.83807570100005979</c:v>
                </c:pt>
                <c:pt idx="4401">
                  <c:v>0.83812590100005979</c:v>
                </c:pt>
                <c:pt idx="4402">
                  <c:v>0.83817610100005979</c:v>
                </c:pt>
                <c:pt idx="4403">
                  <c:v>0.83822630100005979</c:v>
                </c:pt>
                <c:pt idx="4404">
                  <c:v>0.83827650100005979</c:v>
                </c:pt>
                <c:pt idx="4405">
                  <c:v>0.83832670100005979</c:v>
                </c:pt>
                <c:pt idx="4406">
                  <c:v>0.83837690100005979</c:v>
                </c:pt>
                <c:pt idx="4407">
                  <c:v>0.83842710100005979</c:v>
                </c:pt>
                <c:pt idx="4408">
                  <c:v>0.83847730100005979</c:v>
                </c:pt>
                <c:pt idx="4409">
                  <c:v>0.83852750100005979</c:v>
                </c:pt>
                <c:pt idx="4410">
                  <c:v>0.83857770100005979</c:v>
                </c:pt>
                <c:pt idx="4411">
                  <c:v>0.83862790100005979</c:v>
                </c:pt>
                <c:pt idx="4412">
                  <c:v>0.83867810100005979</c:v>
                </c:pt>
                <c:pt idx="4413">
                  <c:v>0.83872830100005979</c:v>
                </c:pt>
                <c:pt idx="4414">
                  <c:v>0.8387785010000598</c:v>
                </c:pt>
                <c:pt idx="4415">
                  <c:v>0.8388287010000598</c:v>
                </c:pt>
                <c:pt idx="4416">
                  <c:v>0.8388789010000598</c:v>
                </c:pt>
                <c:pt idx="4417">
                  <c:v>0.8389291010000598</c:v>
                </c:pt>
                <c:pt idx="4418">
                  <c:v>0.8389793010000598</c:v>
                </c:pt>
                <c:pt idx="4419">
                  <c:v>0.8390295010000598</c:v>
                </c:pt>
                <c:pt idx="4420">
                  <c:v>0.8390797010000598</c:v>
                </c:pt>
                <c:pt idx="4421">
                  <c:v>0.8391299010000598</c:v>
                </c:pt>
                <c:pt idx="4422">
                  <c:v>0.8391801010000598</c:v>
                </c:pt>
                <c:pt idx="4423">
                  <c:v>0.8392303010000598</c:v>
                </c:pt>
                <c:pt idx="4424">
                  <c:v>0.8392805010000598</c:v>
                </c:pt>
                <c:pt idx="4425">
                  <c:v>0.8393307010000598</c:v>
                </c:pt>
                <c:pt idx="4426">
                  <c:v>0.8393809010000598</c:v>
                </c:pt>
                <c:pt idx="4427">
                  <c:v>0.8394311010000598</c:v>
                </c:pt>
                <c:pt idx="4428">
                  <c:v>0.8394813010000598</c:v>
                </c:pt>
                <c:pt idx="4429">
                  <c:v>0.8395315010000598</c:v>
                </c:pt>
                <c:pt idx="4430">
                  <c:v>0.8395817010000598</c:v>
                </c:pt>
                <c:pt idx="4431">
                  <c:v>0.8396319010000598</c:v>
                </c:pt>
                <c:pt idx="4432">
                  <c:v>0.8396821010000598</c:v>
                </c:pt>
                <c:pt idx="4433">
                  <c:v>0.8397323010000598</c:v>
                </c:pt>
                <c:pt idx="4434">
                  <c:v>0.8397825010000598</c:v>
                </c:pt>
                <c:pt idx="4435">
                  <c:v>0.8398327010000598</c:v>
                </c:pt>
                <c:pt idx="4436">
                  <c:v>0.8398829010000598</c:v>
                </c:pt>
                <c:pt idx="4437">
                  <c:v>0.8399331010000598</c:v>
                </c:pt>
                <c:pt idx="4438">
                  <c:v>0.8399833010000598</c:v>
                </c:pt>
                <c:pt idx="4439">
                  <c:v>0.8400335010000598</c:v>
                </c:pt>
                <c:pt idx="4440">
                  <c:v>0.8400837010000598</c:v>
                </c:pt>
                <c:pt idx="4441">
                  <c:v>0.8401339010000598</c:v>
                </c:pt>
                <c:pt idx="4442">
                  <c:v>0.8401841010000598</c:v>
                </c:pt>
                <c:pt idx="4443">
                  <c:v>0.8402343010000598</c:v>
                </c:pt>
                <c:pt idx="4444">
                  <c:v>0.8402845010000598</c:v>
                </c:pt>
                <c:pt idx="4445">
                  <c:v>0.8403347010000598</c:v>
                </c:pt>
                <c:pt idx="4446">
                  <c:v>0.8403849010000598</c:v>
                </c:pt>
                <c:pt idx="4447">
                  <c:v>0.8404351010000598</c:v>
                </c:pt>
                <c:pt idx="4448">
                  <c:v>0.8404853010000598</c:v>
                </c:pt>
                <c:pt idx="4449">
                  <c:v>0.8405355010000598</c:v>
                </c:pt>
                <c:pt idx="4450">
                  <c:v>0.8405857010000598</c:v>
                </c:pt>
                <c:pt idx="4451">
                  <c:v>0.8406359010000598</c:v>
                </c:pt>
                <c:pt idx="4452">
                  <c:v>0.8406861010000598</c:v>
                </c:pt>
                <c:pt idx="4453">
                  <c:v>0.8407363010000598</c:v>
                </c:pt>
                <c:pt idx="4454">
                  <c:v>0.8407865010000598</c:v>
                </c:pt>
                <c:pt idx="4455">
                  <c:v>0.84083670100005981</c:v>
                </c:pt>
                <c:pt idx="4456">
                  <c:v>0.84088690100005981</c:v>
                </c:pt>
                <c:pt idx="4457">
                  <c:v>0.84093710100005981</c:v>
                </c:pt>
                <c:pt idx="4458">
                  <c:v>0.84098730100005981</c:v>
                </c:pt>
                <c:pt idx="4459">
                  <c:v>0.84103750100005981</c:v>
                </c:pt>
                <c:pt idx="4460">
                  <c:v>0.84108770100005981</c:v>
                </c:pt>
                <c:pt idx="4461">
                  <c:v>0.84113790100005981</c:v>
                </c:pt>
                <c:pt idx="4462">
                  <c:v>0.84118810100005981</c:v>
                </c:pt>
                <c:pt idx="4463">
                  <c:v>0.84123830100005981</c:v>
                </c:pt>
                <c:pt idx="4464">
                  <c:v>0.84128850100005981</c:v>
                </c:pt>
                <c:pt idx="4465">
                  <c:v>0.84133870100005981</c:v>
                </c:pt>
                <c:pt idx="4466">
                  <c:v>0.84138890100005981</c:v>
                </c:pt>
                <c:pt idx="4467">
                  <c:v>0.84143910100005981</c:v>
                </c:pt>
                <c:pt idx="4468">
                  <c:v>0.84148930100005981</c:v>
                </c:pt>
                <c:pt idx="4469">
                  <c:v>0.84153950100005981</c:v>
                </c:pt>
                <c:pt idx="4470">
                  <c:v>0.84158970100005981</c:v>
                </c:pt>
                <c:pt idx="4471">
                  <c:v>0.84163990100005981</c:v>
                </c:pt>
                <c:pt idx="4472">
                  <c:v>0.84169010100005981</c:v>
                </c:pt>
                <c:pt idx="4473">
                  <c:v>0.84174030100005981</c:v>
                </c:pt>
                <c:pt idx="4474">
                  <c:v>0.84179050100005981</c:v>
                </c:pt>
                <c:pt idx="4475">
                  <c:v>0.84184070100005981</c:v>
                </c:pt>
                <c:pt idx="4476">
                  <c:v>0.84189090100005981</c:v>
                </c:pt>
                <c:pt idx="4477">
                  <c:v>0.84194110100005981</c:v>
                </c:pt>
                <c:pt idx="4478">
                  <c:v>0.84199130100005981</c:v>
                </c:pt>
                <c:pt idx="4479">
                  <c:v>0.84204150100005981</c:v>
                </c:pt>
                <c:pt idx="4480">
                  <c:v>0.84209170100005981</c:v>
                </c:pt>
                <c:pt idx="4481">
                  <c:v>0.84214190100005981</c:v>
                </c:pt>
                <c:pt idx="4482">
                  <c:v>0.84219210100005981</c:v>
                </c:pt>
                <c:pt idx="4483">
                  <c:v>0.84224230100005981</c:v>
                </c:pt>
                <c:pt idx="4484">
                  <c:v>0.84229250100005981</c:v>
                </c:pt>
                <c:pt idx="4485">
                  <c:v>0.84234270100005981</c:v>
                </c:pt>
                <c:pt idx="4486">
                  <c:v>0.84239290100005981</c:v>
                </c:pt>
                <c:pt idx="4487">
                  <c:v>0.84244310100005981</c:v>
                </c:pt>
                <c:pt idx="4488">
                  <c:v>0.84249330100005981</c:v>
                </c:pt>
                <c:pt idx="4489">
                  <c:v>0.84254350100005981</c:v>
                </c:pt>
                <c:pt idx="4490">
                  <c:v>0.84259370100005981</c:v>
                </c:pt>
                <c:pt idx="4491">
                  <c:v>0.84264390100005981</c:v>
                </c:pt>
                <c:pt idx="4492">
                  <c:v>0.84269410100005981</c:v>
                </c:pt>
                <c:pt idx="4493">
                  <c:v>0.84274430100005981</c:v>
                </c:pt>
                <c:pt idx="4494">
                  <c:v>0.84279450100005981</c:v>
                </c:pt>
                <c:pt idx="4495">
                  <c:v>0.84284470100005981</c:v>
                </c:pt>
                <c:pt idx="4496">
                  <c:v>0.84289490100005982</c:v>
                </c:pt>
                <c:pt idx="4497">
                  <c:v>0.84294510100005982</c:v>
                </c:pt>
                <c:pt idx="4498">
                  <c:v>0.84299530100005982</c:v>
                </c:pt>
                <c:pt idx="4499">
                  <c:v>0.84304550100005982</c:v>
                </c:pt>
                <c:pt idx="4500">
                  <c:v>0.84309570100005982</c:v>
                </c:pt>
                <c:pt idx="4501">
                  <c:v>0.84314590100005982</c:v>
                </c:pt>
                <c:pt idx="4502">
                  <c:v>0.84319610100005982</c:v>
                </c:pt>
                <c:pt idx="4503">
                  <c:v>0.84324630100005982</c:v>
                </c:pt>
                <c:pt idx="4504">
                  <c:v>0.84329650100005982</c:v>
                </c:pt>
                <c:pt idx="4505">
                  <c:v>0.84334670100005982</c:v>
                </c:pt>
                <c:pt idx="4506">
                  <c:v>0.84339690100005982</c:v>
                </c:pt>
                <c:pt idx="4507">
                  <c:v>0.84344710100005982</c:v>
                </c:pt>
                <c:pt idx="4508">
                  <c:v>0.84349730100005982</c:v>
                </c:pt>
                <c:pt idx="4509">
                  <c:v>0.84354750100005982</c:v>
                </c:pt>
                <c:pt idx="4510">
                  <c:v>0.84359770100005982</c:v>
                </c:pt>
                <c:pt idx="4511">
                  <c:v>0.84364790100005982</c:v>
                </c:pt>
                <c:pt idx="4512">
                  <c:v>0.84369810100005982</c:v>
                </c:pt>
                <c:pt idx="4513">
                  <c:v>0.84374830100005982</c:v>
                </c:pt>
                <c:pt idx="4514">
                  <c:v>0.84379850100005982</c:v>
                </c:pt>
                <c:pt idx="4515">
                  <c:v>0.84384870100005982</c:v>
                </c:pt>
                <c:pt idx="4516">
                  <c:v>0.84389890100005982</c:v>
                </c:pt>
                <c:pt idx="4517">
                  <c:v>0.84394910100005982</c:v>
                </c:pt>
                <c:pt idx="4518">
                  <c:v>0.84399930100005982</c:v>
                </c:pt>
                <c:pt idx="4519">
                  <c:v>0.84404950100005982</c:v>
                </c:pt>
                <c:pt idx="4520">
                  <c:v>0.84409970100005982</c:v>
                </c:pt>
                <c:pt idx="4521">
                  <c:v>0.84414990100005982</c:v>
                </c:pt>
                <c:pt idx="4522">
                  <c:v>0.84420010100005982</c:v>
                </c:pt>
                <c:pt idx="4523">
                  <c:v>0.84425030100005982</c:v>
                </c:pt>
                <c:pt idx="4524">
                  <c:v>0.84430050100005982</c:v>
                </c:pt>
                <c:pt idx="4525">
                  <c:v>0.84435070100005982</c:v>
                </c:pt>
                <c:pt idx="4526">
                  <c:v>0.84440090100005982</c:v>
                </c:pt>
                <c:pt idx="4527">
                  <c:v>0.84445110100005982</c:v>
                </c:pt>
                <c:pt idx="4528">
                  <c:v>0.84450130100005982</c:v>
                </c:pt>
                <c:pt idx="4529">
                  <c:v>0.84455150100005982</c:v>
                </c:pt>
                <c:pt idx="4530">
                  <c:v>0.84460170100005982</c:v>
                </c:pt>
                <c:pt idx="4531">
                  <c:v>0.84465190100005982</c:v>
                </c:pt>
                <c:pt idx="4532">
                  <c:v>0.84470210100005982</c:v>
                </c:pt>
                <c:pt idx="4533">
                  <c:v>0.84475230100005982</c:v>
                </c:pt>
                <c:pt idx="4534">
                  <c:v>0.84480250100005982</c:v>
                </c:pt>
                <c:pt idx="4535">
                  <c:v>0.84485270100005982</c:v>
                </c:pt>
                <c:pt idx="4536">
                  <c:v>0.84490290100005982</c:v>
                </c:pt>
                <c:pt idx="4537">
                  <c:v>0.84495310100005983</c:v>
                </c:pt>
                <c:pt idx="4538">
                  <c:v>0.84500330100005983</c:v>
                </c:pt>
                <c:pt idx="4539">
                  <c:v>0.84505350100005983</c:v>
                </c:pt>
                <c:pt idx="4540">
                  <c:v>0.84510370100005983</c:v>
                </c:pt>
                <c:pt idx="4541">
                  <c:v>0.84515390100005983</c:v>
                </c:pt>
                <c:pt idx="4542">
                  <c:v>0.84520410100005983</c:v>
                </c:pt>
                <c:pt idx="4543">
                  <c:v>0.84525430100005983</c:v>
                </c:pt>
                <c:pt idx="4544">
                  <c:v>0.84530450100005983</c:v>
                </c:pt>
                <c:pt idx="4545">
                  <c:v>0.84535470100005983</c:v>
                </c:pt>
                <c:pt idx="4546">
                  <c:v>0.84540490100005983</c:v>
                </c:pt>
                <c:pt idx="4547">
                  <c:v>0.84545510100005983</c:v>
                </c:pt>
                <c:pt idx="4548">
                  <c:v>0.84550080100005987</c:v>
                </c:pt>
                <c:pt idx="4549">
                  <c:v>0.8455465010000599</c:v>
                </c:pt>
                <c:pt idx="4550">
                  <c:v>0.84559220100005994</c:v>
                </c:pt>
                <c:pt idx="4551">
                  <c:v>0.84563790100005998</c:v>
                </c:pt>
                <c:pt idx="4552">
                  <c:v>0.84568360100006001</c:v>
                </c:pt>
                <c:pt idx="4553">
                  <c:v>0.84572930100006005</c:v>
                </c:pt>
                <c:pt idx="4554">
                  <c:v>0.84577500100006009</c:v>
                </c:pt>
                <c:pt idx="4555">
                  <c:v>0.84582070100006013</c:v>
                </c:pt>
                <c:pt idx="4556">
                  <c:v>0.84586640100006016</c:v>
                </c:pt>
                <c:pt idx="4557">
                  <c:v>0.8459121010000602</c:v>
                </c:pt>
                <c:pt idx="4558">
                  <c:v>0.84595780100006024</c:v>
                </c:pt>
                <c:pt idx="4559">
                  <c:v>0.84600350100006028</c:v>
                </c:pt>
                <c:pt idx="4560">
                  <c:v>0.84604920100006031</c:v>
                </c:pt>
                <c:pt idx="4561">
                  <c:v>0.84609490100006035</c:v>
                </c:pt>
                <c:pt idx="4562">
                  <c:v>0.84614060100006039</c:v>
                </c:pt>
                <c:pt idx="4563">
                  <c:v>0.84618630100006043</c:v>
                </c:pt>
                <c:pt idx="4564">
                  <c:v>0.84623200100006046</c:v>
                </c:pt>
                <c:pt idx="4565">
                  <c:v>0.8462777010000605</c:v>
                </c:pt>
                <c:pt idx="4566">
                  <c:v>0.84632340100006054</c:v>
                </c:pt>
                <c:pt idx="4567">
                  <c:v>0.84636910100006058</c:v>
                </c:pt>
                <c:pt idx="4568">
                  <c:v>0.84641480100006061</c:v>
                </c:pt>
                <c:pt idx="4569">
                  <c:v>0.84646050100006065</c:v>
                </c:pt>
                <c:pt idx="4570">
                  <c:v>0.84650620100006069</c:v>
                </c:pt>
                <c:pt idx="4571">
                  <c:v>0.84655190100006072</c:v>
                </c:pt>
                <c:pt idx="4572">
                  <c:v>0.84659760100006076</c:v>
                </c:pt>
                <c:pt idx="4573">
                  <c:v>0.8466433010000608</c:v>
                </c:pt>
                <c:pt idx="4574">
                  <c:v>0.84668900100006084</c:v>
                </c:pt>
                <c:pt idx="4575">
                  <c:v>0.84673470100006087</c:v>
                </c:pt>
                <c:pt idx="4576">
                  <c:v>0.84678040100006091</c:v>
                </c:pt>
                <c:pt idx="4577">
                  <c:v>0.84682610100006095</c:v>
                </c:pt>
                <c:pt idx="4578">
                  <c:v>0.84687180100006099</c:v>
                </c:pt>
                <c:pt idx="4579">
                  <c:v>0.84691750100006102</c:v>
                </c:pt>
                <c:pt idx="4580">
                  <c:v>0.84696320100006106</c:v>
                </c:pt>
                <c:pt idx="4581">
                  <c:v>0.8470089010000611</c:v>
                </c:pt>
                <c:pt idx="4582">
                  <c:v>0.84705460100006114</c:v>
                </c:pt>
                <c:pt idx="4583">
                  <c:v>0.84710030100006117</c:v>
                </c:pt>
                <c:pt idx="4584">
                  <c:v>0.84714600100006121</c:v>
                </c:pt>
                <c:pt idx="4585">
                  <c:v>0.84719170100006125</c:v>
                </c:pt>
                <c:pt idx="4586">
                  <c:v>0.84723740100006129</c:v>
                </c:pt>
                <c:pt idx="4587">
                  <c:v>0.84728310100006132</c:v>
                </c:pt>
                <c:pt idx="4588">
                  <c:v>0.84732880100006136</c:v>
                </c:pt>
                <c:pt idx="4589">
                  <c:v>0.8473745010000614</c:v>
                </c:pt>
                <c:pt idx="4590">
                  <c:v>0.84742020100006143</c:v>
                </c:pt>
                <c:pt idx="4591">
                  <c:v>0.84746590100006147</c:v>
                </c:pt>
                <c:pt idx="4592">
                  <c:v>0.84751160100006151</c:v>
                </c:pt>
                <c:pt idx="4593">
                  <c:v>0.84755730100006155</c:v>
                </c:pt>
                <c:pt idx="4594">
                  <c:v>0.84760300100006158</c:v>
                </c:pt>
                <c:pt idx="4595">
                  <c:v>0.84764870100006162</c:v>
                </c:pt>
                <c:pt idx="4596">
                  <c:v>0.84769440100006166</c:v>
                </c:pt>
                <c:pt idx="4597">
                  <c:v>0.8477401010000617</c:v>
                </c:pt>
                <c:pt idx="4598">
                  <c:v>0.84778580100006173</c:v>
                </c:pt>
                <c:pt idx="4599">
                  <c:v>0.84783150100006177</c:v>
                </c:pt>
                <c:pt idx="4600">
                  <c:v>0.84787720100006181</c:v>
                </c:pt>
                <c:pt idx="4601">
                  <c:v>0.84792290100006185</c:v>
                </c:pt>
                <c:pt idx="4602">
                  <c:v>0.84796860100006188</c:v>
                </c:pt>
                <c:pt idx="4603">
                  <c:v>0.84801430100006192</c:v>
                </c:pt>
                <c:pt idx="4604">
                  <c:v>0.84806000100006196</c:v>
                </c:pt>
                <c:pt idx="4605">
                  <c:v>0.848105701000062</c:v>
                </c:pt>
                <c:pt idx="4606">
                  <c:v>0.84815140100006203</c:v>
                </c:pt>
                <c:pt idx="4607">
                  <c:v>0.84819710100006207</c:v>
                </c:pt>
                <c:pt idx="4608">
                  <c:v>0.84824280100006211</c:v>
                </c:pt>
                <c:pt idx="4609">
                  <c:v>0.84828850100006215</c:v>
                </c:pt>
                <c:pt idx="4610">
                  <c:v>0.84833420100006218</c:v>
                </c:pt>
                <c:pt idx="4611">
                  <c:v>0.84837990100006222</c:v>
                </c:pt>
                <c:pt idx="4612">
                  <c:v>0.84842560100006226</c:v>
                </c:pt>
                <c:pt idx="4613">
                  <c:v>0.84847130100006229</c:v>
                </c:pt>
                <c:pt idx="4614">
                  <c:v>0.84851700100006233</c:v>
                </c:pt>
                <c:pt idx="4615">
                  <c:v>0.84856270100006237</c:v>
                </c:pt>
                <c:pt idx="4616">
                  <c:v>0.84860840100006241</c:v>
                </c:pt>
                <c:pt idx="4617">
                  <c:v>0.84865410100006244</c:v>
                </c:pt>
                <c:pt idx="4618">
                  <c:v>0.84869980100006248</c:v>
                </c:pt>
                <c:pt idx="4619">
                  <c:v>0.84874550100006252</c:v>
                </c:pt>
                <c:pt idx="4620">
                  <c:v>0.84879120100006256</c:v>
                </c:pt>
                <c:pt idx="4621">
                  <c:v>0.84883690100006259</c:v>
                </c:pt>
                <c:pt idx="4622">
                  <c:v>0.84888260100006263</c:v>
                </c:pt>
                <c:pt idx="4623">
                  <c:v>0.84892830100006267</c:v>
                </c:pt>
                <c:pt idx="4624">
                  <c:v>0.84897400100006271</c:v>
                </c:pt>
                <c:pt idx="4625">
                  <c:v>0.84901970100006274</c:v>
                </c:pt>
                <c:pt idx="4626">
                  <c:v>0.84906540100006278</c:v>
                </c:pt>
                <c:pt idx="4627">
                  <c:v>0.84911110100006282</c:v>
                </c:pt>
                <c:pt idx="4628">
                  <c:v>0.84915680100006286</c:v>
                </c:pt>
                <c:pt idx="4629">
                  <c:v>0.84920250100006289</c:v>
                </c:pt>
                <c:pt idx="4630">
                  <c:v>0.84924820100006293</c:v>
                </c:pt>
                <c:pt idx="4631">
                  <c:v>0.84929390100006297</c:v>
                </c:pt>
                <c:pt idx="4632">
                  <c:v>0.849339601000063</c:v>
                </c:pt>
                <c:pt idx="4633">
                  <c:v>0.84938530100006304</c:v>
                </c:pt>
                <c:pt idx="4634">
                  <c:v>0.84943100100006308</c:v>
                </c:pt>
                <c:pt idx="4635">
                  <c:v>0.84947670100006312</c:v>
                </c:pt>
                <c:pt idx="4636">
                  <c:v>0.84952240100006315</c:v>
                </c:pt>
                <c:pt idx="4637">
                  <c:v>0.84956810100006319</c:v>
                </c:pt>
                <c:pt idx="4638">
                  <c:v>0.84961380100006323</c:v>
                </c:pt>
                <c:pt idx="4639">
                  <c:v>0.84965950100006327</c:v>
                </c:pt>
                <c:pt idx="4640">
                  <c:v>0.8497052010000633</c:v>
                </c:pt>
                <c:pt idx="4641">
                  <c:v>0.84975090100006334</c:v>
                </c:pt>
                <c:pt idx="4642">
                  <c:v>0.84979660100006338</c:v>
                </c:pt>
                <c:pt idx="4643">
                  <c:v>0.84984230100006342</c:v>
                </c:pt>
                <c:pt idx="4644">
                  <c:v>0.84988800100006345</c:v>
                </c:pt>
                <c:pt idx="4645">
                  <c:v>0.84993370100006349</c:v>
                </c:pt>
                <c:pt idx="4646">
                  <c:v>0.84997940100006353</c:v>
                </c:pt>
                <c:pt idx="4647">
                  <c:v>0.85002510100006357</c:v>
                </c:pt>
                <c:pt idx="4648">
                  <c:v>0.8500708010000636</c:v>
                </c:pt>
                <c:pt idx="4649">
                  <c:v>0.85011650100006364</c:v>
                </c:pt>
                <c:pt idx="4650">
                  <c:v>0.85016220100006368</c:v>
                </c:pt>
                <c:pt idx="4651">
                  <c:v>0.85020790100006371</c:v>
                </c:pt>
                <c:pt idx="4652">
                  <c:v>0.85025360100006375</c:v>
                </c:pt>
                <c:pt idx="4653">
                  <c:v>0.85029930100006379</c:v>
                </c:pt>
                <c:pt idx="4654">
                  <c:v>0.85034500100006383</c:v>
                </c:pt>
                <c:pt idx="4655">
                  <c:v>0.85039070100006386</c:v>
                </c:pt>
                <c:pt idx="4656">
                  <c:v>0.8504364010000639</c:v>
                </c:pt>
                <c:pt idx="4657">
                  <c:v>0.85048210100006394</c:v>
                </c:pt>
                <c:pt idx="4658">
                  <c:v>0.85052780100006398</c:v>
                </c:pt>
                <c:pt idx="4659">
                  <c:v>0.85057350100006401</c:v>
                </c:pt>
                <c:pt idx="4660">
                  <c:v>0.85061920100006405</c:v>
                </c:pt>
                <c:pt idx="4661">
                  <c:v>0.85066490100006409</c:v>
                </c:pt>
                <c:pt idx="4662">
                  <c:v>0.85071060100006413</c:v>
                </c:pt>
                <c:pt idx="4663">
                  <c:v>0.85075630100006416</c:v>
                </c:pt>
                <c:pt idx="4664">
                  <c:v>0.8508020010000642</c:v>
                </c:pt>
                <c:pt idx="4665">
                  <c:v>0.85084770100006424</c:v>
                </c:pt>
                <c:pt idx="4666">
                  <c:v>0.85089340100006428</c:v>
                </c:pt>
                <c:pt idx="4667">
                  <c:v>0.85093910100006431</c:v>
                </c:pt>
                <c:pt idx="4668">
                  <c:v>0.85098480100006435</c:v>
                </c:pt>
                <c:pt idx="4669">
                  <c:v>0.85103050100006439</c:v>
                </c:pt>
                <c:pt idx="4670">
                  <c:v>0.85107620100006443</c:v>
                </c:pt>
                <c:pt idx="4671">
                  <c:v>0.85112190100006446</c:v>
                </c:pt>
                <c:pt idx="4672">
                  <c:v>0.8511676010000645</c:v>
                </c:pt>
                <c:pt idx="4673">
                  <c:v>0.85121330100006454</c:v>
                </c:pt>
                <c:pt idx="4674">
                  <c:v>0.85125900100006457</c:v>
                </c:pt>
                <c:pt idx="4675">
                  <c:v>0.85130470100006461</c:v>
                </c:pt>
                <c:pt idx="4676">
                  <c:v>0.85135040100006465</c:v>
                </c:pt>
                <c:pt idx="4677">
                  <c:v>0.85139610100006469</c:v>
                </c:pt>
                <c:pt idx="4678">
                  <c:v>0.85144180100006472</c:v>
                </c:pt>
                <c:pt idx="4679">
                  <c:v>0.85148750100006476</c:v>
                </c:pt>
                <c:pt idx="4680">
                  <c:v>0.8515332010000648</c:v>
                </c:pt>
                <c:pt idx="4681">
                  <c:v>0.85157890100006484</c:v>
                </c:pt>
                <c:pt idx="4682">
                  <c:v>0.85162460100006487</c:v>
                </c:pt>
                <c:pt idx="4683">
                  <c:v>0.85167030100006491</c:v>
                </c:pt>
                <c:pt idx="4684">
                  <c:v>0.85171600100006495</c:v>
                </c:pt>
                <c:pt idx="4685">
                  <c:v>0.85176170100006499</c:v>
                </c:pt>
                <c:pt idx="4686">
                  <c:v>0.85180740100006502</c:v>
                </c:pt>
                <c:pt idx="4687">
                  <c:v>0.85185310100006506</c:v>
                </c:pt>
                <c:pt idx="4688">
                  <c:v>0.8518988010000651</c:v>
                </c:pt>
                <c:pt idx="4689">
                  <c:v>0.85194450100006514</c:v>
                </c:pt>
                <c:pt idx="4690">
                  <c:v>0.85199020100006517</c:v>
                </c:pt>
                <c:pt idx="4691">
                  <c:v>0.85203590100006521</c:v>
                </c:pt>
                <c:pt idx="4692">
                  <c:v>0.85208160100006525</c:v>
                </c:pt>
                <c:pt idx="4693">
                  <c:v>0.85212730100006528</c:v>
                </c:pt>
                <c:pt idx="4694">
                  <c:v>0.85217300100006532</c:v>
                </c:pt>
                <c:pt idx="4695">
                  <c:v>0.85221870100006536</c:v>
                </c:pt>
                <c:pt idx="4696">
                  <c:v>0.8522644010000654</c:v>
                </c:pt>
                <c:pt idx="4697">
                  <c:v>0.85231010100006543</c:v>
                </c:pt>
                <c:pt idx="4698">
                  <c:v>0.85235580100006547</c:v>
                </c:pt>
                <c:pt idx="4699">
                  <c:v>0.85240150100006551</c:v>
                </c:pt>
                <c:pt idx="4700">
                  <c:v>0.85244720100006555</c:v>
                </c:pt>
                <c:pt idx="4701">
                  <c:v>0.85249290100006558</c:v>
                </c:pt>
                <c:pt idx="4702">
                  <c:v>0.85253860100006562</c:v>
                </c:pt>
                <c:pt idx="4703">
                  <c:v>0.85258430100006566</c:v>
                </c:pt>
                <c:pt idx="4704">
                  <c:v>0.8526300010000657</c:v>
                </c:pt>
                <c:pt idx="4705">
                  <c:v>0.85267570100006573</c:v>
                </c:pt>
                <c:pt idx="4706">
                  <c:v>0.85272140100006577</c:v>
                </c:pt>
                <c:pt idx="4707">
                  <c:v>0.85276710100006581</c:v>
                </c:pt>
                <c:pt idx="4708">
                  <c:v>0.85281280100006585</c:v>
                </c:pt>
                <c:pt idx="4709">
                  <c:v>0.85285850100006588</c:v>
                </c:pt>
                <c:pt idx="4710">
                  <c:v>0.85290420100006592</c:v>
                </c:pt>
                <c:pt idx="4711">
                  <c:v>0.85294990100006596</c:v>
                </c:pt>
                <c:pt idx="4712">
                  <c:v>0.85299560100006599</c:v>
                </c:pt>
                <c:pt idx="4713">
                  <c:v>0.85304130100006603</c:v>
                </c:pt>
                <c:pt idx="4714">
                  <c:v>0.85308700100006607</c:v>
                </c:pt>
                <c:pt idx="4715">
                  <c:v>0.85313270100006611</c:v>
                </c:pt>
                <c:pt idx="4716">
                  <c:v>0.85317840100006614</c:v>
                </c:pt>
                <c:pt idx="4717">
                  <c:v>0.85322410100006618</c:v>
                </c:pt>
                <c:pt idx="4718">
                  <c:v>0.85326980100006622</c:v>
                </c:pt>
                <c:pt idx="4719">
                  <c:v>0.85331550100006626</c:v>
                </c:pt>
                <c:pt idx="4720">
                  <c:v>0.85336120100006629</c:v>
                </c:pt>
                <c:pt idx="4721">
                  <c:v>0.85340690100006633</c:v>
                </c:pt>
                <c:pt idx="4722">
                  <c:v>0.85345260100006637</c:v>
                </c:pt>
                <c:pt idx="4723">
                  <c:v>0.85349830100006641</c:v>
                </c:pt>
                <c:pt idx="4724">
                  <c:v>0.85354400100006644</c:v>
                </c:pt>
                <c:pt idx="4725">
                  <c:v>0.85358970100006648</c:v>
                </c:pt>
                <c:pt idx="4726">
                  <c:v>0.85363540100006652</c:v>
                </c:pt>
                <c:pt idx="4727">
                  <c:v>0.85368110100006656</c:v>
                </c:pt>
                <c:pt idx="4728">
                  <c:v>0.85372680100006659</c:v>
                </c:pt>
                <c:pt idx="4729">
                  <c:v>0.85377250100006663</c:v>
                </c:pt>
                <c:pt idx="4730">
                  <c:v>0.85381820100006667</c:v>
                </c:pt>
                <c:pt idx="4731">
                  <c:v>0.85386390100006671</c:v>
                </c:pt>
                <c:pt idx="4732">
                  <c:v>0.85390960100006674</c:v>
                </c:pt>
                <c:pt idx="4733">
                  <c:v>0.85395530100006678</c:v>
                </c:pt>
                <c:pt idx="4734">
                  <c:v>0.85400100100006682</c:v>
                </c:pt>
                <c:pt idx="4735">
                  <c:v>0.85404670100006685</c:v>
                </c:pt>
                <c:pt idx="4736">
                  <c:v>0.85409240100006689</c:v>
                </c:pt>
                <c:pt idx="4737">
                  <c:v>0.85413810100006693</c:v>
                </c:pt>
                <c:pt idx="4738">
                  <c:v>0.85418380100006697</c:v>
                </c:pt>
                <c:pt idx="4739">
                  <c:v>0.854229501000067</c:v>
                </c:pt>
                <c:pt idx="4740">
                  <c:v>0.85427520100006704</c:v>
                </c:pt>
                <c:pt idx="4741">
                  <c:v>0.85432090100006708</c:v>
                </c:pt>
                <c:pt idx="4742">
                  <c:v>0.85436660100006712</c:v>
                </c:pt>
                <c:pt idx="4743">
                  <c:v>0.85441230100006715</c:v>
                </c:pt>
                <c:pt idx="4744">
                  <c:v>0.85445800100006719</c:v>
                </c:pt>
                <c:pt idx="4745">
                  <c:v>0.85450370100006723</c:v>
                </c:pt>
                <c:pt idx="4746">
                  <c:v>0.85454940100006727</c:v>
                </c:pt>
                <c:pt idx="4747">
                  <c:v>0.8545951010000673</c:v>
                </c:pt>
                <c:pt idx="4748">
                  <c:v>0.85464080100006734</c:v>
                </c:pt>
                <c:pt idx="4749">
                  <c:v>0.85468650100006738</c:v>
                </c:pt>
                <c:pt idx="4750">
                  <c:v>0.85473220100006742</c:v>
                </c:pt>
                <c:pt idx="4751">
                  <c:v>0.85477790100006745</c:v>
                </c:pt>
                <c:pt idx="4752">
                  <c:v>0.85482360100006749</c:v>
                </c:pt>
                <c:pt idx="4753">
                  <c:v>0.85486930100006753</c:v>
                </c:pt>
                <c:pt idx="4754">
                  <c:v>0.85491500100006756</c:v>
                </c:pt>
                <c:pt idx="4755">
                  <c:v>0.8549607010000676</c:v>
                </c:pt>
                <c:pt idx="4756">
                  <c:v>0.85500640100006764</c:v>
                </c:pt>
                <c:pt idx="4757">
                  <c:v>0.85505210100006768</c:v>
                </c:pt>
                <c:pt idx="4758">
                  <c:v>0.85509780100006771</c:v>
                </c:pt>
                <c:pt idx="4759">
                  <c:v>0.85514350100006775</c:v>
                </c:pt>
                <c:pt idx="4760">
                  <c:v>0.85518920100006779</c:v>
                </c:pt>
                <c:pt idx="4761">
                  <c:v>0.85523490100006783</c:v>
                </c:pt>
                <c:pt idx="4762">
                  <c:v>0.85528060100006786</c:v>
                </c:pt>
                <c:pt idx="4763">
                  <c:v>0.8553263010000679</c:v>
                </c:pt>
                <c:pt idx="4764">
                  <c:v>0.85537200100006794</c:v>
                </c:pt>
                <c:pt idx="4765">
                  <c:v>0.85541770100006798</c:v>
                </c:pt>
                <c:pt idx="4766">
                  <c:v>0.85546340100006801</c:v>
                </c:pt>
                <c:pt idx="4767">
                  <c:v>0.85550910100006805</c:v>
                </c:pt>
                <c:pt idx="4768">
                  <c:v>0.85555480100006809</c:v>
                </c:pt>
                <c:pt idx="4769">
                  <c:v>0.85560050100006813</c:v>
                </c:pt>
                <c:pt idx="4770">
                  <c:v>0.85564620100006816</c:v>
                </c:pt>
                <c:pt idx="4771">
                  <c:v>0.8556919010000682</c:v>
                </c:pt>
                <c:pt idx="4772">
                  <c:v>0.85573760100006824</c:v>
                </c:pt>
                <c:pt idx="4773">
                  <c:v>0.85578330100006827</c:v>
                </c:pt>
                <c:pt idx="4774">
                  <c:v>0.85582900100006831</c:v>
                </c:pt>
                <c:pt idx="4775">
                  <c:v>0.85587470100006835</c:v>
                </c:pt>
                <c:pt idx="4776">
                  <c:v>0.85592040100006839</c:v>
                </c:pt>
                <c:pt idx="4777">
                  <c:v>0.85596610100006842</c:v>
                </c:pt>
                <c:pt idx="4778">
                  <c:v>0.85601180100006846</c:v>
                </c:pt>
                <c:pt idx="4779">
                  <c:v>0.8560575010000685</c:v>
                </c:pt>
                <c:pt idx="4780">
                  <c:v>0.85610320100006854</c:v>
                </c:pt>
                <c:pt idx="4781">
                  <c:v>0.85614890100006857</c:v>
                </c:pt>
                <c:pt idx="4782">
                  <c:v>0.85619460100006861</c:v>
                </c:pt>
                <c:pt idx="4783">
                  <c:v>0.85624030100006865</c:v>
                </c:pt>
                <c:pt idx="4784">
                  <c:v>0.85628600100006869</c:v>
                </c:pt>
                <c:pt idx="4785">
                  <c:v>0.85633170100006872</c:v>
                </c:pt>
                <c:pt idx="4786">
                  <c:v>0.85637740100006876</c:v>
                </c:pt>
                <c:pt idx="4787">
                  <c:v>0.8564231010000688</c:v>
                </c:pt>
                <c:pt idx="4788">
                  <c:v>0.85646880100006884</c:v>
                </c:pt>
                <c:pt idx="4789">
                  <c:v>0.85651450100006887</c:v>
                </c:pt>
                <c:pt idx="4790">
                  <c:v>0.85656020100006891</c:v>
                </c:pt>
                <c:pt idx="4791">
                  <c:v>0.85660590100006895</c:v>
                </c:pt>
                <c:pt idx="4792">
                  <c:v>0.85665160100006899</c:v>
                </c:pt>
                <c:pt idx="4793">
                  <c:v>0.85669730100006902</c:v>
                </c:pt>
                <c:pt idx="4794">
                  <c:v>0.85674300100006906</c:v>
                </c:pt>
                <c:pt idx="4795">
                  <c:v>0.8567887010000691</c:v>
                </c:pt>
                <c:pt idx="4796">
                  <c:v>0.85683440100006913</c:v>
                </c:pt>
                <c:pt idx="4797">
                  <c:v>0.85688010100006917</c:v>
                </c:pt>
                <c:pt idx="4798">
                  <c:v>0.85692580100006921</c:v>
                </c:pt>
                <c:pt idx="4799">
                  <c:v>0.85697150100006925</c:v>
                </c:pt>
                <c:pt idx="4800">
                  <c:v>0.85701720100006928</c:v>
                </c:pt>
                <c:pt idx="4801">
                  <c:v>0.85706290100006932</c:v>
                </c:pt>
                <c:pt idx="4802">
                  <c:v>0.85710860100006936</c:v>
                </c:pt>
                <c:pt idx="4803">
                  <c:v>0.8571543010000694</c:v>
                </c:pt>
                <c:pt idx="4804">
                  <c:v>0.85720000100006943</c:v>
                </c:pt>
                <c:pt idx="4805">
                  <c:v>0.85724570100006947</c:v>
                </c:pt>
                <c:pt idx="4806">
                  <c:v>0.85729140100006951</c:v>
                </c:pt>
                <c:pt idx="4807">
                  <c:v>0.85733710100006955</c:v>
                </c:pt>
                <c:pt idx="4808">
                  <c:v>0.85738280100006958</c:v>
                </c:pt>
                <c:pt idx="4809">
                  <c:v>0.85742850100006962</c:v>
                </c:pt>
                <c:pt idx="4810">
                  <c:v>0.85747420100006966</c:v>
                </c:pt>
                <c:pt idx="4811">
                  <c:v>0.8575199010000697</c:v>
                </c:pt>
                <c:pt idx="4812">
                  <c:v>0.85756560100006973</c:v>
                </c:pt>
                <c:pt idx="4813">
                  <c:v>0.85761130100006977</c:v>
                </c:pt>
                <c:pt idx="4814">
                  <c:v>0.85765700100006981</c:v>
                </c:pt>
                <c:pt idx="4815">
                  <c:v>0.85770270100006984</c:v>
                </c:pt>
                <c:pt idx="4816">
                  <c:v>0.85774840100006988</c:v>
                </c:pt>
                <c:pt idx="4817">
                  <c:v>0.85779410100006992</c:v>
                </c:pt>
                <c:pt idx="4818">
                  <c:v>0.85783980100006996</c:v>
                </c:pt>
                <c:pt idx="4819">
                  <c:v>0.85788550100006999</c:v>
                </c:pt>
                <c:pt idx="4820">
                  <c:v>0.85793120100007003</c:v>
                </c:pt>
                <c:pt idx="4821">
                  <c:v>0.85797690100007007</c:v>
                </c:pt>
                <c:pt idx="4822">
                  <c:v>0.85802260100007011</c:v>
                </c:pt>
                <c:pt idx="4823">
                  <c:v>0.85806830100007014</c:v>
                </c:pt>
                <c:pt idx="4824">
                  <c:v>0.85811400100007018</c:v>
                </c:pt>
                <c:pt idx="4825">
                  <c:v>0.85815970100007022</c:v>
                </c:pt>
                <c:pt idx="4826">
                  <c:v>0.85820540100007026</c:v>
                </c:pt>
                <c:pt idx="4827">
                  <c:v>0.85825110100007029</c:v>
                </c:pt>
                <c:pt idx="4828">
                  <c:v>0.85829680100007033</c:v>
                </c:pt>
                <c:pt idx="4829">
                  <c:v>0.85834250100007037</c:v>
                </c:pt>
                <c:pt idx="4830">
                  <c:v>0.85838820100007041</c:v>
                </c:pt>
                <c:pt idx="4831">
                  <c:v>0.85843390100007044</c:v>
                </c:pt>
                <c:pt idx="4832">
                  <c:v>0.85847960100007048</c:v>
                </c:pt>
                <c:pt idx="4833">
                  <c:v>0.85852530100007052</c:v>
                </c:pt>
                <c:pt idx="4834">
                  <c:v>0.85857100100007055</c:v>
                </c:pt>
                <c:pt idx="4835">
                  <c:v>0.85861670100007059</c:v>
                </c:pt>
                <c:pt idx="4836">
                  <c:v>0.85866240100007063</c:v>
                </c:pt>
                <c:pt idx="4837">
                  <c:v>0.85870810100007067</c:v>
                </c:pt>
                <c:pt idx="4838">
                  <c:v>0.8587538010000707</c:v>
                </c:pt>
                <c:pt idx="4839">
                  <c:v>0.85879950100007074</c:v>
                </c:pt>
                <c:pt idx="4840">
                  <c:v>0.85884520100007078</c:v>
                </c:pt>
                <c:pt idx="4841">
                  <c:v>0.85889090100007082</c:v>
                </c:pt>
                <c:pt idx="4842">
                  <c:v>0.85893660100007085</c:v>
                </c:pt>
                <c:pt idx="4843">
                  <c:v>0.85898230100007089</c:v>
                </c:pt>
                <c:pt idx="4844">
                  <c:v>0.85902800100007093</c:v>
                </c:pt>
                <c:pt idx="4845">
                  <c:v>0.85907370100007097</c:v>
                </c:pt>
                <c:pt idx="4846">
                  <c:v>0.859119401000071</c:v>
                </c:pt>
                <c:pt idx="4847">
                  <c:v>0.85916510100007104</c:v>
                </c:pt>
                <c:pt idx="4848">
                  <c:v>0.85921080100007108</c:v>
                </c:pt>
                <c:pt idx="4849">
                  <c:v>0.85925650100007112</c:v>
                </c:pt>
                <c:pt idx="4850">
                  <c:v>0.85930220100007115</c:v>
                </c:pt>
                <c:pt idx="4851">
                  <c:v>0.85934790100007119</c:v>
                </c:pt>
                <c:pt idx="4852">
                  <c:v>0.85939360100007123</c:v>
                </c:pt>
                <c:pt idx="4853">
                  <c:v>0.85943930100007127</c:v>
                </c:pt>
                <c:pt idx="4854">
                  <c:v>0.8594850010000713</c:v>
                </c:pt>
                <c:pt idx="4855">
                  <c:v>0.85953070100007134</c:v>
                </c:pt>
                <c:pt idx="4856">
                  <c:v>0.85957640100007138</c:v>
                </c:pt>
                <c:pt idx="4857">
                  <c:v>0.85962210100007141</c:v>
                </c:pt>
                <c:pt idx="4858">
                  <c:v>0.85966780100007145</c:v>
                </c:pt>
                <c:pt idx="4859">
                  <c:v>0.85971350100007149</c:v>
                </c:pt>
                <c:pt idx="4860">
                  <c:v>0.85975920100007153</c:v>
                </c:pt>
                <c:pt idx="4861">
                  <c:v>0.85980490100007156</c:v>
                </c:pt>
                <c:pt idx="4862">
                  <c:v>0.8598506010000716</c:v>
                </c:pt>
                <c:pt idx="4863">
                  <c:v>0.85989630100007164</c:v>
                </c:pt>
                <c:pt idx="4864">
                  <c:v>0.85994200100007168</c:v>
                </c:pt>
                <c:pt idx="4865">
                  <c:v>0.85998770100007171</c:v>
                </c:pt>
                <c:pt idx="4866">
                  <c:v>0.86003340100007175</c:v>
                </c:pt>
                <c:pt idx="4867">
                  <c:v>0.86007910100007179</c:v>
                </c:pt>
                <c:pt idx="4868">
                  <c:v>0.86012480100007183</c:v>
                </c:pt>
                <c:pt idx="4869">
                  <c:v>0.86017050100007186</c:v>
                </c:pt>
                <c:pt idx="4870">
                  <c:v>0.8602162010000719</c:v>
                </c:pt>
                <c:pt idx="4871">
                  <c:v>0.86026190100007194</c:v>
                </c:pt>
                <c:pt idx="4872">
                  <c:v>0.86030760100007198</c:v>
                </c:pt>
                <c:pt idx="4873">
                  <c:v>0.86035330100007201</c:v>
                </c:pt>
                <c:pt idx="4874">
                  <c:v>0.86039900100007205</c:v>
                </c:pt>
                <c:pt idx="4875">
                  <c:v>0.86044470100007209</c:v>
                </c:pt>
                <c:pt idx="4876">
                  <c:v>0.86049040100007212</c:v>
                </c:pt>
                <c:pt idx="4877">
                  <c:v>0.86053610100007216</c:v>
                </c:pt>
                <c:pt idx="4878">
                  <c:v>0.8605818010000722</c:v>
                </c:pt>
                <c:pt idx="4879">
                  <c:v>0.86062750100007224</c:v>
                </c:pt>
                <c:pt idx="4880">
                  <c:v>0.86067320100007227</c:v>
                </c:pt>
                <c:pt idx="4881">
                  <c:v>0.86071890100007231</c:v>
                </c:pt>
                <c:pt idx="4882">
                  <c:v>0.86076460100007235</c:v>
                </c:pt>
                <c:pt idx="4883">
                  <c:v>0.86081030100007239</c:v>
                </c:pt>
                <c:pt idx="4884">
                  <c:v>0.86085600100007242</c:v>
                </c:pt>
                <c:pt idx="4885">
                  <c:v>0.86090170100007246</c:v>
                </c:pt>
                <c:pt idx="4886">
                  <c:v>0.8609474010000725</c:v>
                </c:pt>
                <c:pt idx="4887">
                  <c:v>0.86099310100007254</c:v>
                </c:pt>
                <c:pt idx="4888">
                  <c:v>0.86103880100007257</c:v>
                </c:pt>
                <c:pt idx="4889">
                  <c:v>0.86108450100007261</c:v>
                </c:pt>
                <c:pt idx="4890">
                  <c:v>0.86113020100007265</c:v>
                </c:pt>
                <c:pt idx="4891">
                  <c:v>0.86117590100007269</c:v>
                </c:pt>
                <c:pt idx="4892">
                  <c:v>0.86122160100007272</c:v>
                </c:pt>
                <c:pt idx="4893">
                  <c:v>0.86126730100007276</c:v>
                </c:pt>
                <c:pt idx="4894">
                  <c:v>0.8613130010000728</c:v>
                </c:pt>
                <c:pt idx="4895">
                  <c:v>0.86135870100007284</c:v>
                </c:pt>
                <c:pt idx="4896">
                  <c:v>0.86140440100007287</c:v>
                </c:pt>
                <c:pt idx="4897">
                  <c:v>0.86145010100007291</c:v>
                </c:pt>
                <c:pt idx="4898">
                  <c:v>0.86149580100007295</c:v>
                </c:pt>
                <c:pt idx="4899">
                  <c:v>0.86154150100007298</c:v>
                </c:pt>
                <c:pt idx="4900">
                  <c:v>0.86158720100007302</c:v>
                </c:pt>
                <c:pt idx="4901">
                  <c:v>0.86163290100007306</c:v>
                </c:pt>
                <c:pt idx="4902">
                  <c:v>0.8616786010000731</c:v>
                </c:pt>
                <c:pt idx="4903">
                  <c:v>0.86172430100007313</c:v>
                </c:pt>
                <c:pt idx="4904">
                  <c:v>0.86177000100007317</c:v>
                </c:pt>
                <c:pt idx="4905">
                  <c:v>0.86181570100007321</c:v>
                </c:pt>
                <c:pt idx="4906">
                  <c:v>0.86186140100007325</c:v>
                </c:pt>
                <c:pt idx="4907">
                  <c:v>0.86190710100007328</c:v>
                </c:pt>
                <c:pt idx="4908">
                  <c:v>0.86195280100007332</c:v>
                </c:pt>
                <c:pt idx="4909">
                  <c:v>0.86199850100007336</c:v>
                </c:pt>
                <c:pt idx="4910">
                  <c:v>0.8620442010000734</c:v>
                </c:pt>
                <c:pt idx="4911">
                  <c:v>0.86208990100007343</c:v>
                </c:pt>
                <c:pt idx="4912">
                  <c:v>0.86213560100007347</c:v>
                </c:pt>
                <c:pt idx="4913">
                  <c:v>0.86218130100007351</c:v>
                </c:pt>
                <c:pt idx="4914">
                  <c:v>0.86222700100007355</c:v>
                </c:pt>
                <c:pt idx="4915">
                  <c:v>0.86227270100007358</c:v>
                </c:pt>
                <c:pt idx="4916">
                  <c:v>0.86231840100007362</c:v>
                </c:pt>
                <c:pt idx="4917">
                  <c:v>0.86236410100007366</c:v>
                </c:pt>
                <c:pt idx="4918">
                  <c:v>0.86240980100007369</c:v>
                </c:pt>
                <c:pt idx="4919">
                  <c:v>0.86245550100007373</c:v>
                </c:pt>
                <c:pt idx="4920">
                  <c:v>0.86250120100007377</c:v>
                </c:pt>
                <c:pt idx="4921">
                  <c:v>0.86254690100007381</c:v>
                </c:pt>
                <c:pt idx="4922">
                  <c:v>0.86259260100007384</c:v>
                </c:pt>
                <c:pt idx="4923">
                  <c:v>0.86263830100007388</c:v>
                </c:pt>
                <c:pt idx="4924">
                  <c:v>0.86268400100007392</c:v>
                </c:pt>
                <c:pt idx="4925">
                  <c:v>0.86272970100007396</c:v>
                </c:pt>
                <c:pt idx="4926">
                  <c:v>0.86277540100007399</c:v>
                </c:pt>
                <c:pt idx="4927">
                  <c:v>0.86282110100007403</c:v>
                </c:pt>
                <c:pt idx="4928">
                  <c:v>0.86286680100007407</c:v>
                </c:pt>
                <c:pt idx="4929">
                  <c:v>0.86291250100007411</c:v>
                </c:pt>
                <c:pt idx="4930">
                  <c:v>0.86295820100007414</c:v>
                </c:pt>
                <c:pt idx="4931">
                  <c:v>0.86300390100007418</c:v>
                </c:pt>
                <c:pt idx="4932">
                  <c:v>0.86304960100007422</c:v>
                </c:pt>
                <c:pt idx="4933">
                  <c:v>0.86309530100007426</c:v>
                </c:pt>
                <c:pt idx="4934">
                  <c:v>0.86314100100007429</c:v>
                </c:pt>
                <c:pt idx="4935">
                  <c:v>0.86318670100007433</c:v>
                </c:pt>
                <c:pt idx="4936">
                  <c:v>0.86323240100007437</c:v>
                </c:pt>
                <c:pt idx="4937">
                  <c:v>0.8632781010000744</c:v>
                </c:pt>
                <c:pt idx="4938">
                  <c:v>0.86332380100007444</c:v>
                </c:pt>
                <c:pt idx="4939">
                  <c:v>0.86336950100007448</c:v>
                </c:pt>
                <c:pt idx="4940">
                  <c:v>0.86341520100007452</c:v>
                </c:pt>
                <c:pt idx="4941">
                  <c:v>0.86346090100007455</c:v>
                </c:pt>
                <c:pt idx="4942">
                  <c:v>0.86350660100007459</c:v>
                </c:pt>
                <c:pt idx="4943">
                  <c:v>0.86355230100007463</c:v>
                </c:pt>
                <c:pt idx="4944">
                  <c:v>0.86359800100007467</c:v>
                </c:pt>
                <c:pt idx="4945">
                  <c:v>0.8636437010000747</c:v>
                </c:pt>
                <c:pt idx="4946">
                  <c:v>0.86368940100007474</c:v>
                </c:pt>
                <c:pt idx="4947">
                  <c:v>0.86373510100007478</c:v>
                </c:pt>
                <c:pt idx="4948">
                  <c:v>0.86378080100007482</c:v>
                </c:pt>
                <c:pt idx="4949">
                  <c:v>0.86382650100007485</c:v>
                </c:pt>
                <c:pt idx="4950">
                  <c:v>0.86387220100007489</c:v>
                </c:pt>
                <c:pt idx="4951">
                  <c:v>0.86391790100007493</c:v>
                </c:pt>
                <c:pt idx="4952">
                  <c:v>0.86396360100007497</c:v>
                </c:pt>
                <c:pt idx="4953">
                  <c:v>0.864009301000075</c:v>
                </c:pt>
                <c:pt idx="4954">
                  <c:v>0.86405500100007504</c:v>
                </c:pt>
                <c:pt idx="4955">
                  <c:v>0.86410070100007508</c:v>
                </c:pt>
                <c:pt idx="4956">
                  <c:v>0.86414640100007512</c:v>
                </c:pt>
                <c:pt idx="4957">
                  <c:v>0.86419210100007515</c:v>
                </c:pt>
                <c:pt idx="4958">
                  <c:v>0.86423780100007519</c:v>
                </c:pt>
                <c:pt idx="4959">
                  <c:v>0.86428350100007523</c:v>
                </c:pt>
                <c:pt idx="4960">
                  <c:v>0.86432920100007526</c:v>
                </c:pt>
                <c:pt idx="4961">
                  <c:v>0.8643749010000753</c:v>
                </c:pt>
                <c:pt idx="4962">
                  <c:v>0.86442060100007534</c:v>
                </c:pt>
                <c:pt idx="4963">
                  <c:v>0.86446630100007538</c:v>
                </c:pt>
                <c:pt idx="4964">
                  <c:v>0.86451200100007541</c:v>
                </c:pt>
                <c:pt idx="4965">
                  <c:v>0.86455770100007545</c:v>
                </c:pt>
                <c:pt idx="4966">
                  <c:v>0.86460340100007549</c:v>
                </c:pt>
                <c:pt idx="4967">
                  <c:v>0.86464910100007553</c:v>
                </c:pt>
                <c:pt idx="4968">
                  <c:v>0.86469480100007556</c:v>
                </c:pt>
                <c:pt idx="4969">
                  <c:v>0.8647405010000756</c:v>
                </c:pt>
                <c:pt idx="4970">
                  <c:v>0.86478620100007564</c:v>
                </c:pt>
                <c:pt idx="4971">
                  <c:v>0.86483190100007568</c:v>
                </c:pt>
                <c:pt idx="4972">
                  <c:v>0.86487760100007571</c:v>
                </c:pt>
                <c:pt idx="4973">
                  <c:v>0.86492330100007575</c:v>
                </c:pt>
                <c:pt idx="4974">
                  <c:v>0.86496900100007579</c:v>
                </c:pt>
                <c:pt idx="4975">
                  <c:v>0.86501470100007583</c:v>
                </c:pt>
                <c:pt idx="4976">
                  <c:v>0.86506040100007586</c:v>
                </c:pt>
                <c:pt idx="4977">
                  <c:v>0.8651061010000759</c:v>
                </c:pt>
                <c:pt idx="4978">
                  <c:v>0.86515180100007594</c:v>
                </c:pt>
                <c:pt idx="4979">
                  <c:v>0.86519750100007597</c:v>
                </c:pt>
                <c:pt idx="4980">
                  <c:v>0.86524320100007601</c:v>
                </c:pt>
                <c:pt idx="4981">
                  <c:v>0.86528890100007605</c:v>
                </c:pt>
                <c:pt idx="4982">
                  <c:v>0.86533460100007609</c:v>
                </c:pt>
                <c:pt idx="4983">
                  <c:v>0.86538030100007612</c:v>
                </c:pt>
                <c:pt idx="4984">
                  <c:v>0.86542600100007616</c:v>
                </c:pt>
                <c:pt idx="4985">
                  <c:v>0.8654717010000762</c:v>
                </c:pt>
                <c:pt idx="4986">
                  <c:v>0.86551740100007624</c:v>
                </c:pt>
                <c:pt idx="4987">
                  <c:v>0.86556310100007627</c:v>
                </c:pt>
                <c:pt idx="4988">
                  <c:v>0.86560880100007631</c:v>
                </c:pt>
                <c:pt idx="4989">
                  <c:v>0.86565450100007635</c:v>
                </c:pt>
                <c:pt idx="4990">
                  <c:v>0.86570020100007639</c:v>
                </c:pt>
                <c:pt idx="4991">
                  <c:v>0.86574590100007642</c:v>
                </c:pt>
                <c:pt idx="4992">
                  <c:v>0.86579160100007646</c:v>
                </c:pt>
                <c:pt idx="4993">
                  <c:v>0.8658373010000765</c:v>
                </c:pt>
                <c:pt idx="4994">
                  <c:v>0.86588300100007654</c:v>
                </c:pt>
                <c:pt idx="4995">
                  <c:v>0.86592870100007657</c:v>
                </c:pt>
                <c:pt idx="4996">
                  <c:v>0.86597440100007661</c:v>
                </c:pt>
                <c:pt idx="4997">
                  <c:v>0.86602010100007665</c:v>
                </c:pt>
                <c:pt idx="4998">
                  <c:v>0.86606580100007668</c:v>
                </c:pt>
                <c:pt idx="4999">
                  <c:v>0.86611150100007672</c:v>
                </c:pt>
                <c:pt idx="5000">
                  <c:v>0.86615720100007676</c:v>
                </c:pt>
                <c:pt idx="5001">
                  <c:v>0.8662029010000768</c:v>
                </c:pt>
                <c:pt idx="5002">
                  <c:v>0.86624860100007683</c:v>
                </c:pt>
                <c:pt idx="5003">
                  <c:v>0.86629430100007687</c:v>
                </c:pt>
                <c:pt idx="5004">
                  <c:v>0.86634000100007691</c:v>
                </c:pt>
                <c:pt idx="5005">
                  <c:v>0.86638570100007695</c:v>
                </c:pt>
                <c:pt idx="5006">
                  <c:v>0.86643140100007698</c:v>
                </c:pt>
                <c:pt idx="5007">
                  <c:v>0.86647710100007702</c:v>
                </c:pt>
                <c:pt idx="5008">
                  <c:v>0.86652280100007706</c:v>
                </c:pt>
                <c:pt idx="5009">
                  <c:v>0.8665685010000771</c:v>
                </c:pt>
                <c:pt idx="5010">
                  <c:v>0.86661420100007713</c:v>
                </c:pt>
                <c:pt idx="5011">
                  <c:v>0.86665990100007717</c:v>
                </c:pt>
                <c:pt idx="5012">
                  <c:v>0.86670560100007721</c:v>
                </c:pt>
                <c:pt idx="5013">
                  <c:v>0.86675130100007725</c:v>
                </c:pt>
                <c:pt idx="5014">
                  <c:v>0.86679700100007728</c:v>
                </c:pt>
                <c:pt idx="5015">
                  <c:v>0.86684270100007732</c:v>
                </c:pt>
                <c:pt idx="5016">
                  <c:v>0.86688840100007736</c:v>
                </c:pt>
                <c:pt idx="5017">
                  <c:v>0.8669341010000774</c:v>
                </c:pt>
                <c:pt idx="5018">
                  <c:v>0.86697980100007743</c:v>
                </c:pt>
                <c:pt idx="5019">
                  <c:v>0.86702550100007747</c:v>
                </c:pt>
                <c:pt idx="5020">
                  <c:v>0.86707120100007751</c:v>
                </c:pt>
                <c:pt idx="5021">
                  <c:v>0.86711690100007754</c:v>
                </c:pt>
                <c:pt idx="5022">
                  <c:v>0.86716260100007758</c:v>
                </c:pt>
                <c:pt idx="5023">
                  <c:v>0.86720830100007762</c:v>
                </c:pt>
                <c:pt idx="5024">
                  <c:v>0.86725400100007766</c:v>
                </c:pt>
                <c:pt idx="5025">
                  <c:v>0.86729970100007769</c:v>
                </c:pt>
                <c:pt idx="5026">
                  <c:v>0.86734540100007773</c:v>
                </c:pt>
                <c:pt idx="5027">
                  <c:v>0.86739110100007777</c:v>
                </c:pt>
                <c:pt idx="5028">
                  <c:v>0.86743680100007781</c:v>
                </c:pt>
                <c:pt idx="5029">
                  <c:v>0.86748250100007784</c:v>
                </c:pt>
                <c:pt idx="5030">
                  <c:v>0.86752820100007788</c:v>
                </c:pt>
                <c:pt idx="5031">
                  <c:v>0.86757390100007792</c:v>
                </c:pt>
                <c:pt idx="5032">
                  <c:v>0.86761960100007796</c:v>
                </c:pt>
                <c:pt idx="5033">
                  <c:v>0.86766530100007799</c:v>
                </c:pt>
                <c:pt idx="5034">
                  <c:v>0.86771100100007803</c:v>
                </c:pt>
                <c:pt idx="5035">
                  <c:v>0.86775670100007807</c:v>
                </c:pt>
                <c:pt idx="5036">
                  <c:v>0.86780240100007811</c:v>
                </c:pt>
                <c:pt idx="5037">
                  <c:v>0.86784810100007814</c:v>
                </c:pt>
                <c:pt idx="5038">
                  <c:v>0.86789380100007818</c:v>
                </c:pt>
                <c:pt idx="5039">
                  <c:v>0.86793950100007822</c:v>
                </c:pt>
                <c:pt idx="5040">
                  <c:v>0.86798520100007825</c:v>
                </c:pt>
                <c:pt idx="5041">
                  <c:v>0.86803090100007829</c:v>
                </c:pt>
                <c:pt idx="5042">
                  <c:v>0.86807660100007833</c:v>
                </c:pt>
                <c:pt idx="5043">
                  <c:v>0.86812230100007837</c:v>
                </c:pt>
                <c:pt idx="5044">
                  <c:v>0.8681680010000784</c:v>
                </c:pt>
                <c:pt idx="5045">
                  <c:v>0.86821370100007844</c:v>
                </c:pt>
                <c:pt idx="5046">
                  <c:v>0.86825940100007848</c:v>
                </c:pt>
                <c:pt idx="5047">
                  <c:v>0.86830510100007852</c:v>
                </c:pt>
                <c:pt idx="5048">
                  <c:v>0.86835080100007855</c:v>
                </c:pt>
                <c:pt idx="5049">
                  <c:v>0.86839650100007859</c:v>
                </c:pt>
                <c:pt idx="5050">
                  <c:v>0.86844220100007863</c:v>
                </c:pt>
                <c:pt idx="5051">
                  <c:v>0.86848790100007867</c:v>
                </c:pt>
                <c:pt idx="5052">
                  <c:v>0.8685336010000787</c:v>
                </c:pt>
                <c:pt idx="5053">
                  <c:v>0.86857930100007874</c:v>
                </c:pt>
                <c:pt idx="5054">
                  <c:v>0.86862500100007878</c:v>
                </c:pt>
                <c:pt idx="5055">
                  <c:v>0.86867070100007882</c:v>
                </c:pt>
                <c:pt idx="5056">
                  <c:v>0.86871640100007885</c:v>
                </c:pt>
                <c:pt idx="5057">
                  <c:v>0.86876210100007889</c:v>
                </c:pt>
                <c:pt idx="5058">
                  <c:v>0.86880780100007893</c:v>
                </c:pt>
                <c:pt idx="5059">
                  <c:v>0.86885350100007896</c:v>
                </c:pt>
                <c:pt idx="5060">
                  <c:v>0.868899201000079</c:v>
                </c:pt>
                <c:pt idx="5061">
                  <c:v>0.86894490100007904</c:v>
                </c:pt>
                <c:pt idx="5062">
                  <c:v>0.86899060100007908</c:v>
                </c:pt>
                <c:pt idx="5063">
                  <c:v>0.86903630100007911</c:v>
                </c:pt>
                <c:pt idx="5064">
                  <c:v>0.86908200100007915</c:v>
                </c:pt>
                <c:pt idx="5065">
                  <c:v>0.86912770100007919</c:v>
                </c:pt>
                <c:pt idx="5066">
                  <c:v>0.86917340100007923</c:v>
                </c:pt>
                <c:pt idx="5067">
                  <c:v>0.86921910100007926</c:v>
                </c:pt>
                <c:pt idx="5068">
                  <c:v>0.8692648010000793</c:v>
                </c:pt>
                <c:pt idx="5069">
                  <c:v>0.86931050100007934</c:v>
                </c:pt>
                <c:pt idx="5070">
                  <c:v>0.86935620100007938</c:v>
                </c:pt>
                <c:pt idx="5071">
                  <c:v>0.86940190100007941</c:v>
                </c:pt>
                <c:pt idx="5072">
                  <c:v>0.86944760100007945</c:v>
                </c:pt>
                <c:pt idx="5073">
                  <c:v>0.86949330100007949</c:v>
                </c:pt>
                <c:pt idx="5074">
                  <c:v>0.86953900100007953</c:v>
                </c:pt>
                <c:pt idx="5075">
                  <c:v>0.86958470100007956</c:v>
                </c:pt>
                <c:pt idx="5076">
                  <c:v>0.86962580100007958</c:v>
                </c:pt>
                <c:pt idx="5077">
                  <c:v>0.8696669010000796</c:v>
                </c:pt>
                <c:pt idx="5078">
                  <c:v>0.86970800100007961</c:v>
                </c:pt>
                <c:pt idx="5079">
                  <c:v>0.86974910100007963</c:v>
                </c:pt>
                <c:pt idx="5080">
                  <c:v>0.86979020100007964</c:v>
                </c:pt>
                <c:pt idx="5081">
                  <c:v>0.86983130100007966</c:v>
                </c:pt>
                <c:pt idx="5082">
                  <c:v>0.86987240100007968</c:v>
                </c:pt>
                <c:pt idx="5083">
                  <c:v>0.86991350100007969</c:v>
                </c:pt>
                <c:pt idx="5084">
                  <c:v>0.86995460100007971</c:v>
                </c:pt>
                <c:pt idx="5085">
                  <c:v>0.86999570100007972</c:v>
                </c:pt>
                <c:pt idx="5086">
                  <c:v>0.87003680100007974</c:v>
                </c:pt>
                <c:pt idx="5087">
                  <c:v>0.87007790100007976</c:v>
                </c:pt>
                <c:pt idx="5088">
                  <c:v>0.87011900100007977</c:v>
                </c:pt>
                <c:pt idx="5089">
                  <c:v>0.87016010100007979</c:v>
                </c:pt>
                <c:pt idx="5090">
                  <c:v>0.8702012010000798</c:v>
                </c:pt>
                <c:pt idx="5091">
                  <c:v>0.87024230100007982</c:v>
                </c:pt>
                <c:pt idx="5092">
                  <c:v>0.87028340100007984</c:v>
                </c:pt>
                <c:pt idx="5093">
                  <c:v>0.87032450100007985</c:v>
                </c:pt>
                <c:pt idx="5094">
                  <c:v>0.87036560100007987</c:v>
                </c:pt>
                <c:pt idx="5095">
                  <c:v>0.87040670100007989</c:v>
                </c:pt>
                <c:pt idx="5096">
                  <c:v>0.8704478010000799</c:v>
                </c:pt>
                <c:pt idx="5097">
                  <c:v>0.87048890100007992</c:v>
                </c:pt>
                <c:pt idx="5098">
                  <c:v>0.87053000100007993</c:v>
                </c:pt>
                <c:pt idx="5099">
                  <c:v>0.87057110100007995</c:v>
                </c:pt>
                <c:pt idx="5100">
                  <c:v>0.87061220100007997</c:v>
                </c:pt>
                <c:pt idx="5101">
                  <c:v>0.87065330100007998</c:v>
                </c:pt>
                <c:pt idx="5102">
                  <c:v>0.87069440100008</c:v>
                </c:pt>
                <c:pt idx="5103">
                  <c:v>0.87073550100008001</c:v>
                </c:pt>
                <c:pt idx="5104">
                  <c:v>0.87077660100008003</c:v>
                </c:pt>
                <c:pt idx="5105">
                  <c:v>0.87081770100008005</c:v>
                </c:pt>
                <c:pt idx="5106">
                  <c:v>0.87085880100008006</c:v>
                </c:pt>
                <c:pt idx="5107">
                  <c:v>0.87089990100008008</c:v>
                </c:pt>
                <c:pt idx="5108">
                  <c:v>0.8709410010000801</c:v>
                </c:pt>
                <c:pt idx="5109">
                  <c:v>0.87098210100008011</c:v>
                </c:pt>
                <c:pt idx="5110">
                  <c:v>0.87102320100008013</c:v>
                </c:pt>
                <c:pt idx="5111">
                  <c:v>0.87106430100008014</c:v>
                </c:pt>
                <c:pt idx="5112">
                  <c:v>0.87110540100008016</c:v>
                </c:pt>
                <c:pt idx="5113">
                  <c:v>0.87114650100008018</c:v>
                </c:pt>
                <c:pt idx="5114">
                  <c:v>0.87118760100008019</c:v>
                </c:pt>
                <c:pt idx="5115">
                  <c:v>0.87122870100008021</c:v>
                </c:pt>
                <c:pt idx="5116">
                  <c:v>0.87126980100008022</c:v>
                </c:pt>
                <c:pt idx="5117">
                  <c:v>0.87131090100008024</c:v>
                </c:pt>
                <c:pt idx="5118">
                  <c:v>0.87135200100008026</c:v>
                </c:pt>
                <c:pt idx="5119">
                  <c:v>0.87139310100008027</c:v>
                </c:pt>
                <c:pt idx="5120">
                  <c:v>0.87143420100008029</c:v>
                </c:pt>
                <c:pt idx="5121">
                  <c:v>0.8714753010000803</c:v>
                </c:pt>
                <c:pt idx="5122">
                  <c:v>0.87151640100008032</c:v>
                </c:pt>
                <c:pt idx="5123">
                  <c:v>0.87155750100008034</c:v>
                </c:pt>
                <c:pt idx="5124">
                  <c:v>0.87159860100008035</c:v>
                </c:pt>
                <c:pt idx="5125">
                  <c:v>0.87163970100008037</c:v>
                </c:pt>
                <c:pt idx="5126">
                  <c:v>0.87168080100008039</c:v>
                </c:pt>
                <c:pt idx="5127">
                  <c:v>0.8717219010000804</c:v>
                </c:pt>
                <c:pt idx="5128">
                  <c:v>0.87176300100008042</c:v>
                </c:pt>
                <c:pt idx="5129">
                  <c:v>0.87180410100008043</c:v>
                </c:pt>
                <c:pt idx="5130">
                  <c:v>0.87184520100008045</c:v>
                </c:pt>
                <c:pt idx="5131">
                  <c:v>0.87188630100008047</c:v>
                </c:pt>
                <c:pt idx="5132">
                  <c:v>0.87192740100008048</c:v>
                </c:pt>
                <c:pt idx="5133">
                  <c:v>0.8719685010000805</c:v>
                </c:pt>
                <c:pt idx="5134">
                  <c:v>0.87200960100008051</c:v>
                </c:pt>
                <c:pt idx="5135">
                  <c:v>0.87205070100008053</c:v>
                </c:pt>
                <c:pt idx="5136">
                  <c:v>0.87209180100008055</c:v>
                </c:pt>
                <c:pt idx="5137">
                  <c:v>0.87213290100008056</c:v>
                </c:pt>
                <c:pt idx="5138">
                  <c:v>0.87217400100008058</c:v>
                </c:pt>
                <c:pt idx="5139">
                  <c:v>0.87221510100008059</c:v>
                </c:pt>
                <c:pt idx="5140">
                  <c:v>0.87225620100008061</c:v>
                </c:pt>
                <c:pt idx="5141">
                  <c:v>0.87229730100008063</c:v>
                </c:pt>
                <c:pt idx="5142">
                  <c:v>0.87233840100008064</c:v>
                </c:pt>
                <c:pt idx="5143">
                  <c:v>0.87237950100008066</c:v>
                </c:pt>
                <c:pt idx="5144">
                  <c:v>0.87242060100008068</c:v>
                </c:pt>
                <c:pt idx="5145">
                  <c:v>0.87246170100008069</c:v>
                </c:pt>
                <c:pt idx="5146">
                  <c:v>0.87250280100008071</c:v>
                </c:pt>
                <c:pt idx="5147">
                  <c:v>0.87254390100008072</c:v>
                </c:pt>
                <c:pt idx="5148">
                  <c:v>0.87258500100008074</c:v>
                </c:pt>
                <c:pt idx="5149">
                  <c:v>0.87262610100008076</c:v>
                </c:pt>
                <c:pt idx="5150">
                  <c:v>0.87266720100008077</c:v>
                </c:pt>
                <c:pt idx="5151">
                  <c:v>0.87270830100008079</c:v>
                </c:pt>
                <c:pt idx="5152">
                  <c:v>0.8727494010000808</c:v>
                </c:pt>
                <c:pt idx="5153">
                  <c:v>0.87279050100008082</c:v>
                </c:pt>
                <c:pt idx="5154">
                  <c:v>0.87283160100008084</c:v>
                </c:pt>
                <c:pt idx="5155">
                  <c:v>0.87287270100008085</c:v>
                </c:pt>
                <c:pt idx="5156">
                  <c:v>0.87291380100008087</c:v>
                </c:pt>
                <c:pt idx="5157">
                  <c:v>0.87295490100008089</c:v>
                </c:pt>
                <c:pt idx="5158">
                  <c:v>0.8729960010000809</c:v>
                </c:pt>
                <c:pt idx="5159">
                  <c:v>0.87303710100008092</c:v>
                </c:pt>
                <c:pt idx="5160">
                  <c:v>0.87307820100008093</c:v>
                </c:pt>
                <c:pt idx="5161">
                  <c:v>0.87311930100008095</c:v>
                </c:pt>
                <c:pt idx="5162">
                  <c:v>0.87316040100008097</c:v>
                </c:pt>
                <c:pt idx="5163">
                  <c:v>0.87320150100008098</c:v>
                </c:pt>
                <c:pt idx="5164">
                  <c:v>0.873242601000081</c:v>
                </c:pt>
                <c:pt idx="5165">
                  <c:v>0.87328370100008101</c:v>
                </c:pt>
                <c:pt idx="5166">
                  <c:v>0.87332480100008103</c:v>
                </c:pt>
                <c:pt idx="5167">
                  <c:v>0.87336590100008105</c:v>
                </c:pt>
                <c:pt idx="5168">
                  <c:v>0.87340700100008106</c:v>
                </c:pt>
                <c:pt idx="5169">
                  <c:v>0.87344810100008108</c:v>
                </c:pt>
                <c:pt idx="5170">
                  <c:v>0.87348920100008109</c:v>
                </c:pt>
                <c:pt idx="5171">
                  <c:v>0.87353030100008111</c:v>
                </c:pt>
                <c:pt idx="5172">
                  <c:v>0.87357140100008113</c:v>
                </c:pt>
                <c:pt idx="5173">
                  <c:v>0.87361250100008114</c:v>
                </c:pt>
                <c:pt idx="5174">
                  <c:v>0.87365360100008116</c:v>
                </c:pt>
                <c:pt idx="5175">
                  <c:v>0.87369470100008118</c:v>
                </c:pt>
                <c:pt idx="5176">
                  <c:v>0.87373580100008119</c:v>
                </c:pt>
                <c:pt idx="5177">
                  <c:v>0.87377690100008121</c:v>
                </c:pt>
                <c:pt idx="5178">
                  <c:v>0.87381800100008122</c:v>
                </c:pt>
                <c:pt idx="5179">
                  <c:v>0.87385910100008124</c:v>
                </c:pt>
                <c:pt idx="5180">
                  <c:v>0.87390020100008126</c:v>
                </c:pt>
                <c:pt idx="5181">
                  <c:v>0.87394130100008127</c:v>
                </c:pt>
                <c:pt idx="5182">
                  <c:v>0.87398240100008129</c:v>
                </c:pt>
                <c:pt idx="5183">
                  <c:v>0.8740235010000813</c:v>
                </c:pt>
                <c:pt idx="5184">
                  <c:v>0.87406460100008132</c:v>
                </c:pt>
                <c:pt idx="5185">
                  <c:v>0.87410570100008134</c:v>
                </c:pt>
                <c:pt idx="5186">
                  <c:v>0.87414680100008135</c:v>
                </c:pt>
                <c:pt idx="5187">
                  <c:v>0.87418790100008137</c:v>
                </c:pt>
                <c:pt idx="5188">
                  <c:v>0.87422900100008138</c:v>
                </c:pt>
                <c:pt idx="5189">
                  <c:v>0.8742701010000814</c:v>
                </c:pt>
                <c:pt idx="5190">
                  <c:v>0.87431120100008142</c:v>
                </c:pt>
                <c:pt idx="5191">
                  <c:v>0.87435230100008143</c:v>
                </c:pt>
                <c:pt idx="5192">
                  <c:v>0.87439340100008145</c:v>
                </c:pt>
                <c:pt idx="5193">
                  <c:v>0.87443450100008147</c:v>
                </c:pt>
                <c:pt idx="5194">
                  <c:v>0.87447560100008148</c:v>
                </c:pt>
                <c:pt idx="5195">
                  <c:v>0.8745167010000815</c:v>
                </c:pt>
                <c:pt idx="5196">
                  <c:v>0.87455780100008151</c:v>
                </c:pt>
                <c:pt idx="5197">
                  <c:v>0.87459890100008153</c:v>
                </c:pt>
                <c:pt idx="5198">
                  <c:v>0.87464000100008155</c:v>
                </c:pt>
                <c:pt idx="5199">
                  <c:v>0.87468110100008156</c:v>
                </c:pt>
                <c:pt idx="5200">
                  <c:v>0.87472220100008158</c:v>
                </c:pt>
                <c:pt idx="5201">
                  <c:v>0.87476330100008159</c:v>
                </c:pt>
                <c:pt idx="5202">
                  <c:v>0.87480440100008161</c:v>
                </c:pt>
                <c:pt idx="5203">
                  <c:v>0.87484550100008163</c:v>
                </c:pt>
                <c:pt idx="5204">
                  <c:v>0.87488660100008164</c:v>
                </c:pt>
                <c:pt idx="5205">
                  <c:v>0.87492770100008166</c:v>
                </c:pt>
                <c:pt idx="5206">
                  <c:v>0.87496880100008168</c:v>
                </c:pt>
                <c:pt idx="5207">
                  <c:v>0.87500990100008169</c:v>
                </c:pt>
                <c:pt idx="5208">
                  <c:v>0.87505100100008171</c:v>
                </c:pt>
                <c:pt idx="5209">
                  <c:v>0.87509210100008172</c:v>
                </c:pt>
                <c:pt idx="5210">
                  <c:v>0.87513320100008174</c:v>
                </c:pt>
                <c:pt idx="5211">
                  <c:v>0.87517430100008176</c:v>
                </c:pt>
                <c:pt idx="5212">
                  <c:v>0.87521540100008177</c:v>
                </c:pt>
                <c:pt idx="5213">
                  <c:v>0.87525650100008179</c:v>
                </c:pt>
                <c:pt idx="5214">
                  <c:v>0.8752976010000818</c:v>
                </c:pt>
                <c:pt idx="5215">
                  <c:v>0.87533870100008182</c:v>
                </c:pt>
                <c:pt idx="5216">
                  <c:v>0.87537980100008184</c:v>
                </c:pt>
                <c:pt idx="5217">
                  <c:v>0.87542090100008185</c:v>
                </c:pt>
                <c:pt idx="5218">
                  <c:v>0.87546200100008187</c:v>
                </c:pt>
                <c:pt idx="5219">
                  <c:v>0.87550310100008188</c:v>
                </c:pt>
                <c:pt idx="5220">
                  <c:v>0.8755442010000819</c:v>
                </c:pt>
                <c:pt idx="5221">
                  <c:v>0.87558530100008192</c:v>
                </c:pt>
                <c:pt idx="5222">
                  <c:v>0.87562640100008193</c:v>
                </c:pt>
                <c:pt idx="5223">
                  <c:v>0.87566750100008195</c:v>
                </c:pt>
                <c:pt idx="5224">
                  <c:v>0.87570860100008197</c:v>
                </c:pt>
                <c:pt idx="5225">
                  <c:v>0.87574970100008198</c:v>
                </c:pt>
                <c:pt idx="5226">
                  <c:v>0.875790801000082</c:v>
                </c:pt>
                <c:pt idx="5227">
                  <c:v>0.87583190100008201</c:v>
                </c:pt>
                <c:pt idx="5228">
                  <c:v>0.87587300100008203</c:v>
                </c:pt>
                <c:pt idx="5229">
                  <c:v>0.87591410100008205</c:v>
                </c:pt>
                <c:pt idx="5230">
                  <c:v>0.87595520100008206</c:v>
                </c:pt>
                <c:pt idx="5231">
                  <c:v>0.87599630100008208</c:v>
                </c:pt>
                <c:pt idx="5232">
                  <c:v>0.87603740100008209</c:v>
                </c:pt>
                <c:pt idx="5233">
                  <c:v>0.87607850100008211</c:v>
                </c:pt>
                <c:pt idx="5234">
                  <c:v>0.87611960100008213</c:v>
                </c:pt>
                <c:pt idx="5235">
                  <c:v>0.87616070100008214</c:v>
                </c:pt>
                <c:pt idx="5236">
                  <c:v>0.87620180100008216</c:v>
                </c:pt>
                <c:pt idx="5237">
                  <c:v>0.87624290100008217</c:v>
                </c:pt>
                <c:pt idx="5238">
                  <c:v>0.87628400100008219</c:v>
                </c:pt>
                <c:pt idx="5239">
                  <c:v>0.87632510100008221</c:v>
                </c:pt>
                <c:pt idx="5240">
                  <c:v>0.87636620100008222</c:v>
                </c:pt>
                <c:pt idx="5241">
                  <c:v>0.87640730100008224</c:v>
                </c:pt>
                <c:pt idx="5242">
                  <c:v>0.87644840100008226</c:v>
                </c:pt>
                <c:pt idx="5243">
                  <c:v>0.87648950100008227</c:v>
                </c:pt>
                <c:pt idx="5244">
                  <c:v>0.87653060100008229</c:v>
                </c:pt>
                <c:pt idx="5245">
                  <c:v>0.8765717010000823</c:v>
                </c:pt>
                <c:pt idx="5246">
                  <c:v>0.87661280100008232</c:v>
                </c:pt>
                <c:pt idx="5247">
                  <c:v>0.87665390100008234</c:v>
                </c:pt>
                <c:pt idx="5248">
                  <c:v>0.87669500100008235</c:v>
                </c:pt>
                <c:pt idx="5249">
                  <c:v>0.87673610100008237</c:v>
                </c:pt>
                <c:pt idx="5250">
                  <c:v>0.87677720100008238</c:v>
                </c:pt>
                <c:pt idx="5251">
                  <c:v>0.8768183010000824</c:v>
                </c:pt>
                <c:pt idx="5252">
                  <c:v>0.87685940100008242</c:v>
                </c:pt>
                <c:pt idx="5253">
                  <c:v>0.87690050100008243</c:v>
                </c:pt>
                <c:pt idx="5254">
                  <c:v>0.87694160100008245</c:v>
                </c:pt>
                <c:pt idx="5255">
                  <c:v>0.87698270100008247</c:v>
                </c:pt>
                <c:pt idx="5256">
                  <c:v>0.87702380100008248</c:v>
                </c:pt>
                <c:pt idx="5257">
                  <c:v>0.8770649010000825</c:v>
                </c:pt>
                <c:pt idx="5258">
                  <c:v>0.87710600100008251</c:v>
                </c:pt>
                <c:pt idx="5259">
                  <c:v>0.87714710100008253</c:v>
                </c:pt>
                <c:pt idx="5260">
                  <c:v>0.87718820100008255</c:v>
                </c:pt>
                <c:pt idx="5261">
                  <c:v>0.87722930100008256</c:v>
                </c:pt>
                <c:pt idx="5262">
                  <c:v>0.87727040100008258</c:v>
                </c:pt>
                <c:pt idx="5263">
                  <c:v>0.87731150100008259</c:v>
                </c:pt>
                <c:pt idx="5264">
                  <c:v>0.87735260100008261</c:v>
                </c:pt>
                <c:pt idx="5265">
                  <c:v>0.87739370100008263</c:v>
                </c:pt>
                <c:pt idx="5266">
                  <c:v>0.87743480100008264</c:v>
                </c:pt>
                <c:pt idx="5267">
                  <c:v>0.87747590100008266</c:v>
                </c:pt>
                <c:pt idx="5268">
                  <c:v>0.87751700100008267</c:v>
                </c:pt>
                <c:pt idx="5269">
                  <c:v>0.87755810100008269</c:v>
                </c:pt>
                <c:pt idx="5270">
                  <c:v>0.87759920100008271</c:v>
                </c:pt>
                <c:pt idx="5271">
                  <c:v>0.87764030100008272</c:v>
                </c:pt>
                <c:pt idx="5272">
                  <c:v>0.87768140100008274</c:v>
                </c:pt>
                <c:pt idx="5273">
                  <c:v>0.87772250100008276</c:v>
                </c:pt>
                <c:pt idx="5274">
                  <c:v>0.87776360100008277</c:v>
                </c:pt>
                <c:pt idx="5275">
                  <c:v>0.87780470100008279</c:v>
                </c:pt>
                <c:pt idx="5276">
                  <c:v>0.8778458010000828</c:v>
                </c:pt>
                <c:pt idx="5277">
                  <c:v>0.87788690100008282</c:v>
                </c:pt>
                <c:pt idx="5278">
                  <c:v>0.87792800100008284</c:v>
                </c:pt>
                <c:pt idx="5279">
                  <c:v>0.87796910100008285</c:v>
                </c:pt>
                <c:pt idx="5280">
                  <c:v>0.87801020100008287</c:v>
                </c:pt>
                <c:pt idx="5281">
                  <c:v>0.87805130100008288</c:v>
                </c:pt>
                <c:pt idx="5282">
                  <c:v>0.8780924010000829</c:v>
                </c:pt>
                <c:pt idx="5283">
                  <c:v>0.87813350100008292</c:v>
                </c:pt>
                <c:pt idx="5284">
                  <c:v>0.87817460100008293</c:v>
                </c:pt>
                <c:pt idx="5285">
                  <c:v>0.87821570100008295</c:v>
                </c:pt>
                <c:pt idx="5286">
                  <c:v>0.87825680100008297</c:v>
                </c:pt>
                <c:pt idx="5287">
                  <c:v>0.87829790100008298</c:v>
                </c:pt>
                <c:pt idx="5288">
                  <c:v>0.878339001000083</c:v>
                </c:pt>
                <c:pt idx="5289">
                  <c:v>0.87838010100008301</c:v>
                </c:pt>
                <c:pt idx="5290">
                  <c:v>0.87842120100008303</c:v>
                </c:pt>
                <c:pt idx="5291">
                  <c:v>0.87846230100008305</c:v>
                </c:pt>
                <c:pt idx="5292">
                  <c:v>0.87850340100008306</c:v>
                </c:pt>
                <c:pt idx="5293">
                  <c:v>0.87854450100008308</c:v>
                </c:pt>
                <c:pt idx="5294">
                  <c:v>0.87858560100008309</c:v>
                </c:pt>
                <c:pt idx="5295">
                  <c:v>0.87862670100008311</c:v>
                </c:pt>
                <c:pt idx="5296">
                  <c:v>0.87866780100008313</c:v>
                </c:pt>
                <c:pt idx="5297">
                  <c:v>0.87870890100008314</c:v>
                </c:pt>
                <c:pt idx="5298">
                  <c:v>0.87875000100008316</c:v>
                </c:pt>
                <c:pt idx="5299">
                  <c:v>0.87879110100008317</c:v>
                </c:pt>
                <c:pt idx="5300">
                  <c:v>0.87883220100008319</c:v>
                </c:pt>
                <c:pt idx="5301">
                  <c:v>0.87887330100008321</c:v>
                </c:pt>
                <c:pt idx="5302">
                  <c:v>0.87891440100008322</c:v>
                </c:pt>
                <c:pt idx="5303">
                  <c:v>0.87895550100008324</c:v>
                </c:pt>
                <c:pt idx="5304">
                  <c:v>0.87899660100008326</c:v>
                </c:pt>
                <c:pt idx="5305">
                  <c:v>0.87903770100008327</c:v>
                </c:pt>
                <c:pt idx="5306">
                  <c:v>0.87907880100008329</c:v>
                </c:pt>
                <c:pt idx="5307">
                  <c:v>0.8791199010000833</c:v>
                </c:pt>
                <c:pt idx="5308">
                  <c:v>0.87916100100008332</c:v>
                </c:pt>
                <c:pt idx="5309">
                  <c:v>0.87920210100008334</c:v>
                </c:pt>
                <c:pt idx="5310">
                  <c:v>0.87924320100008335</c:v>
                </c:pt>
                <c:pt idx="5311">
                  <c:v>0.87928430100008337</c:v>
                </c:pt>
                <c:pt idx="5312">
                  <c:v>0.87932540100008338</c:v>
                </c:pt>
                <c:pt idx="5313">
                  <c:v>0.8793665010000834</c:v>
                </c:pt>
                <c:pt idx="5314">
                  <c:v>0.87940760100008342</c:v>
                </c:pt>
                <c:pt idx="5315">
                  <c:v>0.87944870100008343</c:v>
                </c:pt>
                <c:pt idx="5316">
                  <c:v>0.87948980100008345</c:v>
                </c:pt>
                <c:pt idx="5317">
                  <c:v>0.87953090100008346</c:v>
                </c:pt>
                <c:pt idx="5318">
                  <c:v>0.87957200100008348</c:v>
                </c:pt>
                <c:pt idx="5319">
                  <c:v>0.8796131010000835</c:v>
                </c:pt>
                <c:pt idx="5320">
                  <c:v>0.87965420100008351</c:v>
                </c:pt>
                <c:pt idx="5321">
                  <c:v>0.87969530100008353</c:v>
                </c:pt>
                <c:pt idx="5322">
                  <c:v>0.87973640100008355</c:v>
                </c:pt>
                <c:pt idx="5323">
                  <c:v>0.87977750100008356</c:v>
                </c:pt>
                <c:pt idx="5324">
                  <c:v>0.87981860100008358</c:v>
                </c:pt>
                <c:pt idx="5325">
                  <c:v>0.87985970100008359</c:v>
                </c:pt>
                <c:pt idx="5326">
                  <c:v>0.87990080100008361</c:v>
                </c:pt>
                <c:pt idx="5327">
                  <c:v>0.87994190100008363</c:v>
                </c:pt>
                <c:pt idx="5328">
                  <c:v>0.87998300100008364</c:v>
                </c:pt>
                <c:pt idx="5329">
                  <c:v>0.88002410100008366</c:v>
                </c:pt>
                <c:pt idx="5330">
                  <c:v>0.88006520100008367</c:v>
                </c:pt>
                <c:pt idx="5331">
                  <c:v>0.88010630100008369</c:v>
                </c:pt>
                <c:pt idx="5332">
                  <c:v>0.88014740100008371</c:v>
                </c:pt>
                <c:pt idx="5333">
                  <c:v>0.88018850100008372</c:v>
                </c:pt>
                <c:pt idx="5334">
                  <c:v>0.88022960100008374</c:v>
                </c:pt>
                <c:pt idx="5335">
                  <c:v>0.88027070100008376</c:v>
                </c:pt>
                <c:pt idx="5336">
                  <c:v>0.88031180100008377</c:v>
                </c:pt>
                <c:pt idx="5337">
                  <c:v>0.88035290100008379</c:v>
                </c:pt>
                <c:pt idx="5338">
                  <c:v>0.8803940010000838</c:v>
                </c:pt>
                <c:pt idx="5339">
                  <c:v>0.88043510100008382</c:v>
                </c:pt>
                <c:pt idx="5340">
                  <c:v>0.88047620100008384</c:v>
                </c:pt>
                <c:pt idx="5341">
                  <c:v>0.88051730100008385</c:v>
                </c:pt>
                <c:pt idx="5342">
                  <c:v>0.88055840100008387</c:v>
                </c:pt>
                <c:pt idx="5343">
                  <c:v>0.88059950100008388</c:v>
                </c:pt>
                <c:pt idx="5344">
                  <c:v>0.8806406010000839</c:v>
                </c:pt>
                <c:pt idx="5345">
                  <c:v>0.88068170100008392</c:v>
                </c:pt>
                <c:pt idx="5346">
                  <c:v>0.88072280100008393</c:v>
                </c:pt>
                <c:pt idx="5347">
                  <c:v>0.88076390100008395</c:v>
                </c:pt>
                <c:pt idx="5348">
                  <c:v>0.88080500100008396</c:v>
                </c:pt>
                <c:pt idx="5349">
                  <c:v>0.88084610100008398</c:v>
                </c:pt>
                <c:pt idx="5350">
                  <c:v>0.880887201000084</c:v>
                </c:pt>
                <c:pt idx="5351">
                  <c:v>0.88092830100008401</c:v>
                </c:pt>
                <c:pt idx="5352">
                  <c:v>0.88096940100008403</c:v>
                </c:pt>
                <c:pt idx="5353">
                  <c:v>0.88101050100008405</c:v>
                </c:pt>
                <c:pt idx="5354">
                  <c:v>0.88105160100008406</c:v>
                </c:pt>
                <c:pt idx="5355">
                  <c:v>0.88109270100008408</c:v>
                </c:pt>
                <c:pt idx="5356">
                  <c:v>0.88113380100008409</c:v>
                </c:pt>
                <c:pt idx="5357">
                  <c:v>0.88117490100008411</c:v>
                </c:pt>
                <c:pt idx="5358">
                  <c:v>0.88121600100008413</c:v>
                </c:pt>
                <c:pt idx="5359">
                  <c:v>0.88125710100008414</c:v>
                </c:pt>
                <c:pt idx="5360">
                  <c:v>0.88129820100008416</c:v>
                </c:pt>
                <c:pt idx="5361">
                  <c:v>0.88133930100008417</c:v>
                </c:pt>
                <c:pt idx="5362">
                  <c:v>0.88138040100008419</c:v>
                </c:pt>
                <c:pt idx="5363">
                  <c:v>0.88142150100008421</c:v>
                </c:pt>
                <c:pt idx="5364">
                  <c:v>0.88146260100008422</c:v>
                </c:pt>
                <c:pt idx="5365">
                  <c:v>0.88150370100008424</c:v>
                </c:pt>
                <c:pt idx="5366">
                  <c:v>0.88154480100008425</c:v>
                </c:pt>
                <c:pt idx="5367">
                  <c:v>0.88158590100008427</c:v>
                </c:pt>
                <c:pt idx="5368">
                  <c:v>0.88162700100008429</c:v>
                </c:pt>
                <c:pt idx="5369">
                  <c:v>0.8816681010000843</c:v>
                </c:pt>
                <c:pt idx="5370">
                  <c:v>0.88170920100008432</c:v>
                </c:pt>
                <c:pt idx="5371">
                  <c:v>0.88175030100008434</c:v>
                </c:pt>
                <c:pt idx="5372">
                  <c:v>0.88179140100008435</c:v>
                </c:pt>
                <c:pt idx="5373">
                  <c:v>0.88183250100008437</c:v>
                </c:pt>
                <c:pt idx="5374">
                  <c:v>0.88187360100008438</c:v>
                </c:pt>
                <c:pt idx="5375">
                  <c:v>0.8819147010000844</c:v>
                </c:pt>
                <c:pt idx="5376">
                  <c:v>0.88195580100008442</c:v>
                </c:pt>
                <c:pt idx="5377">
                  <c:v>0.88199690100008443</c:v>
                </c:pt>
                <c:pt idx="5378">
                  <c:v>0.88203800100008445</c:v>
                </c:pt>
                <c:pt idx="5379">
                  <c:v>0.88207910100008446</c:v>
                </c:pt>
                <c:pt idx="5380">
                  <c:v>0.88212020100008448</c:v>
                </c:pt>
                <c:pt idx="5381">
                  <c:v>0.8821613010000845</c:v>
                </c:pt>
                <c:pt idx="5382">
                  <c:v>0.88220240100008451</c:v>
                </c:pt>
                <c:pt idx="5383">
                  <c:v>0.88224350100008453</c:v>
                </c:pt>
                <c:pt idx="5384">
                  <c:v>0.88228460100008455</c:v>
                </c:pt>
                <c:pt idx="5385">
                  <c:v>0.88232570100008456</c:v>
                </c:pt>
                <c:pt idx="5386">
                  <c:v>0.88236680100008458</c:v>
                </c:pt>
                <c:pt idx="5387">
                  <c:v>0.88240790100008459</c:v>
                </c:pt>
                <c:pt idx="5388">
                  <c:v>0.88244900100008461</c:v>
                </c:pt>
                <c:pt idx="5389">
                  <c:v>0.88249010100008463</c:v>
                </c:pt>
                <c:pt idx="5390">
                  <c:v>0.88253120100008464</c:v>
                </c:pt>
                <c:pt idx="5391">
                  <c:v>0.88257230100008466</c:v>
                </c:pt>
                <c:pt idx="5392">
                  <c:v>0.88261340100008467</c:v>
                </c:pt>
                <c:pt idx="5393">
                  <c:v>0.88265450100008469</c:v>
                </c:pt>
                <c:pt idx="5394">
                  <c:v>0.88269560100008471</c:v>
                </c:pt>
                <c:pt idx="5395">
                  <c:v>0.88273670100008472</c:v>
                </c:pt>
                <c:pt idx="5396">
                  <c:v>0.88277780100008474</c:v>
                </c:pt>
                <c:pt idx="5397">
                  <c:v>0.88281890100008475</c:v>
                </c:pt>
                <c:pt idx="5398">
                  <c:v>0.88286000100008477</c:v>
                </c:pt>
                <c:pt idx="5399">
                  <c:v>0.88290110100008479</c:v>
                </c:pt>
                <c:pt idx="5400">
                  <c:v>0.8829422010000848</c:v>
                </c:pt>
                <c:pt idx="5401">
                  <c:v>0.88298330100008482</c:v>
                </c:pt>
                <c:pt idx="5402">
                  <c:v>0.88302440100008484</c:v>
                </c:pt>
                <c:pt idx="5403">
                  <c:v>0.88306550100008485</c:v>
                </c:pt>
                <c:pt idx="5404">
                  <c:v>0.88310660100008487</c:v>
                </c:pt>
                <c:pt idx="5405">
                  <c:v>0.88314770100008488</c:v>
                </c:pt>
                <c:pt idx="5406">
                  <c:v>0.8831888010000849</c:v>
                </c:pt>
                <c:pt idx="5407">
                  <c:v>0.88322990100008492</c:v>
                </c:pt>
                <c:pt idx="5408">
                  <c:v>0.88327100100008493</c:v>
                </c:pt>
                <c:pt idx="5409">
                  <c:v>0.88331210100008495</c:v>
                </c:pt>
                <c:pt idx="5410">
                  <c:v>0.88335320100008496</c:v>
                </c:pt>
                <c:pt idx="5411">
                  <c:v>0.88339430100008498</c:v>
                </c:pt>
                <c:pt idx="5412">
                  <c:v>0.883435401000085</c:v>
                </c:pt>
                <c:pt idx="5413">
                  <c:v>0.88347650100008501</c:v>
                </c:pt>
                <c:pt idx="5414">
                  <c:v>0.88351760100008503</c:v>
                </c:pt>
                <c:pt idx="5415">
                  <c:v>0.88355870100008504</c:v>
                </c:pt>
                <c:pt idx="5416">
                  <c:v>0.88359980100008506</c:v>
                </c:pt>
                <c:pt idx="5417">
                  <c:v>0.88364090100008508</c:v>
                </c:pt>
                <c:pt idx="5418">
                  <c:v>0.88368200100008509</c:v>
                </c:pt>
                <c:pt idx="5419">
                  <c:v>0.88372310100008511</c:v>
                </c:pt>
                <c:pt idx="5420">
                  <c:v>0.88376420100008513</c:v>
                </c:pt>
                <c:pt idx="5421">
                  <c:v>0.88380530100008514</c:v>
                </c:pt>
                <c:pt idx="5422">
                  <c:v>0.88384640100008516</c:v>
                </c:pt>
                <c:pt idx="5423">
                  <c:v>0.88388750100008517</c:v>
                </c:pt>
                <c:pt idx="5424">
                  <c:v>0.88392860100008519</c:v>
                </c:pt>
                <c:pt idx="5425">
                  <c:v>0.88396970100008521</c:v>
                </c:pt>
                <c:pt idx="5426">
                  <c:v>0.88401080100008522</c:v>
                </c:pt>
                <c:pt idx="5427">
                  <c:v>0.88405190100008524</c:v>
                </c:pt>
                <c:pt idx="5428">
                  <c:v>0.88409300100008525</c:v>
                </c:pt>
                <c:pt idx="5429">
                  <c:v>0.88413410100008527</c:v>
                </c:pt>
                <c:pt idx="5430">
                  <c:v>0.88417520100008529</c:v>
                </c:pt>
                <c:pt idx="5431">
                  <c:v>0.8842163010000853</c:v>
                </c:pt>
                <c:pt idx="5432">
                  <c:v>0.88425740100008532</c:v>
                </c:pt>
                <c:pt idx="5433">
                  <c:v>0.88429850100008534</c:v>
                </c:pt>
                <c:pt idx="5434">
                  <c:v>0.88433960100008535</c:v>
                </c:pt>
                <c:pt idx="5435">
                  <c:v>0.88438070100008537</c:v>
                </c:pt>
                <c:pt idx="5436">
                  <c:v>0.88442180100008538</c:v>
                </c:pt>
                <c:pt idx="5437">
                  <c:v>0.8844629010000854</c:v>
                </c:pt>
                <c:pt idx="5438">
                  <c:v>0.88450400100008542</c:v>
                </c:pt>
                <c:pt idx="5439">
                  <c:v>0.88454510100008543</c:v>
                </c:pt>
                <c:pt idx="5440">
                  <c:v>0.88458620100008545</c:v>
                </c:pt>
                <c:pt idx="5441">
                  <c:v>0.88462730100008546</c:v>
                </c:pt>
                <c:pt idx="5442">
                  <c:v>0.88466840100008548</c:v>
                </c:pt>
                <c:pt idx="5443">
                  <c:v>0.8847095010000855</c:v>
                </c:pt>
                <c:pt idx="5444">
                  <c:v>0.88475060100008551</c:v>
                </c:pt>
                <c:pt idx="5445">
                  <c:v>0.88479170100008553</c:v>
                </c:pt>
                <c:pt idx="5446">
                  <c:v>0.88483280100008554</c:v>
                </c:pt>
                <c:pt idx="5447">
                  <c:v>0.88487390100008556</c:v>
                </c:pt>
                <c:pt idx="5448">
                  <c:v>0.88491500100008558</c:v>
                </c:pt>
                <c:pt idx="5449">
                  <c:v>0.88495610100008559</c:v>
                </c:pt>
                <c:pt idx="5450">
                  <c:v>0.88499720100008561</c:v>
                </c:pt>
                <c:pt idx="5451">
                  <c:v>0.88503830100008563</c:v>
                </c:pt>
                <c:pt idx="5452">
                  <c:v>0.88507940100008564</c:v>
                </c:pt>
                <c:pt idx="5453">
                  <c:v>0.88512050100008566</c:v>
                </c:pt>
                <c:pt idx="5454">
                  <c:v>0.88516160100008567</c:v>
                </c:pt>
                <c:pt idx="5455">
                  <c:v>0.88520270100008569</c:v>
                </c:pt>
                <c:pt idx="5456">
                  <c:v>0.88524380100008571</c:v>
                </c:pt>
                <c:pt idx="5457">
                  <c:v>0.88528490100008572</c:v>
                </c:pt>
                <c:pt idx="5458">
                  <c:v>0.88532600100008574</c:v>
                </c:pt>
                <c:pt idx="5459">
                  <c:v>0.88536710100008575</c:v>
                </c:pt>
                <c:pt idx="5460">
                  <c:v>0.88540820100008577</c:v>
                </c:pt>
                <c:pt idx="5461">
                  <c:v>0.88544930100008579</c:v>
                </c:pt>
                <c:pt idx="5462">
                  <c:v>0.8854904010000858</c:v>
                </c:pt>
                <c:pt idx="5463">
                  <c:v>0.88553150100008582</c:v>
                </c:pt>
                <c:pt idx="5464">
                  <c:v>0.88557260100008584</c:v>
                </c:pt>
                <c:pt idx="5465">
                  <c:v>0.88561370100008585</c:v>
                </c:pt>
                <c:pt idx="5466">
                  <c:v>0.88565480100008587</c:v>
                </c:pt>
                <c:pt idx="5467">
                  <c:v>0.88569590100008588</c:v>
                </c:pt>
                <c:pt idx="5468">
                  <c:v>0.8857370010000859</c:v>
                </c:pt>
                <c:pt idx="5469">
                  <c:v>0.88577810100008592</c:v>
                </c:pt>
                <c:pt idx="5470">
                  <c:v>0.88581920100008593</c:v>
                </c:pt>
                <c:pt idx="5471">
                  <c:v>0.88586030100008595</c:v>
                </c:pt>
                <c:pt idx="5472">
                  <c:v>0.88590140100008596</c:v>
                </c:pt>
                <c:pt idx="5473">
                  <c:v>0.88594250100008598</c:v>
                </c:pt>
                <c:pt idx="5474">
                  <c:v>0.885983601000086</c:v>
                </c:pt>
                <c:pt idx="5475">
                  <c:v>0.88602470100008601</c:v>
                </c:pt>
                <c:pt idx="5476">
                  <c:v>0.88606580100008603</c:v>
                </c:pt>
                <c:pt idx="5477">
                  <c:v>0.88610690100008604</c:v>
                </c:pt>
                <c:pt idx="5478">
                  <c:v>0.88614800100008606</c:v>
                </c:pt>
                <c:pt idx="5479">
                  <c:v>0.88618910100008608</c:v>
                </c:pt>
                <c:pt idx="5480">
                  <c:v>0.88623020100008609</c:v>
                </c:pt>
                <c:pt idx="5481">
                  <c:v>0.88627130100008611</c:v>
                </c:pt>
                <c:pt idx="5482">
                  <c:v>0.88631240100008613</c:v>
                </c:pt>
                <c:pt idx="5483">
                  <c:v>0.88635350100008614</c:v>
                </c:pt>
                <c:pt idx="5484">
                  <c:v>0.88639460100008616</c:v>
                </c:pt>
                <c:pt idx="5485">
                  <c:v>0.88643570100008617</c:v>
                </c:pt>
                <c:pt idx="5486">
                  <c:v>0.88647680100008619</c:v>
                </c:pt>
                <c:pt idx="5487">
                  <c:v>0.88651790100008621</c:v>
                </c:pt>
                <c:pt idx="5488">
                  <c:v>0.88655900100008622</c:v>
                </c:pt>
                <c:pt idx="5489">
                  <c:v>0.88660010100008624</c:v>
                </c:pt>
                <c:pt idx="5490">
                  <c:v>0.88664120100008625</c:v>
                </c:pt>
                <c:pt idx="5491">
                  <c:v>0.88668230100008627</c:v>
                </c:pt>
                <c:pt idx="5492">
                  <c:v>0.88672340100008629</c:v>
                </c:pt>
                <c:pt idx="5493">
                  <c:v>0.8867645010000863</c:v>
                </c:pt>
                <c:pt idx="5494">
                  <c:v>0.88680560100008632</c:v>
                </c:pt>
                <c:pt idx="5495">
                  <c:v>0.88684670100008633</c:v>
                </c:pt>
                <c:pt idx="5496">
                  <c:v>0.88688780100008635</c:v>
                </c:pt>
                <c:pt idx="5497">
                  <c:v>0.88692890100008637</c:v>
                </c:pt>
                <c:pt idx="5498">
                  <c:v>0.88697000100008638</c:v>
                </c:pt>
                <c:pt idx="5499">
                  <c:v>0.8870111010000864</c:v>
                </c:pt>
                <c:pt idx="5500">
                  <c:v>0.88705220100008642</c:v>
                </c:pt>
                <c:pt idx="5501">
                  <c:v>0.88709330100008643</c:v>
                </c:pt>
                <c:pt idx="5502">
                  <c:v>0.88713440100008645</c:v>
                </c:pt>
                <c:pt idx="5503">
                  <c:v>0.88717550100008646</c:v>
                </c:pt>
                <c:pt idx="5504">
                  <c:v>0.88721660100008648</c:v>
                </c:pt>
                <c:pt idx="5505">
                  <c:v>0.8872577010000865</c:v>
                </c:pt>
                <c:pt idx="5506">
                  <c:v>0.88729880100008651</c:v>
                </c:pt>
                <c:pt idx="5507">
                  <c:v>0.88733990100008653</c:v>
                </c:pt>
                <c:pt idx="5508">
                  <c:v>0.88738100100008654</c:v>
                </c:pt>
                <c:pt idx="5509">
                  <c:v>0.88742210100008656</c:v>
                </c:pt>
                <c:pt idx="5510">
                  <c:v>0.88746320100008658</c:v>
                </c:pt>
                <c:pt idx="5511">
                  <c:v>0.88750430100008659</c:v>
                </c:pt>
                <c:pt idx="5512">
                  <c:v>0.88754540100008661</c:v>
                </c:pt>
                <c:pt idx="5513">
                  <c:v>0.88758650100008663</c:v>
                </c:pt>
                <c:pt idx="5514">
                  <c:v>0.88762760100008664</c:v>
                </c:pt>
                <c:pt idx="5515">
                  <c:v>0.88766870100008666</c:v>
                </c:pt>
                <c:pt idx="5516">
                  <c:v>0.88770980100008667</c:v>
                </c:pt>
                <c:pt idx="5517">
                  <c:v>0.88775090100008669</c:v>
                </c:pt>
                <c:pt idx="5518">
                  <c:v>0.88779200100008671</c:v>
                </c:pt>
                <c:pt idx="5519">
                  <c:v>0.88783310100008672</c:v>
                </c:pt>
                <c:pt idx="5520">
                  <c:v>0.88787420100008674</c:v>
                </c:pt>
                <c:pt idx="5521">
                  <c:v>0.88791530100008675</c:v>
                </c:pt>
                <c:pt idx="5522">
                  <c:v>0.88795640100008677</c:v>
                </c:pt>
                <c:pt idx="5523">
                  <c:v>0.88799750100008679</c:v>
                </c:pt>
                <c:pt idx="5524">
                  <c:v>0.8880386010000868</c:v>
                </c:pt>
                <c:pt idx="5525">
                  <c:v>0.88807970100008682</c:v>
                </c:pt>
                <c:pt idx="5526">
                  <c:v>0.88812080100008683</c:v>
                </c:pt>
                <c:pt idx="5527">
                  <c:v>0.88816190100008685</c:v>
                </c:pt>
                <c:pt idx="5528">
                  <c:v>0.88820300100008687</c:v>
                </c:pt>
                <c:pt idx="5529">
                  <c:v>0.88824410100008688</c:v>
                </c:pt>
                <c:pt idx="5530">
                  <c:v>0.8882852010000869</c:v>
                </c:pt>
                <c:pt idx="5531">
                  <c:v>0.88832630100008692</c:v>
                </c:pt>
                <c:pt idx="5532">
                  <c:v>0.88836740100008693</c:v>
                </c:pt>
                <c:pt idx="5533">
                  <c:v>0.88840850100008695</c:v>
                </c:pt>
                <c:pt idx="5534">
                  <c:v>0.88844960100008696</c:v>
                </c:pt>
                <c:pt idx="5535">
                  <c:v>0.88849070100008698</c:v>
                </c:pt>
                <c:pt idx="5536">
                  <c:v>0.888531801000087</c:v>
                </c:pt>
                <c:pt idx="5537">
                  <c:v>0.88857290100008701</c:v>
                </c:pt>
                <c:pt idx="5538">
                  <c:v>0.88861400100008703</c:v>
                </c:pt>
                <c:pt idx="5539">
                  <c:v>0.88865510100008704</c:v>
                </c:pt>
                <c:pt idx="5540">
                  <c:v>0.88869620100008706</c:v>
                </c:pt>
                <c:pt idx="5541">
                  <c:v>0.88873730100008708</c:v>
                </c:pt>
                <c:pt idx="5542">
                  <c:v>0.88877840100008709</c:v>
                </c:pt>
                <c:pt idx="5543">
                  <c:v>0.88881950100008711</c:v>
                </c:pt>
                <c:pt idx="5544">
                  <c:v>0.88886060100008712</c:v>
                </c:pt>
                <c:pt idx="5545">
                  <c:v>0.88890170100008714</c:v>
                </c:pt>
                <c:pt idx="5546">
                  <c:v>0.88894280100008716</c:v>
                </c:pt>
                <c:pt idx="5547">
                  <c:v>0.88898390100008717</c:v>
                </c:pt>
                <c:pt idx="5548">
                  <c:v>0.88902500100008719</c:v>
                </c:pt>
                <c:pt idx="5549">
                  <c:v>0.88906610100008721</c:v>
                </c:pt>
                <c:pt idx="5550">
                  <c:v>0.88910720100008722</c:v>
                </c:pt>
                <c:pt idx="5551">
                  <c:v>0.88914830100008724</c:v>
                </c:pt>
                <c:pt idx="5552">
                  <c:v>0.88918940100008725</c:v>
                </c:pt>
                <c:pt idx="5553">
                  <c:v>0.88923050100008727</c:v>
                </c:pt>
                <c:pt idx="5554">
                  <c:v>0.88927160100008729</c:v>
                </c:pt>
                <c:pt idx="5555">
                  <c:v>0.8893127010000873</c:v>
                </c:pt>
                <c:pt idx="5556">
                  <c:v>0.88935380100008732</c:v>
                </c:pt>
                <c:pt idx="5557">
                  <c:v>0.88939490100008733</c:v>
                </c:pt>
                <c:pt idx="5558">
                  <c:v>0.88943600100008735</c:v>
                </c:pt>
                <c:pt idx="5559">
                  <c:v>0.88947710100008737</c:v>
                </c:pt>
                <c:pt idx="5560">
                  <c:v>0.88951820100008738</c:v>
                </c:pt>
                <c:pt idx="5561">
                  <c:v>0.8895593010000874</c:v>
                </c:pt>
                <c:pt idx="5562">
                  <c:v>0.88960040100008742</c:v>
                </c:pt>
                <c:pt idx="5563">
                  <c:v>0.88964150100008743</c:v>
                </c:pt>
                <c:pt idx="5564">
                  <c:v>0.88968260100008745</c:v>
                </c:pt>
                <c:pt idx="5565">
                  <c:v>0.88972370100008746</c:v>
                </c:pt>
                <c:pt idx="5566">
                  <c:v>0.88976480100008748</c:v>
                </c:pt>
                <c:pt idx="5567">
                  <c:v>0.8898059010000875</c:v>
                </c:pt>
                <c:pt idx="5568">
                  <c:v>0.88984700100008751</c:v>
                </c:pt>
                <c:pt idx="5569">
                  <c:v>0.88988810100008753</c:v>
                </c:pt>
                <c:pt idx="5570">
                  <c:v>0.88992920100008754</c:v>
                </c:pt>
                <c:pt idx="5571">
                  <c:v>0.88997030100008756</c:v>
                </c:pt>
                <c:pt idx="5572">
                  <c:v>0.89001140100008758</c:v>
                </c:pt>
                <c:pt idx="5573">
                  <c:v>0.89005250100008759</c:v>
                </c:pt>
                <c:pt idx="5574">
                  <c:v>0.89009360100008761</c:v>
                </c:pt>
                <c:pt idx="5575">
                  <c:v>0.89013470100008762</c:v>
                </c:pt>
                <c:pt idx="5576">
                  <c:v>0.89017580100008764</c:v>
                </c:pt>
                <c:pt idx="5577">
                  <c:v>0.89021690100008766</c:v>
                </c:pt>
                <c:pt idx="5578">
                  <c:v>0.89025800100008767</c:v>
                </c:pt>
                <c:pt idx="5579">
                  <c:v>0.89029910100008769</c:v>
                </c:pt>
                <c:pt idx="5580">
                  <c:v>0.89034020100008771</c:v>
                </c:pt>
                <c:pt idx="5581">
                  <c:v>0.89038130100008772</c:v>
                </c:pt>
                <c:pt idx="5582">
                  <c:v>0.89042240100008774</c:v>
                </c:pt>
                <c:pt idx="5583">
                  <c:v>0.89046350100008775</c:v>
                </c:pt>
                <c:pt idx="5584">
                  <c:v>0.89050460100008777</c:v>
                </c:pt>
                <c:pt idx="5585">
                  <c:v>0.89054570100008779</c:v>
                </c:pt>
                <c:pt idx="5586">
                  <c:v>0.8905868010000878</c:v>
                </c:pt>
                <c:pt idx="5587">
                  <c:v>0.89062790100008782</c:v>
                </c:pt>
                <c:pt idx="5588">
                  <c:v>0.89066900100008783</c:v>
                </c:pt>
                <c:pt idx="5589">
                  <c:v>0.89071010100008785</c:v>
                </c:pt>
                <c:pt idx="5590">
                  <c:v>0.89075120100008787</c:v>
                </c:pt>
                <c:pt idx="5591">
                  <c:v>0.89079230100008788</c:v>
                </c:pt>
                <c:pt idx="5592">
                  <c:v>0.8908334010000879</c:v>
                </c:pt>
                <c:pt idx="5593">
                  <c:v>0.89087450100008791</c:v>
                </c:pt>
                <c:pt idx="5594">
                  <c:v>0.89091560100008793</c:v>
                </c:pt>
                <c:pt idx="5595">
                  <c:v>0.89095670100008795</c:v>
                </c:pt>
                <c:pt idx="5596">
                  <c:v>0.89099780100008796</c:v>
                </c:pt>
                <c:pt idx="5597">
                  <c:v>0.89103890100008798</c:v>
                </c:pt>
                <c:pt idx="5598">
                  <c:v>0.891080001000088</c:v>
                </c:pt>
                <c:pt idx="5599">
                  <c:v>0.89112110100008801</c:v>
                </c:pt>
                <c:pt idx="5600">
                  <c:v>0.89116220100008803</c:v>
                </c:pt>
                <c:pt idx="5601">
                  <c:v>0.89120330100008804</c:v>
                </c:pt>
                <c:pt idx="5602">
                  <c:v>0.89124440100008806</c:v>
                </c:pt>
                <c:pt idx="5603">
                  <c:v>0.89128550100008808</c:v>
                </c:pt>
                <c:pt idx="5604">
                  <c:v>0.89132660100008809</c:v>
                </c:pt>
                <c:pt idx="5605">
                  <c:v>0.89136770100008811</c:v>
                </c:pt>
                <c:pt idx="5606">
                  <c:v>0.89140880100008812</c:v>
                </c:pt>
                <c:pt idx="5607">
                  <c:v>0.89144990100008814</c:v>
                </c:pt>
                <c:pt idx="5608">
                  <c:v>0.89149100100008816</c:v>
                </c:pt>
                <c:pt idx="5609">
                  <c:v>0.89153210100008817</c:v>
                </c:pt>
                <c:pt idx="5610">
                  <c:v>0.89157320100008819</c:v>
                </c:pt>
                <c:pt idx="5611">
                  <c:v>0.89161430100008821</c:v>
                </c:pt>
                <c:pt idx="5612">
                  <c:v>0.89165540100008822</c:v>
                </c:pt>
                <c:pt idx="5613">
                  <c:v>0.89169650100008824</c:v>
                </c:pt>
                <c:pt idx="5614">
                  <c:v>0.89173760100008825</c:v>
                </c:pt>
                <c:pt idx="5615">
                  <c:v>0.89177870100008827</c:v>
                </c:pt>
                <c:pt idx="5616">
                  <c:v>0.89181980100008829</c:v>
                </c:pt>
                <c:pt idx="5617">
                  <c:v>0.8918609010000883</c:v>
                </c:pt>
                <c:pt idx="5618">
                  <c:v>0.89190200100008832</c:v>
                </c:pt>
                <c:pt idx="5619">
                  <c:v>0.89194310100008833</c:v>
                </c:pt>
                <c:pt idx="5620">
                  <c:v>0.89198420100008835</c:v>
                </c:pt>
                <c:pt idx="5621">
                  <c:v>0.89202530100008837</c:v>
                </c:pt>
                <c:pt idx="5622">
                  <c:v>0.89206640100008838</c:v>
                </c:pt>
                <c:pt idx="5623">
                  <c:v>0.8921075010000884</c:v>
                </c:pt>
                <c:pt idx="5624">
                  <c:v>0.89214860100008841</c:v>
                </c:pt>
                <c:pt idx="5625">
                  <c:v>0.89218970100008843</c:v>
                </c:pt>
                <c:pt idx="5626">
                  <c:v>0.89223080100008845</c:v>
                </c:pt>
                <c:pt idx="5627">
                  <c:v>0.89227190100008846</c:v>
                </c:pt>
                <c:pt idx="5628">
                  <c:v>0.89231300100008848</c:v>
                </c:pt>
                <c:pt idx="5629">
                  <c:v>0.8923541010000885</c:v>
                </c:pt>
                <c:pt idx="5630">
                  <c:v>0.89239520100008851</c:v>
                </c:pt>
                <c:pt idx="5631">
                  <c:v>0.89243630100008853</c:v>
                </c:pt>
                <c:pt idx="5632">
                  <c:v>0.89247740100008854</c:v>
                </c:pt>
                <c:pt idx="5633">
                  <c:v>0.89251850100008856</c:v>
                </c:pt>
                <c:pt idx="5634">
                  <c:v>0.89255960100008858</c:v>
                </c:pt>
                <c:pt idx="5635">
                  <c:v>0.89260070100008859</c:v>
                </c:pt>
                <c:pt idx="5636">
                  <c:v>0.89264180100008861</c:v>
                </c:pt>
                <c:pt idx="5637">
                  <c:v>0.89268290100008862</c:v>
                </c:pt>
                <c:pt idx="5638">
                  <c:v>0.89272400100008864</c:v>
                </c:pt>
                <c:pt idx="5639">
                  <c:v>0.89276510100008866</c:v>
                </c:pt>
                <c:pt idx="5640">
                  <c:v>0.89280620100008867</c:v>
                </c:pt>
                <c:pt idx="5641">
                  <c:v>0.89284730100008869</c:v>
                </c:pt>
                <c:pt idx="5642">
                  <c:v>0.89288840100008871</c:v>
                </c:pt>
                <c:pt idx="5643">
                  <c:v>0.89292950100008872</c:v>
                </c:pt>
                <c:pt idx="5644">
                  <c:v>0.89297060100008874</c:v>
                </c:pt>
                <c:pt idx="5645">
                  <c:v>0.89301170100008875</c:v>
                </c:pt>
                <c:pt idx="5646">
                  <c:v>0.89305280100008877</c:v>
                </c:pt>
                <c:pt idx="5647">
                  <c:v>0.89309390100008879</c:v>
                </c:pt>
                <c:pt idx="5648">
                  <c:v>0.8931350010000888</c:v>
                </c:pt>
                <c:pt idx="5649">
                  <c:v>0.89317610100008882</c:v>
                </c:pt>
                <c:pt idx="5650">
                  <c:v>0.89321720100008883</c:v>
                </c:pt>
                <c:pt idx="5651">
                  <c:v>0.89325830100008885</c:v>
                </c:pt>
                <c:pt idx="5652">
                  <c:v>0.89329940100008887</c:v>
                </c:pt>
                <c:pt idx="5653">
                  <c:v>0.89334050100008888</c:v>
                </c:pt>
                <c:pt idx="5654">
                  <c:v>0.8933816010000889</c:v>
                </c:pt>
                <c:pt idx="5655">
                  <c:v>0.89342270100008891</c:v>
                </c:pt>
                <c:pt idx="5656">
                  <c:v>0.89346380100008893</c:v>
                </c:pt>
                <c:pt idx="5657">
                  <c:v>0.89350490100008895</c:v>
                </c:pt>
                <c:pt idx="5658">
                  <c:v>0.89354600100008896</c:v>
                </c:pt>
                <c:pt idx="5659">
                  <c:v>0.89358710100008898</c:v>
                </c:pt>
                <c:pt idx="5660">
                  <c:v>0.893628201000089</c:v>
                </c:pt>
                <c:pt idx="5661">
                  <c:v>0.89366930100008901</c:v>
                </c:pt>
                <c:pt idx="5662">
                  <c:v>0.89371040100008903</c:v>
                </c:pt>
                <c:pt idx="5663">
                  <c:v>0.89375150100008904</c:v>
                </c:pt>
                <c:pt idx="5664">
                  <c:v>0.89379260100008906</c:v>
                </c:pt>
                <c:pt idx="5665">
                  <c:v>0.89383370100008908</c:v>
                </c:pt>
                <c:pt idx="5666">
                  <c:v>0.89387480100008909</c:v>
                </c:pt>
                <c:pt idx="5667">
                  <c:v>0.89391130100008909</c:v>
                </c:pt>
                <c:pt idx="5668">
                  <c:v>0.89394780100008908</c:v>
                </c:pt>
                <c:pt idx="5669">
                  <c:v>0.89398430100008908</c:v>
                </c:pt>
                <c:pt idx="5670">
                  <c:v>0.89402080100008907</c:v>
                </c:pt>
                <c:pt idx="5671">
                  <c:v>0.89405730100008907</c:v>
                </c:pt>
                <c:pt idx="5672">
                  <c:v>0.89409380100008906</c:v>
                </c:pt>
                <c:pt idx="5673">
                  <c:v>0.89413030100008906</c:v>
                </c:pt>
                <c:pt idx="5674">
                  <c:v>0.89416680100008905</c:v>
                </c:pt>
                <c:pt idx="5675">
                  <c:v>0.89420330100008905</c:v>
                </c:pt>
                <c:pt idx="5676">
                  <c:v>0.89423980100008904</c:v>
                </c:pt>
                <c:pt idx="5677">
                  <c:v>0.89427630100008904</c:v>
                </c:pt>
                <c:pt idx="5678">
                  <c:v>0.89431280100008903</c:v>
                </c:pt>
                <c:pt idx="5679">
                  <c:v>0.89434930100008903</c:v>
                </c:pt>
                <c:pt idx="5680">
                  <c:v>0.89438580100008902</c:v>
                </c:pt>
                <c:pt idx="5681">
                  <c:v>0.89442230100008902</c:v>
                </c:pt>
                <c:pt idx="5682">
                  <c:v>0.89445880100008901</c:v>
                </c:pt>
                <c:pt idx="5683">
                  <c:v>0.894495301000089</c:v>
                </c:pt>
                <c:pt idx="5684">
                  <c:v>0.894531801000089</c:v>
                </c:pt>
                <c:pt idx="5685">
                  <c:v>0.89456830100008899</c:v>
                </c:pt>
                <c:pt idx="5686">
                  <c:v>0.89460480100008899</c:v>
                </c:pt>
                <c:pt idx="5687">
                  <c:v>0.89464130100008898</c:v>
                </c:pt>
                <c:pt idx="5688">
                  <c:v>0.89467780100008898</c:v>
                </c:pt>
                <c:pt idx="5689">
                  <c:v>0.89471430100008897</c:v>
                </c:pt>
                <c:pt idx="5690">
                  <c:v>0.89475080100008897</c:v>
                </c:pt>
                <c:pt idx="5691">
                  <c:v>0.89478730100008896</c:v>
                </c:pt>
                <c:pt idx="5692">
                  <c:v>0.89482380100008896</c:v>
                </c:pt>
                <c:pt idx="5693">
                  <c:v>0.89486030100008895</c:v>
                </c:pt>
                <c:pt idx="5694">
                  <c:v>0.89489680100008895</c:v>
                </c:pt>
                <c:pt idx="5695">
                  <c:v>0.89493330100008894</c:v>
                </c:pt>
                <c:pt idx="5696">
                  <c:v>0.89496980100008894</c:v>
                </c:pt>
                <c:pt idx="5697">
                  <c:v>0.89500630100008893</c:v>
                </c:pt>
                <c:pt idx="5698">
                  <c:v>0.89504280100008893</c:v>
                </c:pt>
                <c:pt idx="5699">
                  <c:v>0.89507930100008892</c:v>
                </c:pt>
                <c:pt idx="5700">
                  <c:v>0.89511580100008892</c:v>
                </c:pt>
                <c:pt idx="5701">
                  <c:v>0.89515230100008891</c:v>
                </c:pt>
                <c:pt idx="5702">
                  <c:v>0.89518880100008891</c:v>
                </c:pt>
                <c:pt idx="5703">
                  <c:v>0.8952253010000889</c:v>
                </c:pt>
                <c:pt idx="5704">
                  <c:v>0.8952618010000889</c:v>
                </c:pt>
                <c:pt idx="5705">
                  <c:v>0.89529830100008889</c:v>
                </c:pt>
                <c:pt idx="5706">
                  <c:v>0.89533480100008889</c:v>
                </c:pt>
                <c:pt idx="5707">
                  <c:v>0.89537130100008888</c:v>
                </c:pt>
                <c:pt idx="5708">
                  <c:v>0.89540780100008888</c:v>
                </c:pt>
                <c:pt idx="5709">
                  <c:v>0.89544430100008887</c:v>
                </c:pt>
                <c:pt idx="5710">
                  <c:v>0.89548080100008887</c:v>
                </c:pt>
                <c:pt idx="5711">
                  <c:v>0.89551730100008886</c:v>
                </c:pt>
                <c:pt idx="5712">
                  <c:v>0.89555380100008886</c:v>
                </c:pt>
                <c:pt idx="5713">
                  <c:v>0.89559030100008885</c:v>
                </c:pt>
                <c:pt idx="5714">
                  <c:v>0.89562680100008885</c:v>
                </c:pt>
                <c:pt idx="5715">
                  <c:v>0.89566330100008884</c:v>
                </c:pt>
                <c:pt idx="5716">
                  <c:v>0.89569980100008884</c:v>
                </c:pt>
                <c:pt idx="5717">
                  <c:v>0.89573630100008883</c:v>
                </c:pt>
                <c:pt idx="5718">
                  <c:v>0.89577280100008883</c:v>
                </c:pt>
                <c:pt idx="5719">
                  <c:v>0.89580930100008882</c:v>
                </c:pt>
                <c:pt idx="5720">
                  <c:v>0.89584580100008881</c:v>
                </c:pt>
                <c:pt idx="5721">
                  <c:v>0.89588230100008881</c:v>
                </c:pt>
                <c:pt idx="5722">
                  <c:v>0.8959188010000888</c:v>
                </c:pt>
                <c:pt idx="5723">
                  <c:v>0.8959553010000888</c:v>
                </c:pt>
                <c:pt idx="5724">
                  <c:v>0.89599180100008879</c:v>
                </c:pt>
                <c:pt idx="5725">
                  <c:v>0.89602830100008879</c:v>
                </c:pt>
                <c:pt idx="5726">
                  <c:v>0.89606480100008878</c:v>
                </c:pt>
                <c:pt idx="5727">
                  <c:v>0.89610130100008878</c:v>
                </c:pt>
                <c:pt idx="5728">
                  <c:v>0.89613780100008877</c:v>
                </c:pt>
                <c:pt idx="5729">
                  <c:v>0.89617430100008877</c:v>
                </c:pt>
                <c:pt idx="5730">
                  <c:v>0.89621080100008876</c:v>
                </c:pt>
                <c:pt idx="5731">
                  <c:v>0.89624730100008876</c:v>
                </c:pt>
                <c:pt idx="5732">
                  <c:v>0.89628380100008875</c:v>
                </c:pt>
                <c:pt idx="5733">
                  <c:v>0.89632030100008875</c:v>
                </c:pt>
                <c:pt idx="5734">
                  <c:v>0.89635680100008874</c:v>
                </c:pt>
                <c:pt idx="5735">
                  <c:v>0.89639330100008874</c:v>
                </c:pt>
                <c:pt idx="5736">
                  <c:v>0.89642980100008873</c:v>
                </c:pt>
                <c:pt idx="5737">
                  <c:v>0.89646630100008873</c:v>
                </c:pt>
                <c:pt idx="5738">
                  <c:v>0.89650280100008872</c:v>
                </c:pt>
                <c:pt idx="5739">
                  <c:v>0.89653930100008872</c:v>
                </c:pt>
                <c:pt idx="5740">
                  <c:v>0.89657580100008871</c:v>
                </c:pt>
                <c:pt idx="5741">
                  <c:v>0.89661230100008871</c:v>
                </c:pt>
                <c:pt idx="5742">
                  <c:v>0.8966488010000887</c:v>
                </c:pt>
                <c:pt idx="5743">
                  <c:v>0.8966853010000887</c:v>
                </c:pt>
                <c:pt idx="5744">
                  <c:v>0.89672180100008869</c:v>
                </c:pt>
                <c:pt idx="5745">
                  <c:v>0.89675830100008869</c:v>
                </c:pt>
                <c:pt idx="5746">
                  <c:v>0.89679480100008868</c:v>
                </c:pt>
                <c:pt idx="5747">
                  <c:v>0.89683130100008868</c:v>
                </c:pt>
                <c:pt idx="5748">
                  <c:v>0.89686780100008867</c:v>
                </c:pt>
                <c:pt idx="5749">
                  <c:v>0.89690430100008867</c:v>
                </c:pt>
                <c:pt idx="5750">
                  <c:v>0.89694080100008866</c:v>
                </c:pt>
                <c:pt idx="5751">
                  <c:v>0.89697730100008866</c:v>
                </c:pt>
                <c:pt idx="5752">
                  <c:v>0.89701380100008865</c:v>
                </c:pt>
                <c:pt idx="5753">
                  <c:v>0.89705030100008865</c:v>
                </c:pt>
                <c:pt idx="5754">
                  <c:v>0.89708680100008864</c:v>
                </c:pt>
                <c:pt idx="5755">
                  <c:v>0.89712330100008864</c:v>
                </c:pt>
                <c:pt idx="5756">
                  <c:v>0.89715980100008863</c:v>
                </c:pt>
                <c:pt idx="5757">
                  <c:v>0.89719630100008863</c:v>
                </c:pt>
                <c:pt idx="5758">
                  <c:v>0.89723280100008862</c:v>
                </c:pt>
                <c:pt idx="5759">
                  <c:v>0.89726930100008861</c:v>
                </c:pt>
                <c:pt idx="5760">
                  <c:v>0.89730580100008861</c:v>
                </c:pt>
                <c:pt idx="5761">
                  <c:v>0.8973423010000886</c:v>
                </c:pt>
                <c:pt idx="5762">
                  <c:v>0.8973788010000886</c:v>
                </c:pt>
                <c:pt idx="5763">
                  <c:v>0.89741530100008859</c:v>
                </c:pt>
                <c:pt idx="5764">
                  <c:v>0.89745180100008859</c:v>
                </c:pt>
                <c:pt idx="5765">
                  <c:v>0.89748830100008858</c:v>
                </c:pt>
                <c:pt idx="5766">
                  <c:v>0.89752480100008858</c:v>
                </c:pt>
                <c:pt idx="5767">
                  <c:v>0.89756130100008857</c:v>
                </c:pt>
                <c:pt idx="5768">
                  <c:v>0.89759780100008857</c:v>
                </c:pt>
                <c:pt idx="5769">
                  <c:v>0.89763430100008856</c:v>
                </c:pt>
                <c:pt idx="5770">
                  <c:v>0.89767080100008856</c:v>
                </c:pt>
                <c:pt idx="5771">
                  <c:v>0.89770730100008855</c:v>
                </c:pt>
                <c:pt idx="5772">
                  <c:v>0.89774380100008855</c:v>
                </c:pt>
                <c:pt idx="5773">
                  <c:v>0.89778030100008854</c:v>
                </c:pt>
                <c:pt idx="5774">
                  <c:v>0.89781680100008854</c:v>
                </c:pt>
                <c:pt idx="5775">
                  <c:v>0.89785330100008853</c:v>
                </c:pt>
                <c:pt idx="5776">
                  <c:v>0.89788980100008853</c:v>
                </c:pt>
                <c:pt idx="5777">
                  <c:v>0.89792630100008852</c:v>
                </c:pt>
                <c:pt idx="5778">
                  <c:v>0.89796280100008852</c:v>
                </c:pt>
                <c:pt idx="5779">
                  <c:v>0.89799930100008851</c:v>
                </c:pt>
                <c:pt idx="5780">
                  <c:v>0.89803580100008851</c:v>
                </c:pt>
                <c:pt idx="5781">
                  <c:v>0.8980723010000885</c:v>
                </c:pt>
                <c:pt idx="5782">
                  <c:v>0.8981088010000885</c:v>
                </c:pt>
                <c:pt idx="5783">
                  <c:v>0.89814530100008849</c:v>
                </c:pt>
                <c:pt idx="5784">
                  <c:v>0.89818180100008849</c:v>
                </c:pt>
                <c:pt idx="5785">
                  <c:v>0.89821830100008848</c:v>
                </c:pt>
                <c:pt idx="5786">
                  <c:v>0.89825480100008848</c:v>
                </c:pt>
                <c:pt idx="5787">
                  <c:v>0.89829130100008847</c:v>
                </c:pt>
                <c:pt idx="5788">
                  <c:v>0.89832780100008847</c:v>
                </c:pt>
                <c:pt idx="5789">
                  <c:v>0.89836430100008846</c:v>
                </c:pt>
                <c:pt idx="5790">
                  <c:v>0.89840080100008846</c:v>
                </c:pt>
                <c:pt idx="5791">
                  <c:v>0.89843730100008845</c:v>
                </c:pt>
                <c:pt idx="5792">
                  <c:v>0.89847380100008845</c:v>
                </c:pt>
                <c:pt idx="5793">
                  <c:v>0.89851030100008844</c:v>
                </c:pt>
                <c:pt idx="5794">
                  <c:v>0.89854680100008844</c:v>
                </c:pt>
                <c:pt idx="5795">
                  <c:v>0.89858330100008843</c:v>
                </c:pt>
                <c:pt idx="5796">
                  <c:v>0.89861980100008843</c:v>
                </c:pt>
                <c:pt idx="5797">
                  <c:v>0.89865630100008842</c:v>
                </c:pt>
                <c:pt idx="5798">
                  <c:v>0.89869280100008841</c:v>
                </c:pt>
                <c:pt idx="5799">
                  <c:v>0.89872930100008841</c:v>
                </c:pt>
                <c:pt idx="5800">
                  <c:v>0.8987658010000884</c:v>
                </c:pt>
                <c:pt idx="5801">
                  <c:v>0.8988023010000884</c:v>
                </c:pt>
                <c:pt idx="5802">
                  <c:v>0.89883880100008839</c:v>
                </c:pt>
                <c:pt idx="5803">
                  <c:v>0.89887530100008839</c:v>
                </c:pt>
                <c:pt idx="5804">
                  <c:v>0.89891180100008838</c:v>
                </c:pt>
                <c:pt idx="5805">
                  <c:v>0.89894830100008838</c:v>
                </c:pt>
                <c:pt idx="5806">
                  <c:v>0.89898480100008837</c:v>
                </c:pt>
                <c:pt idx="5807">
                  <c:v>0.89902130100008837</c:v>
                </c:pt>
                <c:pt idx="5808">
                  <c:v>0.89905780100008836</c:v>
                </c:pt>
                <c:pt idx="5809">
                  <c:v>0.89909430100008836</c:v>
                </c:pt>
                <c:pt idx="5810">
                  <c:v>0.89913080100008835</c:v>
                </c:pt>
                <c:pt idx="5811">
                  <c:v>0.89916730100008835</c:v>
                </c:pt>
                <c:pt idx="5812">
                  <c:v>0.89920380100008834</c:v>
                </c:pt>
                <c:pt idx="5813">
                  <c:v>0.89924030100008834</c:v>
                </c:pt>
                <c:pt idx="5814">
                  <c:v>0.89927680100008833</c:v>
                </c:pt>
                <c:pt idx="5815">
                  <c:v>0.89931330100008833</c:v>
                </c:pt>
                <c:pt idx="5816">
                  <c:v>0.89934980100008832</c:v>
                </c:pt>
                <c:pt idx="5817">
                  <c:v>0.89938630100008832</c:v>
                </c:pt>
                <c:pt idx="5818">
                  <c:v>0.89942280100008831</c:v>
                </c:pt>
                <c:pt idx="5819">
                  <c:v>0.89945930100008831</c:v>
                </c:pt>
                <c:pt idx="5820">
                  <c:v>0.8994958010000883</c:v>
                </c:pt>
                <c:pt idx="5821">
                  <c:v>0.8995323010000883</c:v>
                </c:pt>
                <c:pt idx="5822">
                  <c:v>0.89956880100008829</c:v>
                </c:pt>
                <c:pt idx="5823">
                  <c:v>0.89960530100008829</c:v>
                </c:pt>
                <c:pt idx="5824">
                  <c:v>0.89964180100008828</c:v>
                </c:pt>
                <c:pt idx="5825">
                  <c:v>0.89967830100008828</c:v>
                </c:pt>
                <c:pt idx="5826">
                  <c:v>0.89971480100008827</c:v>
                </c:pt>
                <c:pt idx="5827">
                  <c:v>0.89975130100008827</c:v>
                </c:pt>
                <c:pt idx="5828">
                  <c:v>0.89978780100008826</c:v>
                </c:pt>
                <c:pt idx="5829">
                  <c:v>0.89982430100008826</c:v>
                </c:pt>
                <c:pt idx="5830">
                  <c:v>0.89986080100008825</c:v>
                </c:pt>
                <c:pt idx="5831">
                  <c:v>0.89989730100008825</c:v>
                </c:pt>
                <c:pt idx="5832">
                  <c:v>0.89993380100008824</c:v>
                </c:pt>
                <c:pt idx="5833">
                  <c:v>0.89997030100008824</c:v>
                </c:pt>
                <c:pt idx="5834">
                  <c:v>0.90000680100008823</c:v>
                </c:pt>
                <c:pt idx="5835">
                  <c:v>0.90004330100008823</c:v>
                </c:pt>
                <c:pt idx="5836">
                  <c:v>0.90007980100008822</c:v>
                </c:pt>
                <c:pt idx="5837">
                  <c:v>0.90011630100008821</c:v>
                </c:pt>
                <c:pt idx="5838">
                  <c:v>0.90015280100008821</c:v>
                </c:pt>
                <c:pt idx="5839">
                  <c:v>0.9001893010000882</c:v>
                </c:pt>
                <c:pt idx="5840">
                  <c:v>0.9002258010000882</c:v>
                </c:pt>
                <c:pt idx="5841">
                  <c:v>0.90026230100008819</c:v>
                </c:pt>
                <c:pt idx="5842">
                  <c:v>0.90029880100008819</c:v>
                </c:pt>
                <c:pt idx="5843">
                  <c:v>0.90033530100008818</c:v>
                </c:pt>
                <c:pt idx="5844">
                  <c:v>0.90037180100008818</c:v>
                </c:pt>
                <c:pt idx="5845">
                  <c:v>0.90040830100008817</c:v>
                </c:pt>
                <c:pt idx="5846">
                  <c:v>0.90044480100008817</c:v>
                </c:pt>
                <c:pt idx="5847">
                  <c:v>0.90048130100008816</c:v>
                </c:pt>
                <c:pt idx="5848">
                  <c:v>0.90051780100008816</c:v>
                </c:pt>
                <c:pt idx="5849">
                  <c:v>0.90055430100008815</c:v>
                </c:pt>
                <c:pt idx="5850">
                  <c:v>0.90059080100008815</c:v>
                </c:pt>
                <c:pt idx="5851">
                  <c:v>0.90062730100008814</c:v>
                </c:pt>
                <c:pt idx="5852">
                  <c:v>0.90066380100008814</c:v>
                </c:pt>
                <c:pt idx="5853">
                  <c:v>0.90070030100008813</c:v>
                </c:pt>
                <c:pt idx="5854">
                  <c:v>0.90073680100008813</c:v>
                </c:pt>
                <c:pt idx="5855">
                  <c:v>0.90077330100008812</c:v>
                </c:pt>
                <c:pt idx="5856">
                  <c:v>0.90080980100008812</c:v>
                </c:pt>
                <c:pt idx="5857">
                  <c:v>0.90084630100008811</c:v>
                </c:pt>
                <c:pt idx="5858">
                  <c:v>0.90088280100008811</c:v>
                </c:pt>
                <c:pt idx="5859">
                  <c:v>0.9009193010000881</c:v>
                </c:pt>
                <c:pt idx="5860">
                  <c:v>0.9009558010000881</c:v>
                </c:pt>
                <c:pt idx="5861">
                  <c:v>0.90099230100008809</c:v>
                </c:pt>
                <c:pt idx="5862">
                  <c:v>0.90102880100008809</c:v>
                </c:pt>
                <c:pt idx="5863">
                  <c:v>0.90106530100008808</c:v>
                </c:pt>
                <c:pt idx="5864">
                  <c:v>0.90110180100008808</c:v>
                </c:pt>
                <c:pt idx="5865">
                  <c:v>0.90113830100008807</c:v>
                </c:pt>
                <c:pt idx="5866">
                  <c:v>0.90117480100008807</c:v>
                </c:pt>
                <c:pt idx="5867">
                  <c:v>0.90121130100008806</c:v>
                </c:pt>
                <c:pt idx="5868">
                  <c:v>0.90124780100008806</c:v>
                </c:pt>
                <c:pt idx="5869">
                  <c:v>0.90128430100008805</c:v>
                </c:pt>
                <c:pt idx="5870">
                  <c:v>0.90132080100008805</c:v>
                </c:pt>
                <c:pt idx="5871">
                  <c:v>0.90135730100008804</c:v>
                </c:pt>
                <c:pt idx="5872">
                  <c:v>0.90139380100008804</c:v>
                </c:pt>
                <c:pt idx="5873">
                  <c:v>0.90143030100008803</c:v>
                </c:pt>
                <c:pt idx="5874">
                  <c:v>0.90146680100008802</c:v>
                </c:pt>
                <c:pt idx="5875">
                  <c:v>0.90150330100008802</c:v>
                </c:pt>
                <c:pt idx="5876">
                  <c:v>0.90153980100008801</c:v>
                </c:pt>
                <c:pt idx="5877">
                  <c:v>0.90157630100008801</c:v>
                </c:pt>
                <c:pt idx="5878">
                  <c:v>0.901612801000088</c:v>
                </c:pt>
                <c:pt idx="5879">
                  <c:v>0.901649301000088</c:v>
                </c:pt>
                <c:pt idx="5880">
                  <c:v>0.90168580100008799</c:v>
                </c:pt>
                <c:pt idx="5881">
                  <c:v>0.90172230100008799</c:v>
                </c:pt>
                <c:pt idx="5882">
                  <c:v>0.90175880100008798</c:v>
                </c:pt>
                <c:pt idx="5883">
                  <c:v>0.90179530100008798</c:v>
                </c:pt>
                <c:pt idx="5884">
                  <c:v>0.90183180100008797</c:v>
                </c:pt>
                <c:pt idx="5885">
                  <c:v>0.90186830100008797</c:v>
                </c:pt>
                <c:pt idx="5886">
                  <c:v>0.90190480100008796</c:v>
                </c:pt>
                <c:pt idx="5887">
                  <c:v>0.90194130100008796</c:v>
                </c:pt>
                <c:pt idx="5888">
                  <c:v>0.90197780100008795</c:v>
                </c:pt>
                <c:pt idx="5889">
                  <c:v>0.90201430100008795</c:v>
                </c:pt>
                <c:pt idx="5890">
                  <c:v>0.90205080100008794</c:v>
                </c:pt>
                <c:pt idx="5891">
                  <c:v>0.90208730100008794</c:v>
                </c:pt>
                <c:pt idx="5892">
                  <c:v>0.90212380100008793</c:v>
                </c:pt>
                <c:pt idx="5893">
                  <c:v>0.90216030100008793</c:v>
                </c:pt>
                <c:pt idx="5894">
                  <c:v>0.90219680100008792</c:v>
                </c:pt>
                <c:pt idx="5895">
                  <c:v>0.90223330100008792</c:v>
                </c:pt>
                <c:pt idx="5896">
                  <c:v>0.90226980100008791</c:v>
                </c:pt>
                <c:pt idx="5897">
                  <c:v>0.90230630100008791</c:v>
                </c:pt>
                <c:pt idx="5898">
                  <c:v>0.9023428010000879</c:v>
                </c:pt>
                <c:pt idx="5899">
                  <c:v>0.9023793010000879</c:v>
                </c:pt>
                <c:pt idx="5900">
                  <c:v>0.90241580100008789</c:v>
                </c:pt>
                <c:pt idx="5901">
                  <c:v>0.90245230100008789</c:v>
                </c:pt>
                <c:pt idx="5902">
                  <c:v>0.90248880100008788</c:v>
                </c:pt>
                <c:pt idx="5903">
                  <c:v>0.90252530100008788</c:v>
                </c:pt>
                <c:pt idx="5904">
                  <c:v>0.90256180100008787</c:v>
                </c:pt>
                <c:pt idx="5905">
                  <c:v>0.90259830100008787</c:v>
                </c:pt>
                <c:pt idx="5906">
                  <c:v>0.90263480100008786</c:v>
                </c:pt>
                <c:pt idx="5907">
                  <c:v>0.90267130100008786</c:v>
                </c:pt>
                <c:pt idx="5908">
                  <c:v>0.90270780100008785</c:v>
                </c:pt>
                <c:pt idx="5909">
                  <c:v>0.90274430100008785</c:v>
                </c:pt>
                <c:pt idx="5910">
                  <c:v>0.90278080100008784</c:v>
                </c:pt>
                <c:pt idx="5911">
                  <c:v>0.90281730100008784</c:v>
                </c:pt>
                <c:pt idx="5912">
                  <c:v>0.90285380100008783</c:v>
                </c:pt>
                <c:pt idx="5913">
                  <c:v>0.90289030100008782</c:v>
                </c:pt>
                <c:pt idx="5914">
                  <c:v>0.90292680100008782</c:v>
                </c:pt>
                <c:pt idx="5915">
                  <c:v>0.90296330100008781</c:v>
                </c:pt>
                <c:pt idx="5916">
                  <c:v>0.90299980100008781</c:v>
                </c:pt>
                <c:pt idx="5917">
                  <c:v>0.9030363010000878</c:v>
                </c:pt>
                <c:pt idx="5918">
                  <c:v>0.9030728010000878</c:v>
                </c:pt>
                <c:pt idx="5919">
                  <c:v>0.90310930100008779</c:v>
                </c:pt>
                <c:pt idx="5920">
                  <c:v>0.90314580100008779</c:v>
                </c:pt>
                <c:pt idx="5921">
                  <c:v>0.90318230100008778</c:v>
                </c:pt>
                <c:pt idx="5922">
                  <c:v>0.90321880100008778</c:v>
                </c:pt>
                <c:pt idx="5923">
                  <c:v>0.90325530100008777</c:v>
                </c:pt>
                <c:pt idx="5924">
                  <c:v>0.90329180100008777</c:v>
                </c:pt>
                <c:pt idx="5925">
                  <c:v>0.90332830100008776</c:v>
                </c:pt>
                <c:pt idx="5926">
                  <c:v>0.90336480100008776</c:v>
                </c:pt>
                <c:pt idx="5927">
                  <c:v>0.90340130100008775</c:v>
                </c:pt>
                <c:pt idx="5928">
                  <c:v>0.90343780100008775</c:v>
                </c:pt>
                <c:pt idx="5929">
                  <c:v>0.90347430100008774</c:v>
                </c:pt>
                <c:pt idx="5930">
                  <c:v>0.90351080100008774</c:v>
                </c:pt>
                <c:pt idx="5931">
                  <c:v>0.90354730100008773</c:v>
                </c:pt>
                <c:pt idx="5932">
                  <c:v>0.90358380100008773</c:v>
                </c:pt>
                <c:pt idx="5933">
                  <c:v>0.90362030100008772</c:v>
                </c:pt>
                <c:pt idx="5934">
                  <c:v>0.90365680100008772</c:v>
                </c:pt>
                <c:pt idx="5935">
                  <c:v>0.90369330100008771</c:v>
                </c:pt>
                <c:pt idx="5936">
                  <c:v>0.90372980100008771</c:v>
                </c:pt>
                <c:pt idx="5937">
                  <c:v>0.9037663010000877</c:v>
                </c:pt>
                <c:pt idx="5938">
                  <c:v>0.9038028010000877</c:v>
                </c:pt>
                <c:pt idx="5939">
                  <c:v>0.90383930100008769</c:v>
                </c:pt>
                <c:pt idx="5940">
                  <c:v>0.90387580100008769</c:v>
                </c:pt>
                <c:pt idx="5941">
                  <c:v>0.90391230100008768</c:v>
                </c:pt>
                <c:pt idx="5942">
                  <c:v>0.90394880100008768</c:v>
                </c:pt>
                <c:pt idx="5943">
                  <c:v>0.90398530100008767</c:v>
                </c:pt>
                <c:pt idx="5944">
                  <c:v>0.90402180100008767</c:v>
                </c:pt>
                <c:pt idx="5945">
                  <c:v>0.90405830100008766</c:v>
                </c:pt>
                <c:pt idx="5946">
                  <c:v>0.90409480100008766</c:v>
                </c:pt>
                <c:pt idx="5947">
                  <c:v>0.90413130100008765</c:v>
                </c:pt>
                <c:pt idx="5948">
                  <c:v>0.90416780100008765</c:v>
                </c:pt>
                <c:pt idx="5949">
                  <c:v>0.90420430100008764</c:v>
                </c:pt>
                <c:pt idx="5950">
                  <c:v>0.90424080100008764</c:v>
                </c:pt>
                <c:pt idx="5951">
                  <c:v>0.90427730100008763</c:v>
                </c:pt>
                <c:pt idx="5952">
                  <c:v>0.90431380100008762</c:v>
                </c:pt>
                <c:pt idx="5953">
                  <c:v>0.90435030100008762</c:v>
                </c:pt>
                <c:pt idx="5954">
                  <c:v>0.90438680100008761</c:v>
                </c:pt>
                <c:pt idx="5955">
                  <c:v>0.90442330100008761</c:v>
                </c:pt>
                <c:pt idx="5956">
                  <c:v>0.9044598010000876</c:v>
                </c:pt>
                <c:pt idx="5957">
                  <c:v>0.9044963010000876</c:v>
                </c:pt>
                <c:pt idx="5958">
                  <c:v>0.90453280100008759</c:v>
                </c:pt>
                <c:pt idx="5959">
                  <c:v>0.90456930100008759</c:v>
                </c:pt>
                <c:pt idx="5960">
                  <c:v>0.90460580100008758</c:v>
                </c:pt>
                <c:pt idx="5961">
                  <c:v>0.90464230100008758</c:v>
                </c:pt>
                <c:pt idx="5962">
                  <c:v>0.90467880100008757</c:v>
                </c:pt>
                <c:pt idx="5963">
                  <c:v>0.90471530100008757</c:v>
                </c:pt>
                <c:pt idx="5964">
                  <c:v>0.90475180100008756</c:v>
                </c:pt>
                <c:pt idx="5965">
                  <c:v>0.90478830100008756</c:v>
                </c:pt>
                <c:pt idx="5966">
                  <c:v>0.90482480100008755</c:v>
                </c:pt>
                <c:pt idx="5967">
                  <c:v>0.90486130100008755</c:v>
                </c:pt>
                <c:pt idx="5968">
                  <c:v>0.90489780100008754</c:v>
                </c:pt>
                <c:pt idx="5969">
                  <c:v>0.90493430100008754</c:v>
                </c:pt>
                <c:pt idx="5970">
                  <c:v>0.90497080100008753</c:v>
                </c:pt>
                <c:pt idx="5971">
                  <c:v>0.90500730100008753</c:v>
                </c:pt>
                <c:pt idx="5972">
                  <c:v>0.90504380100008752</c:v>
                </c:pt>
                <c:pt idx="5973">
                  <c:v>0.90508030100008752</c:v>
                </c:pt>
                <c:pt idx="5974">
                  <c:v>0.90511680100008751</c:v>
                </c:pt>
                <c:pt idx="5975">
                  <c:v>0.90515330100008751</c:v>
                </c:pt>
                <c:pt idx="5976">
                  <c:v>0.9051898010000875</c:v>
                </c:pt>
                <c:pt idx="5977">
                  <c:v>0.9052263010000875</c:v>
                </c:pt>
                <c:pt idx="5978">
                  <c:v>0.90526280100008749</c:v>
                </c:pt>
                <c:pt idx="5979">
                  <c:v>0.90529930100008749</c:v>
                </c:pt>
                <c:pt idx="5980">
                  <c:v>0.90533580100008748</c:v>
                </c:pt>
                <c:pt idx="5981">
                  <c:v>0.90537230100008748</c:v>
                </c:pt>
                <c:pt idx="5982">
                  <c:v>0.90540880100008747</c:v>
                </c:pt>
                <c:pt idx="5983">
                  <c:v>0.90544530100008747</c:v>
                </c:pt>
                <c:pt idx="5984">
                  <c:v>0.90548180100008746</c:v>
                </c:pt>
                <c:pt idx="5985">
                  <c:v>0.90551830100008746</c:v>
                </c:pt>
                <c:pt idx="5986">
                  <c:v>0.90555480100008745</c:v>
                </c:pt>
                <c:pt idx="5987">
                  <c:v>0.90559130100008745</c:v>
                </c:pt>
                <c:pt idx="5988">
                  <c:v>0.90562780100008744</c:v>
                </c:pt>
                <c:pt idx="5989">
                  <c:v>0.90566430100008743</c:v>
                </c:pt>
                <c:pt idx="5990">
                  <c:v>0.90570080100008743</c:v>
                </c:pt>
                <c:pt idx="5991">
                  <c:v>0.90573730100008742</c:v>
                </c:pt>
                <c:pt idx="5992">
                  <c:v>0.90577380100008742</c:v>
                </c:pt>
                <c:pt idx="5993">
                  <c:v>0.90581030100008741</c:v>
                </c:pt>
                <c:pt idx="5994">
                  <c:v>0.90584680100008741</c:v>
                </c:pt>
                <c:pt idx="5995">
                  <c:v>0.9058833010000874</c:v>
                </c:pt>
                <c:pt idx="5996">
                  <c:v>0.9059198010000874</c:v>
                </c:pt>
                <c:pt idx="5997">
                  <c:v>0.90595630100008739</c:v>
                </c:pt>
                <c:pt idx="5998">
                  <c:v>0.90599280100008739</c:v>
                </c:pt>
                <c:pt idx="5999">
                  <c:v>0.90602930100008738</c:v>
                </c:pt>
                <c:pt idx="6000">
                  <c:v>0.90606580100008738</c:v>
                </c:pt>
                <c:pt idx="6001">
                  <c:v>0.90610230100008737</c:v>
                </c:pt>
                <c:pt idx="6002">
                  <c:v>0.90613880100008737</c:v>
                </c:pt>
                <c:pt idx="6003">
                  <c:v>0.90617530100008736</c:v>
                </c:pt>
                <c:pt idx="6004">
                  <c:v>0.90621180100008736</c:v>
                </c:pt>
                <c:pt idx="6005">
                  <c:v>0.90624830100008735</c:v>
                </c:pt>
                <c:pt idx="6006">
                  <c:v>0.90628480100008735</c:v>
                </c:pt>
                <c:pt idx="6007">
                  <c:v>0.90632130100008734</c:v>
                </c:pt>
                <c:pt idx="6008">
                  <c:v>0.90635780100008734</c:v>
                </c:pt>
                <c:pt idx="6009">
                  <c:v>0.90639430100008733</c:v>
                </c:pt>
                <c:pt idx="6010">
                  <c:v>0.90643080100008733</c:v>
                </c:pt>
                <c:pt idx="6011">
                  <c:v>0.90646730100008732</c:v>
                </c:pt>
                <c:pt idx="6012">
                  <c:v>0.90650380100008732</c:v>
                </c:pt>
                <c:pt idx="6013">
                  <c:v>0.90654030100008731</c:v>
                </c:pt>
                <c:pt idx="6014">
                  <c:v>0.90657680100008731</c:v>
                </c:pt>
                <c:pt idx="6015">
                  <c:v>0.9066133010000873</c:v>
                </c:pt>
                <c:pt idx="6016">
                  <c:v>0.9066498010000873</c:v>
                </c:pt>
                <c:pt idx="6017">
                  <c:v>0.90668630100008729</c:v>
                </c:pt>
                <c:pt idx="6018">
                  <c:v>0.90672280100008729</c:v>
                </c:pt>
                <c:pt idx="6019">
                  <c:v>0.90675930100008728</c:v>
                </c:pt>
                <c:pt idx="6020">
                  <c:v>0.90679580100008728</c:v>
                </c:pt>
                <c:pt idx="6021">
                  <c:v>0.90683230100008727</c:v>
                </c:pt>
                <c:pt idx="6022">
                  <c:v>0.90686880100008727</c:v>
                </c:pt>
                <c:pt idx="6023">
                  <c:v>0.90690530100008726</c:v>
                </c:pt>
                <c:pt idx="6024">
                  <c:v>0.90694180100008726</c:v>
                </c:pt>
                <c:pt idx="6025">
                  <c:v>0.90697830100008725</c:v>
                </c:pt>
                <c:pt idx="6026">
                  <c:v>0.90701480100008725</c:v>
                </c:pt>
                <c:pt idx="6027">
                  <c:v>0.90705130100008724</c:v>
                </c:pt>
                <c:pt idx="6028">
                  <c:v>0.90708780100008723</c:v>
                </c:pt>
                <c:pt idx="6029">
                  <c:v>0.90712430100008723</c:v>
                </c:pt>
                <c:pt idx="6030">
                  <c:v>0.90716080100008722</c:v>
                </c:pt>
                <c:pt idx="6031">
                  <c:v>0.90719730100008722</c:v>
                </c:pt>
                <c:pt idx="6032">
                  <c:v>0.90723380100008721</c:v>
                </c:pt>
                <c:pt idx="6033">
                  <c:v>0.90727030100008721</c:v>
                </c:pt>
                <c:pt idx="6034">
                  <c:v>0.9073068010000872</c:v>
                </c:pt>
                <c:pt idx="6035">
                  <c:v>0.9073433010000872</c:v>
                </c:pt>
                <c:pt idx="6036">
                  <c:v>0.90737980100008719</c:v>
                </c:pt>
                <c:pt idx="6037">
                  <c:v>0.90741630100008719</c:v>
                </c:pt>
                <c:pt idx="6038">
                  <c:v>0.90745280100008718</c:v>
                </c:pt>
                <c:pt idx="6039">
                  <c:v>0.90748930100008718</c:v>
                </c:pt>
                <c:pt idx="6040">
                  <c:v>0.90752580100008717</c:v>
                </c:pt>
                <c:pt idx="6041">
                  <c:v>0.90756230100008717</c:v>
                </c:pt>
                <c:pt idx="6042">
                  <c:v>0.90759880100008716</c:v>
                </c:pt>
                <c:pt idx="6043">
                  <c:v>0.90763530100008716</c:v>
                </c:pt>
                <c:pt idx="6044">
                  <c:v>0.90767180100008715</c:v>
                </c:pt>
                <c:pt idx="6045">
                  <c:v>0.90770830100008715</c:v>
                </c:pt>
                <c:pt idx="6046">
                  <c:v>0.90774480100008714</c:v>
                </c:pt>
                <c:pt idx="6047">
                  <c:v>0.90778130100008714</c:v>
                </c:pt>
                <c:pt idx="6048">
                  <c:v>0.90781780100008713</c:v>
                </c:pt>
                <c:pt idx="6049">
                  <c:v>0.90785430100008713</c:v>
                </c:pt>
                <c:pt idx="6050">
                  <c:v>0.90789080100008712</c:v>
                </c:pt>
                <c:pt idx="6051">
                  <c:v>0.90792730100008712</c:v>
                </c:pt>
                <c:pt idx="6052">
                  <c:v>0.90796380100008711</c:v>
                </c:pt>
                <c:pt idx="6053">
                  <c:v>0.90800030100008711</c:v>
                </c:pt>
                <c:pt idx="6054">
                  <c:v>0.9080368010000871</c:v>
                </c:pt>
                <c:pt idx="6055">
                  <c:v>0.9080733010000871</c:v>
                </c:pt>
                <c:pt idx="6056">
                  <c:v>0.90810980100008709</c:v>
                </c:pt>
                <c:pt idx="6057">
                  <c:v>0.90814630100008709</c:v>
                </c:pt>
                <c:pt idx="6058">
                  <c:v>0.90818280100008708</c:v>
                </c:pt>
                <c:pt idx="6059">
                  <c:v>0.90821930100008708</c:v>
                </c:pt>
                <c:pt idx="6060">
                  <c:v>0.90825580100008707</c:v>
                </c:pt>
                <c:pt idx="6061">
                  <c:v>0.90829230100008707</c:v>
                </c:pt>
                <c:pt idx="6062">
                  <c:v>0.90832880100008706</c:v>
                </c:pt>
                <c:pt idx="6063">
                  <c:v>0.90836530100008706</c:v>
                </c:pt>
                <c:pt idx="6064">
                  <c:v>0.90840180100008705</c:v>
                </c:pt>
                <c:pt idx="6065">
                  <c:v>0.90843830100008705</c:v>
                </c:pt>
                <c:pt idx="6066">
                  <c:v>0.90847480100008704</c:v>
                </c:pt>
                <c:pt idx="6067">
                  <c:v>0.90851130100008703</c:v>
                </c:pt>
                <c:pt idx="6068">
                  <c:v>0.90854780100008703</c:v>
                </c:pt>
                <c:pt idx="6069">
                  <c:v>0.90858430100008702</c:v>
                </c:pt>
                <c:pt idx="6070">
                  <c:v>0.90862080100008702</c:v>
                </c:pt>
                <c:pt idx="6071">
                  <c:v>0.90865730100008701</c:v>
                </c:pt>
                <c:pt idx="6072">
                  <c:v>0.90869380100008701</c:v>
                </c:pt>
                <c:pt idx="6073">
                  <c:v>0.908730301000087</c:v>
                </c:pt>
                <c:pt idx="6074">
                  <c:v>0.908766801000087</c:v>
                </c:pt>
                <c:pt idx="6075">
                  <c:v>0.90880330100008699</c:v>
                </c:pt>
                <c:pt idx="6076">
                  <c:v>0.90883980100008699</c:v>
                </c:pt>
                <c:pt idx="6077">
                  <c:v>0.90887630100008698</c:v>
                </c:pt>
                <c:pt idx="6078">
                  <c:v>0.90891280100008698</c:v>
                </c:pt>
                <c:pt idx="6079">
                  <c:v>0.90894930100008697</c:v>
                </c:pt>
                <c:pt idx="6080">
                  <c:v>0.90898580100008697</c:v>
                </c:pt>
                <c:pt idx="6081">
                  <c:v>0.90902230100008696</c:v>
                </c:pt>
                <c:pt idx="6082">
                  <c:v>0.90905880100008696</c:v>
                </c:pt>
                <c:pt idx="6083">
                  <c:v>0.90909530100008695</c:v>
                </c:pt>
                <c:pt idx="6084">
                  <c:v>0.90913180100008695</c:v>
                </c:pt>
                <c:pt idx="6085">
                  <c:v>0.90916830100008694</c:v>
                </c:pt>
                <c:pt idx="6086">
                  <c:v>0.90920480100008694</c:v>
                </c:pt>
                <c:pt idx="6087">
                  <c:v>0.90924130100008693</c:v>
                </c:pt>
                <c:pt idx="6088">
                  <c:v>0.90927780100008693</c:v>
                </c:pt>
                <c:pt idx="6089">
                  <c:v>0.90931430100008692</c:v>
                </c:pt>
                <c:pt idx="6090">
                  <c:v>0.90935080100008692</c:v>
                </c:pt>
                <c:pt idx="6091">
                  <c:v>0.90938730100008691</c:v>
                </c:pt>
                <c:pt idx="6092">
                  <c:v>0.90942380100008691</c:v>
                </c:pt>
                <c:pt idx="6093">
                  <c:v>0.9094603010000869</c:v>
                </c:pt>
                <c:pt idx="6094">
                  <c:v>0.9094968010000869</c:v>
                </c:pt>
                <c:pt idx="6095">
                  <c:v>0.90953330100008689</c:v>
                </c:pt>
                <c:pt idx="6096">
                  <c:v>0.90956980100008689</c:v>
                </c:pt>
                <c:pt idx="6097">
                  <c:v>0.90960630100008688</c:v>
                </c:pt>
                <c:pt idx="6098">
                  <c:v>0.90964280100008688</c:v>
                </c:pt>
                <c:pt idx="6099">
                  <c:v>0.90967930100008687</c:v>
                </c:pt>
                <c:pt idx="6100">
                  <c:v>0.90971580100008687</c:v>
                </c:pt>
                <c:pt idx="6101">
                  <c:v>0.90975230100008686</c:v>
                </c:pt>
                <c:pt idx="6102">
                  <c:v>0.90978880100008686</c:v>
                </c:pt>
                <c:pt idx="6103">
                  <c:v>0.90982530100008685</c:v>
                </c:pt>
                <c:pt idx="6104">
                  <c:v>0.90986180100008685</c:v>
                </c:pt>
                <c:pt idx="6105">
                  <c:v>0.90989830100008684</c:v>
                </c:pt>
                <c:pt idx="6106">
                  <c:v>0.90993480100008683</c:v>
                </c:pt>
                <c:pt idx="6107">
                  <c:v>0.90997130100008683</c:v>
                </c:pt>
                <c:pt idx="6108">
                  <c:v>0.91000780100008682</c:v>
                </c:pt>
                <c:pt idx="6109">
                  <c:v>0.91004430100008682</c:v>
                </c:pt>
                <c:pt idx="6110">
                  <c:v>0.91008080100008681</c:v>
                </c:pt>
                <c:pt idx="6111">
                  <c:v>0.91011730100008681</c:v>
                </c:pt>
                <c:pt idx="6112">
                  <c:v>0.9101538010000868</c:v>
                </c:pt>
                <c:pt idx="6113">
                  <c:v>0.9101903010000868</c:v>
                </c:pt>
                <c:pt idx="6114">
                  <c:v>0.91022680100008679</c:v>
                </c:pt>
                <c:pt idx="6115">
                  <c:v>0.91026330100008679</c:v>
                </c:pt>
                <c:pt idx="6116">
                  <c:v>0.91029980100008678</c:v>
                </c:pt>
                <c:pt idx="6117">
                  <c:v>0.91033630100008678</c:v>
                </c:pt>
                <c:pt idx="6118">
                  <c:v>0.91037280100008677</c:v>
                </c:pt>
                <c:pt idx="6119">
                  <c:v>0.91040930100008677</c:v>
                </c:pt>
                <c:pt idx="6120">
                  <c:v>0.91044580100008676</c:v>
                </c:pt>
                <c:pt idx="6121">
                  <c:v>0.91048230100008676</c:v>
                </c:pt>
                <c:pt idx="6122">
                  <c:v>0.91051880100008675</c:v>
                </c:pt>
                <c:pt idx="6123">
                  <c:v>0.91055530100008675</c:v>
                </c:pt>
                <c:pt idx="6124">
                  <c:v>0.91059180100008674</c:v>
                </c:pt>
                <c:pt idx="6125">
                  <c:v>0.91062830100008674</c:v>
                </c:pt>
                <c:pt idx="6126">
                  <c:v>0.91066480100008673</c:v>
                </c:pt>
                <c:pt idx="6127">
                  <c:v>0.91070130100008673</c:v>
                </c:pt>
                <c:pt idx="6128">
                  <c:v>0.91073780100008672</c:v>
                </c:pt>
                <c:pt idx="6129">
                  <c:v>0.91077430100008672</c:v>
                </c:pt>
                <c:pt idx="6130">
                  <c:v>0.91081080100008671</c:v>
                </c:pt>
                <c:pt idx="6131">
                  <c:v>0.91084730100008671</c:v>
                </c:pt>
                <c:pt idx="6132">
                  <c:v>0.9108838010000867</c:v>
                </c:pt>
                <c:pt idx="6133">
                  <c:v>0.9109203010000867</c:v>
                </c:pt>
                <c:pt idx="6134">
                  <c:v>0.91095680100008669</c:v>
                </c:pt>
                <c:pt idx="6135">
                  <c:v>0.91099330100008669</c:v>
                </c:pt>
                <c:pt idx="6136">
                  <c:v>0.91102980100008668</c:v>
                </c:pt>
                <c:pt idx="6137">
                  <c:v>0.91106630100008668</c:v>
                </c:pt>
                <c:pt idx="6138">
                  <c:v>0.91110280100008667</c:v>
                </c:pt>
                <c:pt idx="6139">
                  <c:v>0.91113930100008667</c:v>
                </c:pt>
                <c:pt idx="6140">
                  <c:v>0.91117580100008666</c:v>
                </c:pt>
                <c:pt idx="6141">
                  <c:v>0.91121230100008666</c:v>
                </c:pt>
                <c:pt idx="6142">
                  <c:v>0.91124880100008665</c:v>
                </c:pt>
                <c:pt idx="6143">
                  <c:v>0.91128530100008664</c:v>
                </c:pt>
                <c:pt idx="6144">
                  <c:v>0.91132180100008664</c:v>
                </c:pt>
                <c:pt idx="6145">
                  <c:v>0.91135830100008663</c:v>
                </c:pt>
                <c:pt idx="6146">
                  <c:v>0.91139480100008663</c:v>
                </c:pt>
                <c:pt idx="6147">
                  <c:v>0.91143130100008662</c:v>
                </c:pt>
                <c:pt idx="6148">
                  <c:v>0.91146780100008662</c:v>
                </c:pt>
                <c:pt idx="6149">
                  <c:v>0.91150430100008661</c:v>
                </c:pt>
                <c:pt idx="6150">
                  <c:v>0.91154080100008661</c:v>
                </c:pt>
                <c:pt idx="6151">
                  <c:v>0.9115773010000866</c:v>
                </c:pt>
                <c:pt idx="6152">
                  <c:v>0.9116138010000866</c:v>
                </c:pt>
                <c:pt idx="6153">
                  <c:v>0.91165030100008659</c:v>
                </c:pt>
                <c:pt idx="6154">
                  <c:v>0.91168680100008659</c:v>
                </c:pt>
                <c:pt idx="6155">
                  <c:v>0.91172330100008658</c:v>
                </c:pt>
                <c:pt idx="6156">
                  <c:v>0.91175980100008658</c:v>
                </c:pt>
                <c:pt idx="6157">
                  <c:v>0.91179630100008657</c:v>
                </c:pt>
                <c:pt idx="6158">
                  <c:v>0.91183280100008657</c:v>
                </c:pt>
                <c:pt idx="6159">
                  <c:v>0.91186930100008656</c:v>
                </c:pt>
                <c:pt idx="6160">
                  <c:v>0.91190580100008656</c:v>
                </c:pt>
                <c:pt idx="6161">
                  <c:v>0.91194230100008655</c:v>
                </c:pt>
                <c:pt idx="6162">
                  <c:v>0.91197880100008655</c:v>
                </c:pt>
                <c:pt idx="6163">
                  <c:v>0.91201530100008654</c:v>
                </c:pt>
                <c:pt idx="6164">
                  <c:v>0.91205180100008654</c:v>
                </c:pt>
                <c:pt idx="6165">
                  <c:v>0.91208830100008653</c:v>
                </c:pt>
                <c:pt idx="6166">
                  <c:v>0.91212480100008653</c:v>
                </c:pt>
                <c:pt idx="6167">
                  <c:v>0.91216130100008652</c:v>
                </c:pt>
                <c:pt idx="6168">
                  <c:v>0.91219780100008652</c:v>
                </c:pt>
                <c:pt idx="6169">
                  <c:v>0.91223430100008651</c:v>
                </c:pt>
                <c:pt idx="6170">
                  <c:v>0.91227080100008651</c:v>
                </c:pt>
                <c:pt idx="6171">
                  <c:v>0.9123073010000865</c:v>
                </c:pt>
                <c:pt idx="6172">
                  <c:v>0.9123438010000865</c:v>
                </c:pt>
                <c:pt idx="6173">
                  <c:v>0.91238030100008649</c:v>
                </c:pt>
                <c:pt idx="6174">
                  <c:v>0.91241680100008649</c:v>
                </c:pt>
                <c:pt idx="6175">
                  <c:v>0.91245330100008648</c:v>
                </c:pt>
                <c:pt idx="6176">
                  <c:v>0.91248980100008648</c:v>
                </c:pt>
                <c:pt idx="6177">
                  <c:v>0.91252630100008647</c:v>
                </c:pt>
                <c:pt idx="6178">
                  <c:v>0.91256280100008647</c:v>
                </c:pt>
                <c:pt idx="6179">
                  <c:v>0.91259930100008646</c:v>
                </c:pt>
                <c:pt idx="6180">
                  <c:v>0.91263580100008646</c:v>
                </c:pt>
                <c:pt idx="6181">
                  <c:v>0.91267230100008645</c:v>
                </c:pt>
                <c:pt idx="6182">
                  <c:v>0.91270880100008644</c:v>
                </c:pt>
                <c:pt idx="6183">
                  <c:v>0.91274530100008644</c:v>
                </c:pt>
                <c:pt idx="6184">
                  <c:v>0.91278180100008643</c:v>
                </c:pt>
                <c:pt idx="6185">
                  <c:v>0.91281830100008643</c:v>
                </c:pt>
                <c:pt idx="6186">
                  <c:v>0.91285480100008642</c:v>
                </c:pt>
                <c:pt idx="6187">
                  <c:v>0.91289130100008642</c:v>
                </c:pt>
                <c:pt idx="6188">
                  <c:v>0.91292780100008641</c:v>
                </c:pt>
                <c:pt idx="6189">
                  <c:v>0.91296430100008641</c:v>
                </c:pt>
                <c:pt idx="6190">
                  <c:v>0.9130008010000864</c:v>
                </c:pt>
                <c:pt idx="6191">
                  <c:v>0.9130373010000864</c:v>
                </c:pt>
                <c:pt idx="6192">
                  <c:v>0.91307380100008639</c:v>
                </c:pt>
                <c:pt idx="6193">
                  <c:v>0.91311030100008639</c:v>
                </c:pt>
                <c:pt idx="6194">
                  <c:v>0.91314680100008638</c:v>
                </c:pt>
                <c:pt idx="6195">
                  <c:v>0.91318330100008638</c:v>
                </c:pt>
                <c:pt idx="6196">
                  <c:v>0.91321980100008637</c:v>
                </c:pt>
                <c:pt idx="6197">
                  <c:v>0.91325630100008637</c:v>
                </c:pt>
                <c:pt idx="6198">
                  <c:v>0.91329280100008636</c:v>
                </c:pt>
                <c:pt idx="6199">
                  <c:v>0.91332930100008636</c:v>
                </c:pt>
                <c:pt idx="6200">
                  <c:v>0.91336580100008635</c:v>
                </c:pt>
                <c:pt idx="6201">
                  <c:v>0.91340230100008635</c:v>
                </c:pt>
                <c:pt idx="6202">
                  <c:v>0.91343880100008634</c:v>
                </c:pt>
                <c:pt idx="6203">
                  <c:v>0.91347530100008634</c:v>
                </c:pt>
                <c:pt idx="6204">
                  <c:v>0.91351180100008633</c:v>
                </c:pt>
                <c:pt idx="6205">
                  <c:v>0.91354830100008633</c:v>
                </c:pt>
                <c:pt idx="6206">
                  <c:v>0.91358480100008632</c:v>
                </c:pt>
                <c:pt idx="6207">
                  <c:v>0.91362130100008632</c:v>
                </c:pt>
                <c:pt idx="6208">
                  <c:v>0.91365780100008631</c:v>
                </c:pt>
                <c:pt idx="6209">
                  <c:v>0.91369430100008631</c:v>
                </c:pt>
                <c:pt idx="6210">
                  <c:v>0.9137308010000863</c:v>
                </c:pt>
                <c:pt idx="6211">
                  <c:v>0.9137673010000863</c:v>
                </c:pt>
                <c:pt idx="6212">
                  <c:v>0.91380380100008629</c:v>
                </c:pt>
                <c:pt idx="6213">
                  <c:v>0.91384030100008629</c:v>
                </c:pt>
                <c:pt idx="6214">
                  <c:v>0.91387680100008628</c:v>
                </c:pt>
                <c:pt idx="6215">
                  <c:v>0.91391330100008628</c:v>
                </c:pt>
                <c:pt idx="6216">
                  <c:v>0.91394980100008627</c:v>
                </c:pt>
                <c:pt idx="6217">
                  <c:v>0.91398630100008627</c:v>
                </c:pt>
                <c:pt idx="6218">
                  <c:v>0.91402280100008626</c:v>
                </c:pt>
                <c:pt idx="6219">
                  <c:v>0.91405930100008626</c:v>
                </c:pt>
                <c:pt idx="6220">
                  <c:v>0.91409580100008625</c:v>
                </c:pt>
                <c:pt idx="6221">
                  <c:v>0.91413230100008624</c:v>
                </c:pt>
                <c:pt idx="6222">
                  <c:v>0.91416880100008624</c:v>
                </c:pt>
                <c:pt idx="6223">
                  <c:v>0.91420530100008623</c:v>
                </c:pt>
                <c:pt idx="6224">
                  <c:v>0.91424180100008623</c:v>
                </c:pt>
                <c:pt idx="6225">
                  <c:v>0.91427830100008622</c:v>
                </c:pt>
                <c:pt idx="6226">
                  <c:v>0.91431480100008622</c:v>
                </c:pt>
                <c:pt idx="6227">
                  <c:v>0.91435130100008621</c:v>
                </c:pt>
                <c:pt idx="6228">
                  <c:v>0.91438780100008621</c:v>
                </c:pt>
                <c:pt idx="6229">
                  <c:v>0.9144243010000862</c:v>
                </c:pt>
                <c:pt idx="6230">
                  <c:v>0.9144608010000862</c:v>
                </c:pt>
                <c:pt idx="6231">
                  <c:v>0.91449730100008619</c:v>
                </c:pt>
                <c:pt idx="6232">
                  <c:v>0.91453380100008619</c:v>
                </c:pt>
                <c:pt idx="6233">
                  <c:v>0.91457030100008618</c:v>
                </c:pt>
                <c:pt idx="6234">
                  <c:v>0.91460680100008618</c:v>
                </c:pt>
                <c:pt idx="6235">
                  <c:v>0.91464330100008617</c:v>
                </c:pt>
                <c:pt idx="6236">
                  <c:v>0.91467980100008617</c:v>
                </c:pt>
                <c:pt idx="6237">
                  <c:v>0.91471630100008616</c:v>
                </c:pt>
                <c:pt idx="6238">
                  <c:v>0.91475280100008616</c:v>
                </c:pt>
                <c:pt idx="6239">
                  <c:v>0.91478930100008615</c:v>
                </c:pt>
                <c:pt idx="6240">
                  <c:v>0.91482580100008615</c:v>
                </c:pt>
                <c:pt idx="6241">
                  <c:v>0.91486230100008614</c:v>
                </c:pt>
                <c:pt idx="6242">
                  <c:v>0.91489880100008614</c:v>
                </c:pt>
                <c:pt idx="6243">
                  <c:v>0.91493530100008613</c:v>
                </c:pt>
                <c:pt idx="6244">
                  <c:v>0.91497180100008613</c:v>
                </c:pt>
                <c:pt idx="6245">
                  <c:v>0.91500830100008612</c:v>
                </c:pt>
                <c:pt idx="6246">
                  <c:v>0.91504480100008612</c:v>
                </c:pt>
                <c:pt idx="6247">
                  <c:v>0.91508130100008611</c:v>
                </c:pt>
                <c:pt idx="6248">
                  <c:v>0.91511780100008611</c:v>
                </c:pt>
                <c:pt idx="6249">
                  <c:v>0.9151543010000861</c:v>
                </c:pt>
                <c:pt idx="6250">
                  <c:v>0.9151908010000861</c:v>
                </c:pt>
                <c:pt idx="6251">
                  <c:v>0.91522730100008609</c:v>
                </c:pt>
                <c:pt idx="6252">
                  <c:v>0.91526380100008609</c:v>
                </c:pt>
                <c:pt idx="6253">
                  <c:v>0.91530030100008608</c:v>
                </c:pt>
                <c:pt idx="6254">
                  <c:v>0.91533680100008608</c:v>
                </c:pt>
                <c:pt idx="6255">
                  <c:v>0.91537330100008607</c:v>
                </c:pt>
                <c:pt idx="6256">
                  <c:v>0.91540980100008607</c:v>
                </c:pt>
                <c:pt idx="6257">
                  <c:v>0.91544630100008606</c:v>
                </c:pt>
                <c:pt idx="6258">
                  <c:v>0.91548280100008605</c:v>
                </c:pt>
                <c:pt idx="6259">
                  <c:v>0.91551930100008605</c:v>
                </c:pt>
                <c:pt idx="6260">
                  <c:v>0.91555580100008604</c:v>
                </c:pt>
                <c:pt idx="6261">
                  <c:v>0.91559230100008604</c:v>
                </c:pt>
                <c:pt idx="6262">
                  <c:v>0.91562880100008603</c:v>
                </c:pt>
                <c:pt idx="6263">
                  <c:v>0.91566530100008603</c:v>
                </c:pt>
                <c:pt idx="6264">
                  <c:v>0.91570180100008602</c:v>
                </c:pt>
                <c:pt idx="6265">
                  <c:v>0.91573830100008602</c:v>
                </c:pt>
                <c:pt idx="6266">
                  <c:v>0.91577480100008601</c:v>
                </c:pt>
                <c:pt idx="6267">
                  <c:v>0.91581130100008601</c:v>
                </c:pt>
                <c:pt idx="6268">
                  <c:v>0.915847801000086</c:v>
                </c:pt>
                <c:pt idx="6269">
                  <c:v>0.915884301000086</c:v>
                </c:pt>
                <c:pt idx="6270">
                  <c:v>0.91592080100008599</c:v>
                </c:pt>
                <c:pt idx="6271">
                  <c:v>0.91595730100008599</c:v>
                </c:pt>
                <c:pt idx="6272">
                  <c:v>0.91599380100008598</c:v>
                </c:pt>
                <c:pt idx="6273">
                  <c:v>0.91603030100008598</c:v>
                </c:pt>
                <c:pt idx="6274">
                  <c:v>0.91606680100008597</c:v>
                </c:pt>
                <c:pt idx="6275">
                  <c:v>0.91610330100008597</c:v>
                </c:pt>
                <c:pt idx="6276">
                  <c:v>0.91613980100008596</c:v>
                </c:pt>
                <c:pt idx="6277">
                  <c:v>0.91617630100008596</c:v>
                </c:pt>
                <c:pt idx="6278">
                  <c:v>0.91621280100008595</c:v>
                </c:pt>
                <c:pt idx="6279">
                  <c:v>0.91624930100008595</c:v>
                </c:pt>
                <c:pt idx="6280">
                  <c:v>0.91628580100008594</c:v>
                </c:pt>
                <c:pt idx="6281">
                  <c:v>0.91632230100008594</c:v>
                </c:pt>
                <c:pt idx="6282">
                  <c:v>0.91635880100008593</c:v>
                </c:pt>
                <c:pt idx="6283">
                  <c:v>0.91639530100008593</c:v>
                </c:pt>
                <c:pt idx="6284">
                  <c:v>0.91643180100008592</c:v>
                </c:pt>
                <c:pt idx="6285">
                  <c:v>0.91646830100008592</c:v>
                </c:pt>
                <c:pt idx="6286">
                  <c:v>0.91650480100008591</c:v>
                </c:pt>
                <c:pt idx="6287">
                  <c:v>0.91654130100008591</c:v>
                </c:pt>
                <c:pt idx="6288">
                  <c:v>0.9165778010000859</c:v>
                </c:pt>
                <c:pt idx="6289">
                  <c:v>0.9166143010000859</c:v>
                </c:pt>
                <c:pt idx="6290">
                  <c:v>0.91665080100008589</c:v>
                </c:pt>
                <c:pt idx="6291">
                  <c:v>0.91668730100008589</c:v>
                </c:pt>
                <c:pt idx="6292">
                  <c:v>0.91672380100008588</c:v>
                </c:pt>
                <c:pt idx="6293">
                  <c:v>0.91676030100008588</c:v>
                </c:pt>
                <c:pt idx="6294">
                  <c:v>0.91679680100008587</c:v>
                </c:pt>
                <c:pt idx="6295">
                  <c:v>0.91683330100008587</c:v>
                </c:pt>
                <c:pt idx="6296">
                  <c:v>0.91686980100008586</c:v>
                </c:pt>
                <c:pt idx="6297">
                  <c:v>0.91690630100008585</c:v>
                </c:pt>
                <c:pt idx="6298">
                  <c:v>0.91694280100008585</c:v>
                </c:pt>
                <c:pt idx="6299">
                  <c:v>0.91697930100008584</c:v>
                </c:pt>
                <c:pt idx="6300">
                  <c:v>0.91701580100008584</c:v>
                </c:pt>
                <c:pt idx="6301">
                  <c:v>0.91705230100008583</c:v>
                </c:pt>
                <c:pt idx="6302">
                  <c:v>0.91708880100008583</c:v>
                </c:pt>
                <c:pt idx="6303">
                  <c:v>0.91712530100008582</c:v>
                </c:pt>
                <c:pt idx="6304">
                  <c:v>0.91716180100008582</c:v>
                </c:pt>
                <c:pt idx="6305">
                  <c:v>0.91719830100008581</c:v>
                </c:pt>
                <c:pt idx="6306">
                  <c:v>0.91723480100008581</c:v>
                </c:pt>
                <c:pt idx="6307">
                  <c:v>0.9172713010000858</c:v>
                </c:pt>
                <c:pt idx="6308">
                  <c:v>0.9173078010000858</c:v>
                </c:pt>
                <c:pt idx="6309">
                  <c:v>0.91734430100008579</c:v>
                </c:pt>
                <c:pt idx="6310">
                  <c:v>0.91738080100008579</c:v>
                </c:pt>
                <c:pt idx="6311">
                  <c:v>0.91741730100008578</c:v>
                </c:pt>
                <c:pt idx="6312">
                  <c:v>0.91745380100008578</c:v>
                </c:pt>
                <c:pt idx="6313">
                  <c:v>0.91749030100008577</c:v>
                </c:pt>
                <c:pt idx="6314">
                  <c:v>0.91752680100008577</c:v>
                </c:pt>
                <c:pt idx="6315">
                  <c:v>0.91756330100008576</c:v>
                </c:pt>
                <c:pt idx="6316">
                  <c:v>0.91759980100008576</c:v>
                </c:pt>
                <c:pt idx="6317">
                  <c:v>0.91763630100008575</c:v>
                </c:pt>
                <c:pt idx="6318">
                  <c:v>0.91767280100008575</c:v>
                </c:pt>
                <c:pt idx="6319">
                  <c:v>0.91770930100008574</c:v>
                </c:pt>
                <c:pt idx="6320">
                  <c:v>0.91774580100008574</c:v>
                </c:pt>
                <c:pt idx="6321">
                  <c:v>0.91778230100008573</c:v>
                </c:pt>
                <c:pt idx="6322">
                  <c:v>0.91781880100008573</c:v>
                </c:pt>
                <c:pt idx="6323">
                  <c:v>0.91785530100008572</c:v>
                </c:pt>
                <c:pt idx="6324">
                  <c:v>0.91789180100008572</c:v>
                </c:pt>
                <c:pt idx="6325">
                  <c:v>0.91792830100008571</c:v>
                </c:pt>
                <c:pt idx="6326">
                  <c:v>0.91796480100008571</c:v>
                </c:pt>
                <c:pt idx="6327">
                  <c:v>0.9180013010000857</c:v>
                </c:pt>
                <c:pt idx="6328">
                  <c:v>0.9180378010000857</c:v>
                </c:pt>
                <c:pt idx="6329">
                  <c:v>0.91807430100008569</c:v>
                </c:pt>
                <c:pt idx="6330">
                  <c:v>0.91811080100008569</c:v>
                </c:pt>
                <c:pt idx="6331">
                  <c:v>0.91814730100008568</c:v>
                </c:pt>
                <c:pt idx="6332">
                  <c:v>0.91818380100008568</c:v>
                </c:pt>
                <c:pt idx="6333">
                  <c:v>0.91822030100008567</c:v>
                </c:pt>
                <c:pt idx="6334">
                  <c:v>0.91825680100008567</c:v>
                </c:pt>
                <c:pt idx="6335">
                  <c:v>0.91829330100008566</c:v>
                </c:pt>
                <c:pt idx="6336">
                  <c:v>0.91832980100008565</c:v>
                </c:pt>
                <c:pt idx="6337">
                  <c:v>0.91836630100008565</c:v>
                </c:pt>
                <c:pt idx="6338">
                  <c:v>0.91840280100008564</c:v>
                </c:pt>
                <c:pt idx="6339">
                  <c:v>0.91843930100008564</c:v>
                </c:pt>
                <c:pt idx="6340">
                  <c:v>0.91847580100008563</c:v>
                </c:pt>
                <c:pt idx="6341">
                  <c:v>0.91851230100008563</c:v>
                </c:pt>
                <c:pt idx="6342">
                  <c:v>0.91854880100008562</c:v>
                </c:pt>
                <c:pt idx="6343">
                  <c:v>0.91858530100008562</c:v>
                </c:pt>
                <c:pt idx="6344">
                  <c:v>0.91862180100008561</c:v>
                </c:pt>
                <c:pt idx="6345">
                  <c:v>0.91865830100008561</c:v>
                </c:pt>
                <c:pt idx="6346">
                  <c:v>0.9186948010000856</c:v>
                </c:pt>
                <c:pt idx="6347">
                  <c:v>0.9187313010000856</c:v>
                </c:pt>
                <c:pt idx="6348">
                  <c:v>0.91876780100008559</c:v>
                </c:pt>
                <c:pt idx="6349">
                  <c:v>0.91880430100008559</c:v>
                </c:pt>
                <c:pt idx="6350">
                  <c:v>0.91884080100008558</c:v>
                </c:pt>
                <c:pt idx="6351">
                  <c:v>0.91887730100008558</c:v>
                </c:pt>
                <c:pt idx="6352">
                  <c:v>0.91891380100008557</c:v>
                </c:pt>
                <c:pt idx="6353">
                  <c:v>0.91895030100008557</c:v>
                </c:pt>
                <c:pt idx="6354">
                  <c:v>0.91898680100008556</c:v>
                </c:pt>
                <c:pt idx="6355">
                  <c:v>0.91902330100008556</c:v>
                </c:pt>
                <c:pt idx="6356">
                  <c:v>0.91905980100008555</c:v>
                </c:pt>
                <c:pt idx="6357">
                  <c:v>0.91909630100008555</c:v>
                </c:pt>
                <c:pt idx="6358">
                  <c:v>0.91913280100008554</c:v>
                </c:pt>
                <c:pt idx="6359">
                  <c:v>0.91916930100008554</c:v>
                </c:pt>
                <c:pt idx="6360">
                  <c:v>0.91920580100008553</c:v>
                </c:pt>
                <c:pt idx="6361">
                  <c:v>0.91924230100008553</c:v>
                </c:pt>
                <c:pt idx="6362">
                  <c:v>0.91927880100008552</c:v>
                </c:pt>
                <c:pt idx="6363">
                  <c:v>0.91931530100008552</c:v>
                </c:pt>
                <c:pt idx="6364">
                  <c:v>0.91935180100008551</c:v>
                </c:pt>
                <c:pt idx="6365">
                  <c:v>0.91938830100008551</c:v>
                </c:pt>
                <c:pt idx="6366">
                  <c:v>0.9194248010000855</c:v>
                </c:pt>
                <c:pt idx="6367">
                  <c:v>0.9194613010000855</c:v>
                </c:pt>
                <c:pt idx="6368">
                  <c:v>0.91949780100008549</c:v>
                </c:pt>
                <c:pt idx="6369">
                  <c:v>0.91953430100008549</c:v>
                </c:pt>
                <c:pt idx="6370">
                  <c:v>0.91957080100008548</c:v>
                </c:pt>
                <c:pt idx="6371">
                  <c:v>0.91960730100008548</c:v>
                </c:pt>
                <c:pt idx="6372">
                  <c:v>0.91964380100008547</c:v>
                </c:pt>
                <c:pt idx="6373">
                  <c:v>0.91968030100008547</c:v>
                </c:pt>
                <c:pt idx="6374">
                  <c:v>0.91971680100008546</c:v>
                </c:pt>
                <c:pt idx="6375">
                  <c:v>0.91974880100008549</c:v>
                </c:pt>
                <c:pt idx="6376">
                  <c:v>0.91978080100008552</c:v>
                </c:pt>
                <c:pt idx="6377">
                  <c:v>0.91981280100008556</c:v>
                </c:pt>
                <c:pt idx="6378">
                  <c:v>0.91984480100008559</c:v>
                </c:pt>
                <c:pt idx="6379">
                  <c:v>0.91987680100008562</c:v>
                </c:pt>
                <c:pt idx="6380">
                  <c:v>0.91990880100008565</c:v>
                </c:pt>
                <c:pt idx="6381">
                  <c:v>0.91994080100008568</c:v>
                </c:pt>
                <c:pt idx="6382">
                  <c:v>0.91997280100008572</c:v>
                </c:pt>
                <c:pt idx="6383">
                  <c:v>0.92000480100008575</c:v>
                </c:pt>
                <c:pt idx="6384">
                  <c:v>0.92003680100008578</c:v>
                </c:pt>
                <c:pt idx="6385">
                  <c:v>0.92006880100008581</c:v>
                </c:pt>
                <c:pt idx="6386">
                  <c:v>0.92010080100008584</c:v>
                </c:pt>
                <c:pt idx="6387">
                  <c:v>0.92013280100008588</c:v>
                </c:pt>
                <c:pt idx="6388">
                  <c:v>0.92016480100008591</c:v>
                </c:pt>
                <c:pt idx="6389">
                  <c:v>0.92019680100008594</c:v>
                </c:pt>
                <c:pt idx="6390">
                  <c:v>0.92022880100008597</c:v>
                </c:pt>
                <c:pt idx="6391">
                  <c:v>0.920260801000086</c:v>
                </c:pt>
                <c:pt idx="6392">
                  <c:v>0.92029280100008604</c:v>
                </c:pt>
                <c:pt idx="6393">
                  <c:v>0.92032480100008607</c:v>
                </c:pt>
                <c:pt idx="6394">
                  <c:v>0.9203568010000861</c:v>
                </c:pt>
                <c:pt idx="6395">
                  <c:v>0.92038880100008613</c:v>
                </c:pt>
                <c:pt idx="6396">
                  <c:v>0.92042080100008616</c:v>
                </c:pt>
                <c:pt idx="6397">
                  <c:v>0.9204528010000862</c:v>
                </c:pt>
                <c:pt idx="6398">
                  <c:v>0.92048480100008623</c:v>
                </c:pt>
                <c:pt idx="6399">
                  <c:v>0.92051680100008626</c:v>
                </c:pt>
                <c:pt idx="6400">
                  <c:v>0.92054880100008629</c:v>
                </c:pt>
                <c:pt idx="6401">
                  <c:v>0.92058080100008632</c:v>
                </c:pt>
                <c:pt idx="6402">
                  <c:v>0.92061280100008636</c:v>
                </c:pt>
                <c:pt idx="6403">
                  <c:v>0.92064480100008639</c:v>
                </c:pt>
                <c:pt idx="6404">
                  <c:v>0.92067680100008642</c:v>
                </c:pt>
                <c:pt idx="6405">
                  <c:v>0.92070880100008645</c:v>
                </c:pt>
                <c:pt idx="6406">
                  <c:v>0.92074080100008648</c:v>
                </c:pt>
                <c:pt idx="6407">
                  <c:v>0.92077280100008652</c:v>
                </c:pt>
                <c:pt idx="6408">
                  <c:v>0.92080480100008655</c:v>
                </c:pt>
                <c:pt idx="6409">
                  <c:v>0.92083680100008658</c:v>
                </c:pt>
                <c:pt idx="6410">
                  <c:v>0.92086880100008661</c:v>
                </c:pt>
                <c:pt idx="6411">
                  <c:v>0.92090080100008664</c:v>
                </c:pt>
                <c:pt idx="6412">
                  <c:v>0.92093280100008668</c:v>
                </c:pt>
                <c:pt idx="6413">
                  <c:v>0.92096480100008671</c:v>
                </c:pt>
                <c:pt idx="6414">
                  <c:v>0.92099680100008674</c:v>
                </c:pt>
                <c:pt idx="6415">
                  <c:v>0.92102880100008677</c:v>
                </c:pt>
                <c:pt idx="6416">
                  <c:v>0.9210608010000868</c:v>
                </c:pt>
                <c:pt idx="6417">
                  <c:v>0.92109280100008684</c:v>
                </c:pt>
                <c:pt idx="6418">
                  <c:v>0.92112480100008687</c:v>
                </c:pt>
                <c:pt idx="6419">
                  <c:v>0.9211568010000869</c:v>
                </c:pt>
                <c:pt idx="6420">
                  <c:v>0.92118880100008693</c:v>
                </c:pt>
                <c:pt idx="6421">
                  <c:v>0.92122080100008696</c:v>
                </c:pt>
                <c:pt idx="6422">
                  <c:v>0.921252801000087</c:v>
                </c:pt>
                <c:pt idx="6423">
                  <c:v>0.92128480100008703</c:v>
                </c:pt>
                <c:pt idx="6424">
                  <c:v>0.92131680100008706</c:v>
                </c:pt>
                <c:pt idx="6425">
                  <c:v>0.92134880100008709</c:v>
                </c:pt>
                <c:pt idx="6426">
                  <c:v>0.92138080100008712</c:v>
                </c:pt>
                <c:pt idx="6427">
                  <c:v>0.92141280100008716</c:v>
                </c:pt>
                <c:pt idx="6428">
                  <c:v>0.92144480100008719</c:v>
                </c:pt>
                <c:pt idx="6429">
                  <c:v>0.92147680100008722</c:v>
                </c:pt>
                <c:pt idx="6430">
                  <c:v>0.92150880100008725</c:v>
                </c:pt>
                <c:pt idx="6431">
                  <c:v>0.92154080100008728</c:v>
                </c:pt>
                <c:pt idx="6432">
                  <c:v>0.92157280100008732</c:v>
                </c:pt>
                <c:pt idx="6433">
                  <c:v>0.92160480100008735</c:v>
                </c:pt>
                <c:pt idx="6434">
                  <c:v>0.92163680100008738</c:v>
                </c:pt>
                <c:pt idx="6435">
                  <c:v>0.92166880100008741</c:v>
                </c:pt>
                <c:pt idx="6436">
                  <c:v>0.92170080100008744</c:v>
                </c:pt>
                <c:pt idx="6437">
                  <c:v>0.92173280100008748</c:v>
                </c:pt>
                <c:pt idx="6438">
                  <c:v>0.92176480100008751</c:v>
                </c:pt>
                <c:pt idx="6439">
                  <c:v>0.92179680100008754</c:v>
                </c:pt>
                <c:pt idx="6440">
                  <c:v>0.92182880100008757</c:v>
                </c:pt>
                <c:pt idx="6441">
                  <c:v>0.9218608010000876</c:v>
                </c:pt>
                <c:pt idx="6442">
                  <c:v>0.92189280100008764</c:v>
                </c:pt>
                <c:pt idx="6443">
                  <c:v>0.92192480100008767</c:v>
                </c:pt>
                <c:pt idx="6444">
                  <c:v>0.9219568010000877</c:v>
                </c:pt>
                <c:pt idx="6445">
                  <c:v>0.92198880100008773</c:v>
                </c:pt>
                <c:pt idx="6446">
                  <c:v>0.92202080100008776</c:v>
                </c:pt>
                <c:pt idx="6447">
                  <c:v>0.9220528010000878</c:v>
                </c:pt>
                <c:pt idx="6448">
                  <c:v>0.92208480100008783</c:v>
                </c:pt>
                <c:pt idx="6449">
                  <c:v>0.92211680100008786</c:v>
                </c:pt>
                <c:pt idx="6450">
                  <c:v>0.92214880100008789</c:v>
                </c:pt>
                <c:pt idx="6451">
                  <c:v>0.92218080100008792</c:v>
                </c:pt>
                <c:pt idx="6452">
                  <c:v>0.92221280100008796</c:v>
                </c:pt>
                <c:pt idx="6453">
                  <c:v>0.92224480100008799</c:v>
                </c:pt>
                <c:pt idx="6454">
                  <c:v>0.92227680100008802</c:v>
                </c:pt>
                <c:pt idx="6455">
                  <c:v>0.92230880100008805</c:v>
                </c:pt>
                <c:pt idx="6456">
                  <c:v>0.92234080100008808</c:v>
                </c:pt>
                <c:pt idx="6457">
                  <c:v>0.92237280100008812</c:v>
                </c:pt>
                <c:pt idx="6458">
                  <c:v>0.92240480100008815</c:v>
                </c:pt>
                <c:pt idx="6459">
                  <c:v>0.92243680100008818</c:v>
                </c:pt>
                <c:pt idx="6460">
                  <c:v>0.92246880100008821</c:v>
                </c:pt>
                <c:pt idx="6461">
                  <c:v>0.92250080100008824</c:v>
                </c:pt>
                <c:pt idx="6462">
                  <c:v>0.92253280100008828</c:v>
                </c:pt>
                <c:pt idx="6463">
                  <c:v>0.92256480100008831</c:v>
                </c:pt>
                <c:pt idx="6464">
                  <c:v>0.92259680100008834</c:v>
                </c:pt>
                <c:pt idx="6465">
                  <c:v>0.92262880100008837</c:v>
                </c:pt>
                <c:pt idx="6466">
                  <c:v>0.9226608010000884</c:v>
                </c:pt>
                <c:pt idx="6467">
                  <c:v>0.92269280100008844</c:v>
                </c:pt>
                <c:pt idx="6468">
                  <c:v>0.92272480100008847</c:v>
                </c:pt>
                <c:pt idx="6469">
                  <c:v>0.9227568010000885</c:v>
                </c:pt>
                <c:pt idx="6470">
                  <c:v>0.92278880100008853</c:v>
                </c:pt>
                <c:pt idx="6471">
                  <c:v>0.92282080100008856</c:v>
                </c:pt>
                <c:pt idx="6472">
                  <c:v>0.9228528010000886</c:v>
                </c:pt>
                <c:pt idx="6473">
                  <c:v>0.92288480100008863</c:v>
                </c:pt>
                <c:pt idx="6474">
                  <c:v>0.92291680100008866</c:v>
                </c:pt>
                <c:pt idx="6475">
                  <c:v>0.92294880100008869</c:v>
                </c:pt>
                <c:pt idx="6476">
                  <c:v>0.92298080100008872</c:v>
                </c:pt>
                <c:pt idx="6477">
                  <c:v>0.92301280100008876</c:v>
                </c:pt>
                <c:pt idx="6478">
                  <c:v>0.92304480100008879</c:v>
                </c:pt>
                <c:pt idx="6479">
                  <c:v>0.92307680100008882</c:v>
                </c:pt>
                <c:pt idx="6480">
                  <c:v>0.92310880100008885</c:v>
                </c:pt>
                <c:pt idx="6481">
                  <c:v>0.92314080100008888</c:v>
                </c:pt>
                <c:pt idx="6482">
                  <c:v>0.92317280100008892</c:v>
                </c:pt>
                <c:pt idx="6483">
                  <c:v>0.92320480100008895</c:v>
                </c:pt>
                <c:pt idx="6484">
                  <c:v>0.92323680100008898</c:v>
                </c:pt>
                <c:pt idx="6485">
                  <c:v>0.92326880100008901</c:v>
                </c:pt>
                <c:pt idx="6486">
                  <c:v>0.92330080100008904</c:v>
                </c:pt>
                <c:pt idx="6487">
                  <c:v>0.92333280100008908</c:v>
                </c:pt>
                <c:pt idx="6488">
                  <c:v>0.92336480100008911</c:v>
                </c:pt>
                <c:pt idx="6489">
                  <c:v>0.92339680100008914</c:v>
                </c:pt>
                <c:pt idx="6490">
                  <c:v>0.92342880100008917</c:v>
                </c:pt>
                <c:pt idx="6491">
                  <c:v>0.9234608010000892</c:v>
                </c:pt>
                <c:pt idx="6492">
                  <c:v>0.92349280100008924</c:v>
                </c:pt>
                <c:pt idx="6493">
                  <c:v>0.92352480100008927</c:v>
                </c:pt>
                <c:pt idx="6494">
                  <c:v>0.9235568010000893</c:v>
                </c:pt>
                <c:pt idx="6495">
                  <c:v>0.92358880100008933</c:v>
                </c:pt>
                <c:pt idx="6496">
                  <c:v>0.92362080100008936</c:v>
                </c:pt>
                <c:pt idx="6497">
                  <c:v>0.9236528010000894</c:v>
                </c:pt>
                <c:pt idx="6498">
                  <c:v>0.92368480100008943</c:v>
                </c:pt>
                <c:pt idx="6499">
                  <c:v>0.92371680100008946</c:v>
                </c:pt>
                <c:pt idx="6500">
                  <c:v>0.92374880100008949</c:v>
                </c:pt>
                <c:pt idx="6501">
                  <c:v>0.92378080100008952</c:v>
                </c:pt>
                <c:pt idx="6502">
                  <c:v>0.92381280100008956</c:v>
                </c:pt>
                <c:pt idx="6503">
                  <c:v>0.92384480100008959</c:v>
                </c:pt>
                <c:pt idx="6504">
                  <c:v>0.92387680100008962</c:v>
                </c:pt>
                <c:pt idx="6505">
                  <c:v>0.92390880100008965</c:v>
                </c:pt>
                <c:pt idx="6506">
                  <c:v>0.92394080100008968</c:v>
                </c:pt>
                <c:pt idx="6507">
                  <c:v>0.92397280100008972</c:v>
                </c:pt>
                <c:pt idx="6508">
                  <c:v>0.92400480100008975</c:v>
                </c:pt>
                <c:pt idx="6509">
                  <c:v>0.92403680100008978</c:v>
                </c:pt>
                <c:pt idx="6510">
                  <c:v>0.92406880100008981</c:v>
                </c:pt>
                <c:pt idx="6511">
                  <c:v>0.92410080100008984</c:v>
                </c:pt>
                <c:pt idx="6512">
                  <c:v>0.92413280100008988</c:v>
                </c:pt>
                <c:pt idx="6513">
                  <c:v>0.92416480100008991</c:v>
                </c:pt>
                <c:pt idx="6514">
                  <c:v>0.92419680100008994</c:v>
                </c:pt>
                <c:pt idx="6515">
                  <c:v>0.92422880100008997</c:v>
                </c:pt>
                <c:pt idx="6516">
                  <c:v>0.92426080100009</c:v>
                </c:pt>
                <c:pt idx="6517">
                  <c:v>0.92429280100009004</c:v>
                </c:pt>
                <c:pt idx="6518">
                  <c:v>0.92432480100009007</c:v>
                </c:pt>
                <c:pt idx="6519">
                  <c:v>0.9243568010000901</c:v>
                </c:pt>
                <c:pt idx="6520">
                  <c:v>0.92438880100009013</c:v>
                </c:pt>
                <c:pt idx="6521">
                  <c:v>0.92442080100009016</c:v>
                </c:pt>
                <c:pt idx="6522">
                  <c:v>0.9244528010000902</c:v>
                </c:pt>
                <c:pt idx="6523">
                  <c:v>0.92448480100009023</c:v>
                </c:pt>
                <c:pt idx="6524">
                  <c:v>0.92451680100009026</c:v>
                </c:pt>
                <c:pt idx="6525">
                  <c:v>0.92454880100009029</c:v>
                </c:pt>
                <c:pt idx="6526">
                  <c:v>0.92458080100009032</c:v>
                </c:pt>
                <c:pt idx="6527">
                  <c:v>0.92461280100009036</c:v>
                </c:pt>
                <c:pt idx="6528">
                  <c:v>0.92464480100009039</c:v>
                </c:pt>
                <c:pt idx="6529">
                  <c:v>0.92467680100009042</c:v>
                </c:pt>
                <c:pt idx="6530">
                  <c:v>0.92470880100009045</c:v>
                </c:pt>
                <c:pt idx="6531">
                  <c:v>0.92474080100009048</c:v>
                </c:pt>
                <c:pt idx="6532">
                  <c:v>0.92477280100009052</c:v>
                </c:pt>
                <c:pt idx="6533">
                  <c:v>0.92480480100009055</c:v>
                </c:pt>
                <c:pt idx="6534">
                  <c:v>0.92483680100009058</c:v>
                </c:pt>
                <c:pt idx="6535">
                  <c:v>0.92486880100009061</c:v>
                </c:pt>
                <c:pt idx="6536">
                  <c:v>0.92490080100009064</c:v>
                </c:pt>
                <c:pt idx="6537">
                  <c:v>0.92493280100009068</c:v>
                </c:pt>
                <c:pt idx="6538">
                  <c:v>0.92496480100009071</c:v>
                </c:pt>
                <c:pt idx="6539">
                  <c:v>0.92499680100009074</c:v>
                </c:pt>
                <c:pt idx="6540">
                  <c:v>0.92502880100009077</c:v>
                </c:pt>
                <c:pt idx="6541">
                  <c:v>0.9250608010000908</c:v>
                </c:pt>
                <c:pt idx="6542">
                  <c:v>0.92509280100009084</c:v>
                </c:pt>
                <c:pt idx="6543">
                  <c:v>0.92512480100009087</c:v>
                </c:pt>
                <c:pt idx="6544">
                  <c:v>0.9251568010000909</c:v>
                </c:pt>
                <c:pt idx="6545">
                  <c:v>0.92518880100009093</c:v>
                </c:pt>
                <c:pt idx="6546">
                  <c:v>0.92522080100009096</c:v>
                </c:pt>
                <c:pt idx="6547">
                  <c:v>0.925252801000091</c:v>
                </c:pt>
                <c:pt idx="6548">
                  <c:v>0.92528480100009103</c:v>
                </c:pt>
                <c:pt idx="6549">
                  <c:v>0.92531680100009106</c:v>
                </c:pt>
                <c:pt idx="6550">
                  <c:v>0.92534880100009109</c:v>
                </c:pt>
                <c:pt idx="6551">
                  <c:v>0.92538080100009112</c:v>
                </c:pt>
                <c:pt idx="6552">
                  <c:v>0.92541280100009116</c:v>
                </c:pt>
                <c:pt idx="6553">
                  <c:v>0.92544480100009119</c:v>
                </c:pt>
                <c:pt idx="6554">
                  <c:v>0.92547680100009122</c:v>
                </c:pt>
                <c:pt idx="6555">
                  <c:v>0.92550880100009125</c:v>
                </c:pt>
                <c:pt idx="6556">
                  <c:v>0.92554080100009128</c:v>
                </c:pt>
                <c:pt idx="6557">
                  <c:v>0.92557280100009132</c:v>
                </c:pt>
                <c:pt idx="6558">
                  <c:v>0.92560480100009135</c:v>
                </c:pt>
                <c:pt idx="6559">
                  <c:v>0.92563680100009138</c:v>
                </c:pt>
                <c:pt idx="6560">
                  <c:v>0.92566880100009141</c:v>
                </c:pt>
                <c:pt idx="6561">
                  <c:v>0.92570080100009144</c:v>
                </c:pt>
                <c:pt idx="6562">
                  <c:v>0.92573280100009148</c:v>
                </c:pt>
                <c:pt idx="6563">
                  <c:v>0.92576480100009151</c:v>
                </c:pt>
                <c:pt idx="6564">
                  <c:v>0.92579680100009154</c:v>
                </c:pt>
                <c:pt idx="6565">
                  <c:v>0.92582880100009157</c:v>
                </c:pt>
                <c:pt idx="6566">
                  <c:v>0.9258608010000916</c:v>
                </c:pt>
                <c:pt idx="6567">
                  <c:v>0.92589280100009164</c:v>
                </c:pt>
                <c:pt idx="6568">
                  <c:v>0.92592480100009167</c:v>
                </c:pt>
                <c:pt idx="6569">
                  <c:v>0.9259568010000917</c:v>
                </c:pt>
                <c:pt idx="6570">
                  <c:v>0.92598880100009173</c:v>
                </c:pt>
                <c:pt idx="6571">
                  <c:v>0.92602080100009176</c:v>
                </c:pt>
                <c:pt idx="6572">
                  <c:v>0.9260528010000918</c:v>
                </c:pt>
                <c:pt idx="6573">
                  <c:v>0.92608480100009183</c:v>
                </c:pt>
                <c:pt idx="6574">
                  <c:v>0.92611680100009186</c:v>
                </c:pt>
                <c:pt idx="6575">
                  <c:v>0.92614880100009189</c:v>
                </c:pt>
                <c:pt idx="6576">
                  <c:v>0.92618080100009192</c:v>
                </c:pt>
                <c:pt idx="6577">
                  <c:v>0.92621280100009196</c:v>
                </c:pt>
                <c:pt idx="6578">
                  <c:v>0.92624480100009199</c:v>
                </c:pt>
                <c:pt idx="6579">
                  <c:v>0.92627680100009202</c:v>
                </c:pt>
                <c:pt idx="6580">
                  <c:v>0.92630880100009205</c:v>
                </c:pt>
                <c:pt idx="6581">
                  <c:v>0.92634080100009208</c:v>
                </c:pt>
                <c:pt idx="6582">
                  <c:v>0.92637280100009212</c:v>
                </c:pt>
                <c:pt idx="6583">
                  <c:v>0.92640480100009215</c:v>
                </c:pt>
                <c:pt idx="6584">
                  <c:v>0.92643680100009218</c:v>
                </c:pt>
                <c:pt idx="6585">
                  <c:v>0.92646880100009221</c:v>
                </c:pt>
                <c:pt idx="6586">
                  <c:v>0.92650080100009224</c:v>
                </c:pt>
                <c:pt idx="6587">
                  <c:v>0.92653280100009228</c:v>
                </c:pt>
                <c:pt idx="6588">
                  <c:v>0.92656480100009231</c:v>
                </c:pt>
                <c:pt idx="6589">
                  <c:v>0.92659680100009234</c:v>
                </c:pt>
                <c:pt idx="6590">
                  <c:v>0.92662880100009237</c:v>
                </c:pt>
                <c:pt idx="6591">
                  <c:v>0.9266608010000924</c:v>
                </c:pt>
                <c:pt idx="6592">
                  <c:v>0.92669280100009244</c:v>
                </c:pt>
                <c:pt idx="6593">
                  <c:v>0.92672480100009247</c:v>
                </c:pt>
                <c:pt idx="6594">
                  <c:v>0.9267568010000925</c:v>
                </c:pt>
                <c:pt idx="6595">
                  <c:v>0.92678880100009253</c:v>
                </c:pt>
                <c:pt idx="6596">
                  <c:v>0.92682080100009256</c:v>
                </c:pt>
                <c:pt idx="6597">
                  <c:v>0.9268528010000926</c:v>
                </c:pt>
                <c:pt idx="6598">
                  <c:v>0.92688480100009263</c:v>
                </c:pt>
                <c:pt idx="6599">
                  <c:v>0.92691680100009266</c:v>
                </c:pt>
                <c:pt idx="6600">
                  <c:v>0.92694880100009269</c:v>
                </c:pt>
                <c:pt idx="6601">
                  <c:v>0.92698080100009272</c:v>
                </c:pt>
                <c:pt idx="6602">
                  <c:v>0.92701280100009276</c:v>
                </c:pt>
                <c:pt idx="6603">
                  <c:v>0.92704480100009279</c:v>
                </c:pt>
                <c:pt idx="6604">
                  <c:v>0.92707680100009282</c:v>
                </c:pt>
                <c:pt idx="6605">
                  <c:v>0.92710880100009285</c:v>
                </c:pt>
                <c:pt idx="6606">
                  <c:v>0.92714080100009288</c:v>
                </c:pt>
                <c:pt idx="6607">
                  <c:v>0.92717280100009292</c:v>
                </c:pt>
                <c:pt idx="6608">
                  <c:v>0.92720480100009295</c:v>
                </c:pt>
                <c:pt idx="6609">
                  <c:v>0.92723680100009298</c:v>
                </c:pt>
                <c:pt idx="6610">
                  <c:v>0.92726880100009301</c:v>
                </c:pt>
                <c:pt idx="6611">
                  <c:v>0.92730080100009304</c:v>
                </c:pt>
                <c:pt idx="6612">
                  <c:v>0.92733280100009308</c:v>
                </c:pt>
                <c:pt idx="6613">
                  <c:v>0.92736480100009311</c:v>
                </c:pt>
                <c:pt idx="6614">
                  <c:v>0.92739680100009314</c:v>
                </c:pt>
                <c:pt idx="6615">
                  <c:v>0.92742880100009317</c:v>
                </c:pt>
                <c:pt idx="6616">
                  <c:v>0.9274608010000932</c:v>
                </c:pt>
                <c:pt idx="6617">
                  <c:v>0.92749280100009324</c:v>
                </c:pt>
                <c:pt idx="6618">
                  <c:v>0.92752480100009327</c:v>
                </c:pt>
                <c:pt idx="6619">
                  <c:v>0.9275568010000933</c:v>
                </c:pt>
                <c:pt idx="6620">
                  <c:v>0.92758880100009333</c:v>
                </c:pt>
                <c:pt idx="6621">
                  <c:v>0.92762080100009336</c:v>
                </c:pt>
                <c:pt idx="6622">
                  <c:v>0.9276528010000934</c:v>
                </c:pt>
                <c:pt idx="6623">
                  <c:v>0.92768480100009343</c:v>
                </c:pt>
                <c:pt idx="6624">
                  <c:v>0.92771680100009346</c:v>
                </c:pt>
                <c:pt idx="6625">
                  <c:v>0.92774880100009349</c:v>
                </c:pt>
                <c:pt idx="6626">
                  <c:v>0.92778080100009352</c:v>
                </c:pt>
                <c:pt idx="6627">
                  <c:v>0.92781280100009356</c:v>
                </c:pt>
                <c:pt idx="6628">
                  <c:v>0.92784480100009359</c:v>
                </c:pt>
                <c:pt idx="6629">
                  <c:v>0.92787680100009362</c:v>
                </c:pt>
                <c:pt idx="6630">
                  <c:v>0.92790880100009365</c:v>
                </c:pt>
                <c:pt idx="6631">
                  <c:v>0.92794080100009368</c:v>
                </c:pt>
                <c:pt idx="6632">
                  <c:v>0.92797280100009372</c:v>
                </c:pt>
                <c:pt idx="6633">
                  <c:v>0.92800480100009375</c:v>
                </c:pt>
                <c:pt idx="6634">
                  <c:v>0.92803680100009378</c:v>
                </c:pt>
                <c:pt idx="6635">
                  <c:v>0.92806880100009381</c:v>
                </c:pt>
                <c:pt idx="6636">
                  <c:v>0.92810080100009384</c:v>
                </c:pt>
                <c:pt idx="6637">
                  <c:v>0.92813280100009388</c:v>
                </c:pt>
                <c:pt idx="6638">
                  <c:v>0.92816480100009391</c:v>
                </c:pt>
                <c:pt idx="6639">
                  <c:v>0.92819680100009394</c:v>
                </c:pt>
                <c:pt idx="6640">
                  <c:v>0.92822880100009397</c:v>
                </c:pt>
                <c:pt idx="6641">
                  <c:v>0.928260801000094</c:v>
                </c:pt>
                <c:pt idx="6642">
                  <c:v>0.92829280100009404</c:v>
                </c:pt>
                <c:pt idx="6643">
                  <c:v>0.92832480100009407</c:v>
                </c:pt>
                <c:pt idx="6644">
                  <c:v>0.9283568010000941</c:v>
                </c:pt>
                <c:pt idx="6645">
                  <c:v>0.92838880100009413</c:v>
                </c:pt>
                <c:pt idx="6646">
                  <c:v>0.92842080100009416</c:v>
                </c:pt>
                <c:pt idx="6647">
                  <c:v>0.9284528010000942</c:v>
                </c:pt>
                <c:pt idx="6648">
                  <c:v>0.92848480100009423</c:v>
                </c:pt>
                <c:pt idx="6649">
                  <c:v>0.92851680100009426</c:v>
                </c:pt>
                <c:pt idx="6650">
                  <c:v>0.92854880100009429</c:v>
                </c:pt>
                <c:pt idx="6651">
                  <c:v>0.92858080100009432</c:v>
                </c:pt>
                <c:pt idx="6652">
                  <c:v>0.92861280100009436</c:v>
                </c:pt>
                <c:pt idx="6653">
                  <c:v>0.92864480100009439</c:v>
                </c:pt>
                <c:pt idx="6654">
                  <c:v>0.92867680100009442</c:v>
                </c:pt>
                <c:pt idx="6655">
                  <c:v>0.92870880100009445</c:v>
                </c:pt>
                <c:pt idx="6656">
                  <c:v>0.92874080100009448</c:v>
                </c:pt>
                <c:pt idx="6657">
                  <c:v>0.92877280100009452</c:v>
                </c:pt>
                <c:pt idx="6658">
                  <c:v>0.92880480100009455</c:v>
                </c:pt>
                <c:pt idx="6659">
                  <c:v>0.92883680100009458</c:v>
                </c:pt>
                <c:pt idx="6660">
                  <c:v>0.92886880100009461</c:v>
                </c:pt>
                <c:pt idx="6661">
                  <c:v>0.92890080100009464</c:v>
                </c:pt>
                <c:pt idx="6662">
                  <c:v>0.92893280100009468</c:v>
                </c:pt>
                <c:pt idx="6663">
                  <c:v>0.92896480100009471</c:v>
                </c:pt>
                <c:pt idx="6664">
                  <c:v>0.92899680100009474</c:v>
                </c:pt>
                <c:pt idx="6665">
                  <c:v>0.92902880100009477</c:v>
                </c:pt>
                <c:pt idx="6666">
                  <c:v>0.9290608010000948</c:v>
                </c:pt>
                <c:pt idx="6667">
                  <c:v>0.92909280100009484</c:v>
                </c:pt>
                <c:pt idx="6668">
                  <c:v>0.92912480100009487</c:v>
                </c:pt>
                <c:pt idx="6669">
                  <c:v>0.9291568010000949</c:v>
                </c:pt>
                <c:pt idx="6670">
                  <c:v>0.92918880100009493</c:v>
                </c:pt>
                <c:pt idx="6671">
                  <c:v>0.92922080100009496</c:v>
                </c:pt>
                <c:pt idx="6672">
                  <c:v>0.929252801000095</c:v>
                </c:pt>
                <c:pt idx="6673">
                  <c:v>0.92928480100009503</c:v>
                </c:pt>
                <c:pt idx="6674">
                  <c:v>0.92931680100009506</c:v>
                </c:pt>
                <c:pt idx="6675">
                  <c:v>0.92934880100009509</c:v>
                </c:pt>
                <c:pt idx="6676">
                  <c:v>0.92938080100009512</c:v>
                </c:pt>
                <c:pt idx="6677">
                  <c:v>0.92941280100009516</c:v>
                </c:pt>
                <c:pt idx="6678">
                  <c:v>0.92944480100009519</c:v>
                </c:pt>
                <c:pt idx="6679">
                  <c:v>0.92947680100009522</c:v>
                </c:pt>
                <c:pt idx="6680">
                  <c:v>0.92950880100009525</c:v>
                </c:pt>
                <c:pt idx="6681">
                  <c:v>0.92954080100009528</c:v>
                </c:pt>
                <c:pt idx="6682">
                  <c:v>0.92957280100009532</c:v>
                </c:pt>
                <c:pt idx="6683">
                  <c:v>0.92960480100009535</c:v>
                </c:pt>
                <c:pt idx="6684">
                  <c:v>0.92963680100009538</c:v>
                </c:pt>
                <c:pt idx="6685">
                  <c:v>0.92966880100009541</c:v>
                </c:pt>
                <c:pt idx="6686">
                  <c:v>0.92970080100009544</c:v>
                </c:pt>
                <c:pt idx="6687">
                  <c:v>0.92973280100009548</c:v>
                </c:pt>
                <c:pt idx="6688">
                  <c:v>0.92976480100009551</c:v>
                </c:pt>
                <c:pt idx="6689">
                  <c:v>0.92979680100009554</c:v>
                </c:pt>
                <c:pt idx="6690">
                  <c:v>0.92982880100009557</c:v>
                </c:pt>
                <c:pt idx="6691">
                  <c:v>0.9298608010000956</c:v>
                </c:pt>
                <c:pt idx="6692">
                  <c:v>0.92989280100009564</c:v>
                </c:pt>
                <c:pt idx="6693">
                  <c:v>0.92992480100009567</c:v>
                </c:pt>
                <c:pt idx="6694">
                  <c:v>0.9299568010000957</c:v>
                </c:pt>
                <c:pt idx="6695">
                  <c:v>0.92998880100009573</c:v>
                </c:pt>
                <c:pt idx="6696">
                  <c:v>0.93002080100009576</c:v>
                </c:pt>
                <c:pt idx="6697">
                  <c:v>0.9300528010000958</c:v>
                </c:pt>
                <c:pt idx="6698">
                  <c:v>0.93008480100009583</c:v>
                </c:pt>
                <c:pt idx="6699">
                  <c:v>0.93011680100009586</c:v>
                </c:pt>
                <c:pt idx="6700">
                  <c:v>0.93014880100009589</c:v>
                </c:pt>
                <c:pt idx="6701">
                  <c:v>0.93018080100009592</c:v>
                </c:pt>
                <c:pt idx="6702">
                  <c:v>0.93021280100009596</c:v>
                </c:pt>
                <c:pt idx="6703">
                  <c:v>0.93024480100009599</c:v>
                </c:pt>
                <c:pt idx="6704">
                  <c:v>0.93027680100009602</c:v>
                </c:pt>
                <c:pt idx="6705">
                  <c:v>0.93030880100009605</c:v>
                </c:pt>
                <c:pt idx="6706">
                  <c:v>0.93034080100009608</c:v>
                </c:pt>
                <c:pt idx="6707">
                  <c:v>0.93037280100009612</c:v>
                </c:pt>
                <c:pt idx="6708">
                  <c:v>0.93040480100009615</c:v>
                </c:pt>
                <c:pt idx="6709">
                  <c:v>0.93043680100009618</c:v>
                </c:pt>
                <c:pt idx="6710">
                  <c:v>0.93046880100009621</c:v>
                </c:pt>
                <c:pt idx="6711">
                  <c:v>0.93050080100009624</c:v>
                </c:pt>
                <c:pt idx="6712">
                  <c:v>0.93053280100009628</c:v>
                </c:pt>
                <c:pt idx="6713">
                  <c:v>0.93056480100009631</c:v>
                </c:pt>
                <c:pt idx="6714">
                  <c:v>0.93059680100009634</c:v>
                </c:pt>
                <c:pt idx="6715">
                  <c:v>0.93062880100009637</c:v>
                </c:pt>
                <c:pt idx="6716">
                  <c:v>0.9306608010000964</c:v>
                </c:pt>
                <c:pt idx="6717">
                  <c:v>0.93069280100009644</c:v>
                </c:pt>
                <c:pt idx="6718">
                  <c:v>0.93072480100009647</c:v>
                </c:pt>
                <c:pt idx="6719">
                  <c:v>0.9307568010000965</c:v>
                </c:pt>
                <c:pt idx="6720">
                  <c:v>0.93078880100009653</c:v>
                </c:pt>
                <c:pt idx="6721">
                  <c:v>0.93082080100009656</c:v>
                </c:pt>
                <c:pt idx="6722">
                  <c:v>0.9308528010000966</c:v>
                </c:pt>
                <c:pt idx="6723">
                  <c:v>0.93088480100009663</c:v>
                </c:pt>
                <c:pt idx="6724">
                  <c:v>0.93091680100009666</c:v>
                </c:pt>
                <c:pt idx="6725">
                  <c:v>0.93094880100009669</c:v>
                </c:pt>
                <c:pt idx="6726">
                  <c:v>0.93098080100009672</c:v>
                </c:pt>
                <c:pt idx="6727">
                  <c:v>0.93101280100009676</c:v>
                </c:pt>
                <c:pt idx="6728">
                  <c:v>0.93104480100009679</c:v>
                </c:pt>
                <c:pt idx="6729">
                  <c:v>0.93107680100009682</c:v>
                </c:pt>
                <c:pt idx="6730">
                  <c:v>0.93110880100009685</c:v>
                </c:pt>
                <c:pt idx="6731">
                  <c:v>0.93114080100009688</c:v>
                </c:pt>
                <c:pt idx="6732">
                  <c:v>0.93117280100009692</c:v>
                </c:pt>
                <c:pt idx="6733">
                  <c:v>0.93120480100009695</c:v>
                </c:pt>
                <c:pt idx="6734">
                  <c:v>0.93123680100009698</c:v>
                </c:pt>
                <c:pt idx="6735">
                  <c:v>0.93126880100009701</c:v>
                </c:pt>
                <c:pt idx="6736">
                  <c:v>0.93130080100009704</c:v>
                </c:pt>
                <c:pt idx="6737">
                  <c:v>0.93133280100009708</c:v>
                </c:pt>
                <c:pt idx="6738">
                  <c:v>0.93136480100009711</c:v>
                </c:pt>
                <c:pt idx="6739">
                  <c:v>0.93139680100009714</c:v>
                </c:pt>
                <c:pt idx="6740">
                  <c:v>0.93142880100009717</c:v>
                </c:pt>
                <c:pt idx="6741">
                  <c:v>0.9314608010000972</c:v>
                </c:pt>
                <c:pt idx="6742">
                  <c:v>0.93149280100009724</c:v>
                </c:pt>
                <c:pt idx="6743">
                  <c:v>0.93152480100009727</c:v>
                </c:pt>
                <c:pt idx="6744">
                  <c:v>0.9315568010000973</c:v>
                </c:pt>
                <c:pt idx="6745">
                  <c:v>0.93158880100009733</c:v>
                </c:pt>
                <c:pt idx="6746">
                  <c:v>0.93162080100009736</c:v>
                </c:pt>
                <c:pt idx="6747">
                  <c:v>0.9316528010000974</c:v>
                </c:pt>
                <c:pt idx="6748">
                  <c:v>0.93168480100009743</c:v>
                </c:pt>
                <c:pt idx="6749">
                  <c:v>0.93171680100009746</c:v>
                </c:pt>
                <c:pt idx="6750">
                  <c:v>0.93174880100009749</c:v>
                </c:pt>
                <c:pt idx="6751">
                  <c:v>0.93178080100009752</c:v>
                </c:pt>
                <c:pt idx="6752">
                  <c:v>0.93181280100009756</c:v>
                </c:pt>
                <c:pt idx="6753">
                  <c:v>0.93184480100009759</c:v>
                </c:pt>
                <c:pt idx="6754">
                  <c:v>0.93187680100009762</c:v>
                </c:pt>
                <c:pt idx="6755">
                  <c:v>0.93190880100009765</c:v>
                </c:pt>
                <c:pt idx="6756">
                  <c:v>0.93194080100009768</c:v>
                </c:pt>
                <c:pt idx="6757">
                  <c:v>0.93197280100009772</c:v>
                </c:pt>
                <c:pt idx="6758">
                  <c:v>0.93200480100009775</c:v>
                </c:pt>
                <c:pt idx="6759">
                  <c:v>0.93203680100009778</c:v>
                </c:pt>
                <c:pt idx="6760">
                  <c:v>0.93206880100009781</c:v>
                </c:pt>
                <c:pt idx="6761">
                  <c:v>0.93210080100009784</c:v>
                </c:pt>
                <c:pt idx="6762">
                  <c:v>0.93213280100009788</c:v>
                </c:pt>
                <c:pt idx="6763">
                  <c:v>0.93216480100009791</c:v>
                </c:pt>
                <c:pt idx="6764">
                  <c:v>0.93219680100009794</c:v>
                </c:pt>
                <c:pt idx="6765">
                  <c:v>0.93222880100009797</c:v>
                </c:pt>
                <c:pt idx="6766">
                  <c:v>0.932260801000098</c:v>
                </c:pt>
                <c:pt idx="6767">
                  <c:v>0.93229280100009804</c:v>
                </c:pt>
                <c:pt idx="6768">
                  <c:v>0.93232480100009807</c:v>
                </c:pt>
                <c:pt idx="6769">
                  <c:v>0.9323568010000981</c:v>
                </c:pt>
                <c:pt idx="6770">
                  <c:v>0.93238880100009813</c:v>
                </c:pt>
                <c:pt idx="6771">
                  <c:v>0.93242080100009817</c:v>
                </c:pt>
                <c:pt idx="6772">
                  <c:v>0.9324528010000982</c:v>
                </c:pt>
                <c:pt idx="6773">
                  <c:v>0.93248480100009823</c:v>
                </c:pt>
                <c:pt idx="6774">
                  <c:v>0.93251680100009826</c:v>
                </c:pt>
                <c:pt idx="6775">
                  <c:v>0.93254880100009829</c:v>
                </c:pt>
                <c:pt idx="6776">
                  <c:v>0.93258080100009833</c:v>
                </c:pt>
                <c:pt idx="6777">
                  <c:v>0.93261280100009836</c:v>
                </c:pt>
                <c:pt idx="6778">
                  <c:v>0.93264480100009839</c:v>
                </c:pt>
                <c:pt idx="6779">
                  <c:v>0.93267680100009842</c:v>
                </c:pt>
                <c:pt idx="6780">
                  <c:v>0.93270880100009845</c:v>
                </c:pt>
                <c:pt idx="6781">
                  <c:v>0.93274080100009849</c:v>
                </c:pt>
                <c:pt idx="6782">
                  <c:v>0.93277280100009852</c:v>
                </c:pt>
                <c:pt idx="6783">
                  <c:v>0.93280480100009855</c:v>
                </c:pt>
                <c:pt idx="6784">
                  <c:v>0.93283680100009858</c:v>
                </c:pt>
                <c:pt idx="6785">
                  <c:v>0.93286880100009861</c:v>
                </c:pt>
                <c:pt idx="6786">
                  <c:v>0.93290080100009865</c:v>
                </c:pt>
                <c:pt idx="6787">
                  <c:v>0.93293280100009868</c:v>
                </c:pt>
                <c:pt idx="6788">
                  <c:v>0.93296480100009871</c:v>
                </c:pt>
                <c:pt idx="6789">
                  <c:v>0.93299680100009874</c:v>
                </c:pt>
                <c:pt idx="6790">
                  <c:v>0.93302880100009877</c:v>
                </c:pt>
                <c:pt idx="6791">
                  <c:v>0.93306080100009881</c:v>
                </c:pt>
                <c:pt idx="6792">
                  <c:v>0.93309280100009884</c:v>
                </c:pt>
                <c:pt idx="6793">
                  <c:v>0.93312480100009887</c:v>
                </c:pt>
                <c:pt idx="6794">
                  <c:v>0.9331568010000989</c:v>
                </c:pt>
                <c:pt idx="6795">
                  <c:v>0.93318880100009893</c:v>
                </c:pt>
                <c:pt idx="6796">
                  <c:v>0.93322080100009897</c:v>
                </c:pt>
                <c:pt idx="6797">
                  <c:v>0.933252801000099</c:v>
                </c:pt>
                <c:pt idx="6798">
                  <c:v>0.93328480100009903</c:v>
                </c:pt>
                <c:pt idx="6799">
                  <c:v>0.93331680100009906</c:v>
                </c:pt>
                <c:pt idx="6800">
                  <c:v>0.93334880100009909</c:v>
                </c:pt>
                <c:pt idx="6801">
                  <c:v>0.93338080100009913</c:v>
                </c:pt>
                <c:pt idx="6802">
                  <c:v>0.93341280100009916</c:v>
                </c:pt>
                <c:pt idx="6803">
                  <c:v>0.93344480100009919</c:v>
                </c:pt>
                <c:pt idx="6804">
                  <c:v>0.93347680100009922</c:v>
                </c:pt>
                <c:pt idx="6805">
                  <c:v>0.93350880100009925</c:v>
                </c:pt>
                <c:pt idx="6806">
                  <c:v>0.93354080100009929</c:v>
                </c:pt>
                <c:pt idx="6807">
                  <c:v>0.93357280100009932</c:v>
                </c:pt>
                <c:pt idx="6808">
                  <c:v>0.93360480100009935</c:v>
                </c:pt>
                <c:pt idx="6809">
                  <c:v>0.93363680100009938</c:v>
                </c:pt>
                <c:pt idx="6810">
                  <c:v>0.93366880100009941</c:v>
                </c:pt>
                <c:pt idx="6811">
                  <c:v>0.93370080100009945</c:v>
                </c:pt>
                <c:pt idx="6812">
                  <c:v>0.93373280100009948</c:v>
                </c:pt>
                <c:pt idx="6813">
                  <c:v>0.93376480100009951</c:v>
                </c:pt>
                <c:pt idx="6814">
                  <c:v>0.93379680100009954</c:v>
                </c:pt>
                <c:pt idx="6815">
                  <c:v>0.93382880100009957</c:v>
                </c:pt>
                <c:pt idx="6816">
                  <c:v>0.93386080100009961</c:v>
                </c:pt>
                <c:pt idx="6817">
                  <c:v>0.93389280100009964</c:v>
                </c:pt>
                <c:pt idx="6818">
                  <c:v>0.93392480100009967</c:v>
                </c:pt>
                <c:pt idx="6819">
                  <c:v>0.9339568010000997</c:v>
                </c:pt>
                <c:pt idx="6820">
                  <c:v>0.93398880100009973</c:v>
                </c:pt>
                <c:pt idx="6821">
                  <c:v>0.93402080100009977</c:v>
                </c:pt>
                <c:pt idx="6822">
                  <c:v>0.9340528010000998</c:v>
                </c:pt>
                <c:pt idx="6823">
                  <c:v>0.93408480100009983</c:v>
                </c:pt>
                <c:pt idx="6824">
                  <c:v>0.93411680100009986</c:v>
                </c:pt>
                <c:pt idx="6825">
                  <c:v>0.93414880100009989</c:v>
                </c:pt>
                <c:pt idx="6826">
                  <c:v>0.93418080100009993</c:v>
                </c:pt>
                <c:pt idx="6827">
                  <c:v>0.93421280100009996</c:v>
                </c:pt>
                <c:pt idx="6828">
                  <c:v>0.93424480100009999</c:v>
                </c:pt>
                <c:pt idx="6829">
                  <c:v>0.93427680100010002</c:v>
                </c:pt>
                <c:pt idx="6830">
                  <c:v>0.93430880100010005</c:v>
                </c:pt>
                <c:pt idx="6831">
                  <c:v>0.93434080100010009</c:v>
                </c:pt>
                <c:pt idx="6832">
                  <c:v>0.93437280100010012</c:v>
                </c:pt>
                <c:pt idx="6833">
                  <c:v>0.93440480100010015</c:v>
                </c:pt>
                <c:pt idx="6834">
                  <c:v>0.93443680100010018</c:v>
                </c:pt>
                <c:pt idx="6835">
                  <c:v>0.93446880100010021</c:v>
                </c:pt>
                <c:pt idx="6836">
                  <c:v>0.93450080100010025</c:v>
                </c:pt>
                <c:pt idx="6837">
                  <c:v>0.93453280100010028</c:v>
                </c:pt>
                <c:pt idx="6838">
                  <c:v>0.93456480100010031</c:v>
                </c:pt>
                <c:pt idx="6839">
                  <c:v>0.93459680100010034</c:v>
                </c:pt>
                <c:pt idx="6840">
                  <c:v>0.93462880100010037</c:v>
                </c:pt>
                <c:pt idx="6841">
                  <c:v>0.93466080100010041</c:v>
                </c:pt>
                <c:pt idx="6842">
                  <c:v>0.93469280100010044</c:v>
                </c:pt>
                <c:pt idx="6843">
                  <c:v>0.93472480100010047</c:v>
                </c:pt>
                <c:pt idx="6844">
                  <c:v>0.9347568010001005</c:v>
                </c:pt>
                <c:pt idx="6845">
                  <c:v>0.93478880100010053</c:v>
                </c:pt>
                <c:pt idx="6846">
                  <c:v>0.93482080100010057</c:v>
                </c:pt>
                <c:pt idx="6847">
                  <c:v>0.9348528010001006</c:v>
                </c:pt>
                <c:pt idx="6848">
                  <c:v>0.93488480100010063</c:v>
                </c:pt>
                <c:pt idx="6849">
                  <c:v>0.93491680100010066</c:v>
                </c:pt>
                <c:pt idx="6850">
                  <c:v>0.93494880100010069</c:v>
                </c:pt>
                <c:pt idx="6851">
                  <c:v>0.93498080100010073</c:v>
                </c:pt>
                <c:pt idx="6852">
                  <c:v>0.93501280100010076</c:v>
                </c:pt>
                <c:pt idx="6853">
                  <c:v>0.93504480100010079</c:v>
                </c:pt>
                <c:pt idx="6854">
                  <c:v>0.93507680100010082</c:v>
                </c:pt>
                <c:pt idx="6855">
                  <c:v>0.93510880100010085</c:v>
                </c:pt>
                <c:pt idx="6856">
                  <c:v>0.93514080100010089</c:v>
                </c:pt>
                <c:pt idx="6857">
                  <c:v>0.93517280100010092</c:v>
                </c:pt>
                <c:pt idx="6858">
                  <c:v>0.93520480100010095</c:v>
                </c:pt>
                <c:pt idx="6859">
                  <c:v>0.93523680100010098</c:v>
                </c:pt>
                <c:pt idx="6860">
                  <c:v>0.93526880100010101</c:v>
                </c:pt>
                <c:pt idx="6861">
                  <c:v>0.93530080100010105</c:v>
                </c:pt>
                <c:pt idx="6862">
                  <c:v>0.93533280100010108</c:v>
                </c:pt>
                <c:pt idx="6863">
                  <c:v>0.93536480100010111</c:v>
                </c:pt>
                <c:pt idx="6864">
                  <c:v>0.93539680100010114</c:v>
                </c:pt>
                <c:pt idx="6865">
                  <c:v>0.93542880100010117</c:v>
                </c:pt>
                <c:pt idx="6866">
                  <c:v>0.93546080100010121</c:v>
                </c:pt>
                <c:pt idx="6867">
                  <c:v>0.93549280100010124</c:v>
                </c:pt>
                <c:pt idx="6868">
                  <c:v>0.93552480100010127</c:v>
                </c:pt>
                <c:pt idx="6869">
                  <c:v>0.9355568010001013</c:v>
                </c:pt>
                <c:pt idx="6870">
                  <c:v>0.93558880100010133</c:v>
                </c:pt>
                <c:pt idx="6871">
                  <c:v>0.93562080100010137</c:v>
                </c:pt>
                <c:pt idx="6872">
                  <c:v>0.9356528010001014</c:v>
                </c:pt>
                <c:pt idx="6873">
                  <c:v>0.93568480100010143</c:v>
                </c:pt>
                <c:pt idx="6874">
                  <c:v>0.93571680100010146</c:v>
                </c:pt>
                <c:pt idx="6875">
                  <c:v>0.93574880100010149</c:v>
                </c:pt>
                <c:pt idx="6876">
                  <c:v>0.93578080100010153</c:v>
                </c:pt>
                <c:pt idx="6877">
                  <c:v>0.93581280100010156</c:v>
                </c:pt>
                <c:pt idx="6878">
                  <c:v>0.93584480100010159</c:v>
                </c:pt>
                <c:pt idx="6879">
                  <c:v>0.93587680100010162</c:v>
                </c:pt>
                <c:pt idx="6880">
                  <c:v>0.93590880100010165</c:v>
                </c:pt>
                <c:pt idx="6881">
                  <c:v>0.93594080100010169</c:v>
                </c:pt>
                <c:pt idx="6882">
                  <c:v>0.93597280100010172</c:v>
                </c:pt>
                <c:pt idx="6883">
                  <c:v>0.93600480100010175</c:v>
                </c:pt>
                <c:pt idx="6884">
                  <c:v>0.93603680100010178</c:v>
                </c:pt>
                <c:pt idx="6885">
                  <c:v>0.93606880100010181</c:v>
                </c:pt>
                <c:pt idx="6886">
                  <c:v>0.93610080100010185</c:v>
                </c:pt>
                <c:pt idx="6887">
                  <c:v>0.93613280100010188</c:v>
                </c:pt>
                <c:pt idx="6888">
                  <c:v>0.93616480100010191</c:v>
                </c:pt>
                <c:pt idx="6889">
                  <c:v>0.93619680100010194</c:v>
                </c:pt>
                <c:pt idx="6890">
                  <c:v>0.93622880100010197</c:v>
                </c:pt>
                <c:pt idx="6891">
                  <c:v>0.93626080100010201</c:v>
                </c:pt>
                <c:pt idx="6892">
                  <c:v>0.93629280100010204</c:v>
                </c:pt>
                <c:pt idx="6893">
                  <c:v>0.93632480100010207</c:v>
                </c:pt>
                <c:pt idx="6894">
                  <c:v>0.9363568010001021</c:v>
                </c:pt>
                <c:pt idx="6895">
                  <c:v>0.93638880100010213</c:v>
                </c:pt>
                <c:pt idx="6896">
                  <c:v>0.93642080100010217</c:v>
                </c:pt>
                <c:pt idx="6897">
                  <c:v>0.9364528010001022</c:v>
                </c:pt>
                <c:pt idx="6898">
                  <c:v>0.93648480100010223</c:v>
                </c:pt>
                <c:pt idx="6899">
                  <c:v>0.93651680100010226</c:v>
                </c:pt>
                <c:pt idx="6900">
                  <c:v>0.93654880100010229</c:v>
                </c:pt>
                <c:pt idx="6901">
                  <c:v>0.93658080100010233</c:v>
                </c:pt>
                <c:pt idx="6902">
                  <c:v>0.93661280100010236</c:v>
                </c:pt>
                <c:pt idx="6903">
                  <c:v>0.93664480100010239</c:v>
                </c:pt>
                <c:pt idx="6904">
                  <c:v>0.93667680100010242</c:v>
                </c:pt>
                <c:pt idx="6905">
                  <c:v>0.93670880100010245</c:v>
                </c:pt>
                <c:pt idx="6906">
                  <c:v>0.93674080100010249</c:v>
                </c:pt>
                <c:pt idx="6907">
                  <c:v>0.93677280100010252</c:v>
                </c:pt>
                <c:pt idx="6908">
                  <c:v>0.93680480100010255</c:v>
                </c:pt>
                <c:pt idx="6909">
                  <c:v>0.93683680100010258</c:v>
                </c:pt>
                <c:pt idx="6910">
                  <c:v>0.93686880100010261</c:v>
                </c:pt>
                <c:pt idx="6911">
                  <c:v>0.93690080100010265</c:v>
                </c:pt>
                <c:pt idx="6912">
                  <c:v>0.93693280100010268</c:v>
                </c:pt>
                <c:pt idx="6913">
                  <c:v>0.93696480100010271</c:v>
                </c:pt>
                <c:pt idx="6914">
                  <c:v>0.93699680100010274</c:v>
                </c:pt>
                <c:pt idx="6915">
                  <c:v>0.93702880100010277</c:v>
                </c:pt>
                <c:pt idx="6916">
                  <c:v>0.93706080100010281</c:v>
                </c:pt>
                <c:pt idx="6917">
                  <c:v>0.93709280100010284</c:v>
                </c:pt>
                <c:pt idx="6918">
                  <c:v>0.93712480100010287</c:v>
                </c:pt>
                <c:pt idx="6919">
                  <c:v>0.9371568010001029</c:v>
                </c:pt>
                <c:pt idx="6920">
                  <c:v>0.93718880100010293</c:v>
                </c:pt>
                <c:pt idx="6921">
                  <c:v>0.93722080100010297</c:v>
                </c:pt>
                <c:pt idx="6922">
                  <c:v>0.937252801000103</c:v>
                </c:pt>
                <c:pt idx="6923">
                  <c:v>0.93728480100010303</c:v>
                </c:pt>
                <c:pt idx="6924">
                  <c:v>0.93731680100010306</c:v>
                </c:pt>
                <c:pt idx="6925">
                  <c:v>0.93734880100010309</c:v>
                </c:pt>
                <c:pt idx="6926">
                  <c:v>0.93738080100010313</c:v>
                </c:pt>
                <c:pt idx="6927">
                  <c:v>0.93741280100010316</c:v>
                </c:pt>
                <c:pt idx="6928">
                  <c:v>0.93744480100010319</c:v>
                </c:pt>
                <c:pt idx="6929">
                  <c:v>0.93747680100010322</c:v>
                </c:pt>
                <c:pt idx="6930">
                  <c:v>0.93750880100010325</c:v>
                </c:pt>
                <c:pt idx="6931">
                  <c:v>0.93754080100010329</c:v>
                </c:pt>
                <c:pt idx="6932">
                  <c:v>0.93757280100010332</c:v>
                </c:pt>
                <c:pt idx="6933">
                  <c:v>0.93760480100010335</c:v>
                </c:pt>
                <c:pt idx="6934">
                  <c:v>0.93763680100010338</c:v>
                </c:pt>
                <c:pt idx="6935">
                  <c:v>0.93766880100010341</c:v>
                </c:pt>
                <c:pt idx="6936">
                  <c:v>0.93770080100010345</c:v>
                </c:pt>
                <c:pt idx="6937">
                  <c:v>0.93773280100010348</c:v>
                </c:pt>
                <c:pt idx="6938">
                  <c:v>0.93776480100010351</c:v>
                </c:pt>
                <c:pt idx="6939">
                  <c:v>0.93779680100010354</c:v>
                </c:pt>
                <c:pt idx="6940">
                  <c:v>0.93782880100010357</c:v>
                </c:pt>
                <c:pt idx="6941">
                  <c:v>0.93786080100010361</c:v>
                </c:pt>
                <c:pt idx="6942">
                  <c:v>0.93789280100010364</c:v>
                </c:pt>
                <c:pt idx="6943">
                  <c:v>0.93792480100010367</c:v>
                </c:pt>
                <c:pt idx="6944">
                  <c:v>0.9379568010001037</c:v>
                </c:pt>
                <c:pt idx="6945">
                  <c:v>0.93798880100010373</c:v>
                </c:pt>
                <c:pt idx="6946">
                  <c:v>0.93802080100010377</c:v>
                </c:pt>
                <c:pt idx="6947">
                  <c:v>0.9380528010001038</c:v>
                </c:pt>
                <c:pt idx="6948">
                  <c:v>0.93808480100010383</c:v>
                </c:pt>
                <c:pt idx="6949">
                  <c:v>0.93811680100010386</c:v>
                </c:pt>
                <c:pt idx="6950">
                  <c:v>0.93814880100010389</c:v>
                </c:pt>
                <c:pt idx="6951">
                  <c:v>0.93818080100010393</c:v>
                </c:pt>
                <c:pt idx="6952">
                  <c:v>0.93821280100010396</c:v>
                </c:pt>
                <c:pt idx="6953">
                  <c:v>0.93824480100010399</c:v>
                </c:pt>
                <c:pt idx="6954">
                  <c:v>0.93827680100010402</c:v>
                </c:pt>
                <c:pt idx="6955">
                  <c:v>0.93830880100010405</c:v>
                </c:pt>
                <c:pt idx="6956">
                  <c:v>0.93834080100010409</c:v>
                </c:pt>
                <c:pt idx="6957">
                  <c:v>0.93837280100010412</c:v>
                </c:pt>
                <c:pt idx="6958">
                  <c:v>0.93840480100010415</c:v>
                </c:pt>
                <c:pt idx="6959">
                  <c:v>0.93843680100010418</c:v>
                </c:pt>
                <c:pt idx="6960">
                  <c:v>0.93846880100010421</c:v>
                </c:pt>
                <c:pt idx="6961">
                  <c:v>0.93850080100010425</c:v>
                </c:pt>
                <c:pt idx="6962">
                  <c:v>0.93853280100010428</c:v>
                </c:pt>
                <c:pt idx="6963">
                  <c:v>0.93856480100010431</c:v>
                </c:pt>
                <c:pt idx="6964">
                  <c:v>0.93859680100010434</c:v>
                </c:pt>
                <c:pt idx="6965">
                  <c:v>0.93862880100010437</c:v>
                </c:pt>
                <c:pt idx="6966">
                  <c:v>0.93866080100010441</c:v>
                </c:pt>
                <c:pt idx="6967">
                  <c:v>0.93869280100010444</c:v>
                </c:pt>
                <c:pt idx="6968">
                  <c:v>0.93872480100010447</c:v>
                </c:pt>
                <c:pt idx="6969">
                  <c:v>0.9387568010001045</c:v>
                </c:pt>
                <c:pt idx="6970">
                  <c:v>0.93878880100010453</c:v>
                </c:pt>
                <c:pt idx="6971">
                  <c:v>0.93882080100010457</c:v>
                </c:pt>
                <c:pt idx="6972">
                  <c:v>0.9388528010001046</c:v>
                </c:pt>
                <c:pt idx="6973">
                  <c:v>0.93888480100010463</c:v>
                </c:pt>
                <c:pt idx="6974">
                  <c:v>0.93891680100010466</c:v>
                </c:pt>
                <c:pt idx="6975">
                  <c:v>0.93894880100010469</c:v>
                </c:pt>
                <c:pt idx="6976">
                  <c:v>0.93898080100010473</c:v>
                </c:pt>
                <c:pt idx="6977">
                  <c:v>0.93901280100010476</c:v>
                </c:pt>
                <c:pt idx="6978">
                  <c:v>0.93904480100010479</c:v>
                </c:pt>
                <c:pt idx="6979">
                  <c:v>0.93907680100010482</c:v>
                </c:pt>
                <c:pt idx="6980">
                  <c:v>0.93910880100010485</c:v>
                </c:pt>
                <c:pt idx="6981">
                  <c:v>0.93914080100010489</c:v>
                </c:pt>
                <c:pt idx="6982">
                  <c:v>0.93917280100010492</c:v>
                </c:pt>
                <c:pt idx="6983">
                  <c:v>0.93920480100010495</c:v>
                </c:pt>
                <c:pt idx="6984">
                  <c:v>0.93923680100010498</c:v>
                </c:pt>
                <c:pt idx="6985">
                  <c:v>0.93926880100010501</c:v>
                </c:pt>
                <c:pt idx="6986">
                  <c:v>0.93930080100010505</c:v>
                </c:pt>
                <c:pt idx="6987">
                  <c:v>0.93933280100010508</c:v>
                </c:pt>
                <c:pt idx="6988">
                  <c:v>0.93936480100010511</c:v>
                </c:pt>
                <c:pt idx="6989">
                  <c:v>0.93939680100010514</c:v>
                </c:pt>
                <c:pt idx="6990">
                  <c:v>0.93942880100010517</c:v>
                </c:pt>
                <c:pt idx="6991">
                  <c:v>0.93946080100010521</c:v>
                </c:pt>
                <c:pt idx="6992">
                  <c:v>0.93949280100010524</c:v>
                </c:pt>
                <c:pt idx="6993">
                  <c:v>0.93952480100010527</c:v>
                </c:pt>
                <c:pt idx="6994">
                  <c:v>0.9395568010001053</c:v>
                </c:pt>
                <c:pt idx="6995">
                  <c:v>0.93958880100010533</c:v>
                </c:pt>
                <c:pt idx="6996">
                  <c:v>0.93962080100010537</c:v>
                </c:pt>
                <c:pt idx="6997">
                  <c:v>0.9396528010001054</c:v>
                </c:pt>
                <c:pt idx="6998">
                  <c:v>0.93968480100010543</c:v>
                </c:pt>
                <c:pt idx="6999">
                  <c:v>0.93971680100010546</c:v>
                </c:pt>
                <c:pt idx="7000">
                  <c:v>0.93974880100010549</c:v>
                </c:pt>
                <c:pt idx="7001">
                  <c:v>0.93978080100010553</c:v>
                </c:pt>
                <c:pt idx="7002">
                  <c:v>0.93981280100010556</c:v>
                </c:pt>
                <c:pt idx="7003">
                  <c:v>0.93984480100010559</c:v>
                </c:pt>
                <c:pt idx="7004">
                  <c:v>0.93987680100010562</c:v>
                </c:pt>
                <c:pt idx="7005">
                  <c:v>0.93990880100010565</c:v>
                </c:pt>
                <c:pt idx="7006">
                  <c:v>0.93994080100010569</c:v>
                </c:pt>
                <c:pt idx="7007">
                  <c:v>0.93997280100010572</c:v>
                </c:pt>
                <c:pt idx="7008">
                  <c:v>0.94000480100010575</c:v>
                </c:pt>
                <c:pt idx="7009">
                  <c:v>0.94003680100010578</c:v>
                </c:pt>
                <c:pt idx="7010">
                  <c:v>0.94006880100010581</c:v>
                </c:pt>
                <c:pt idx="7011">
                  <c:v>0.94010080100010585</c:v>
                </c:pt>
                <c:pt idx="7012">
                  <c:v>0.94013280100010588</c:v>
                </c:pt>
                <c:pt idx="7013">
                  <c:v>0.94016480100010591</c:v>
                </c:pt>
                <c:pt idx="7014">
                  <c:v>0.94019680100010594</c:v>
                </c:pt>
                <c:pt idx="7015">
                  <c:v>0.94022880100010597</c:v>
                </c:pt>
                <c:pt idx="7016">
                  <c:v>0.94026080100010601</c:v>
                </c:pt>
                <c:pt idx="7017">
                  <c:v>0.94029280100010604</c:v>
                </c:pt>
                <c:pt idx="7018">
                  <c:v>0.94032480100010607</c:v>
                </c:pt>
                <c:pt idx="7019">
                  <c:v>0.9403568010001061</c:v>
                </c:pt>
                <c:pt idx="7020">
                  <c:v>0.94038880100010613</c:v>
                </c:pt>
                <c:pt idx="7021">
                  <c:v>0.94042080100010617</c:v>
                </c:pt>
                <c:pt idx="7022">
                  <c:v>0.9404528010001062</c:v>
                </c:pt>
                <c:pt idx="7023">
                  <c:v>0.94048480100010623</c:v>
                </c:pt>
                <c:pt idx="7024">
                  <c:v>0.94051680100010626</c:v>
                </c:pt>
                <c:pt idx="7025">
                  <c:v>0.94054880100010629</c:v>
                </c:pt>
                <c:pt idx="7026">
                  <c:v>0.94058080100010633</c:v>
                </c:pt>
                <c:pt idx="7027">
                  <c:v>0.94061280100010636</c:v>
                </c:pt>
                <c:pt idx="7028">
                  <c:v>0.94064480100010639</c:v>
                </c:pt>
                <c:pt idx="7029">
                  <c:v>0.94067680100010642</c:v>
                </c:pt>
                <c:pt idx="7030">
                  <c:v>0.94070880100010645</c:v>
                </c:pt>
                <c:pt idx="7031">
                  <c:v>0.94074080100010649</c:v>
                </c:pt>
                <c:pt idx="7032">
                  <c:v>0.94077280100010652</c:v>
                </c:pt>
                <c:pt idx="7033">
                  <c:v>0.94080480100010655</c:v>
                </c:pt>
                <c:pt idx="7034">
                  <c:v>0.94083680100010658</c:v>
                </c:pt>
                <c:pt idx="7035">
                  <c:v>0.94086880100010661</c:v>
                </c:pt>
                <c:pt idx="7036">
                  <c:v>0.94090080100010665</c:v>
                </c:pt>
                <c:pt idx="7037">
                  <c:v>0.94093280100010668</c:v>
                </c:pt>
                <c:pt idx="7038">
                  <c:v>0.94096480100010671</c:v>
                </c:pt>
                <c:pt idx="7039">
                  <c:v>0.94099680100010674</c:v>
                </c:pt>
                <c:pt idx="7040">
                  <c:v>0.94102880100010677</c:v>
                </c:pt>
                <c:pt idx="7041">
                  <c:v>0.94106080100010681</c:v>
                </c:pt>
                <c:pt idx="7042">
                  <c:v>0.94109280100010684</c:v>
                </c:pt>
                <c:pt idx="7043">
                  <c:v>0.94112480100010687</c:v>
                </c:pt>
                <c:pt idx="7044">
                  <c:v>0.9411568010001069</c:v>
                </c:pt>
                <c:pt idx="7045">
                  <c:v>0.94118880100010693</c:v>
                </c:pt>
                <c:pt idx="7046">
                  <c:v>0.94122080100010697</c:v>
                </c:pt>
                <c:pt idx="7047">
                  <c:v>0.941252801000107</c:v>
                </c:pt>
                <c:pt idx="7048">
                  <c:v>0.94128480100010703</c:v>
                </c:pt>
                <c:pt idx="7049">
                  <c:v>0.94131680100010706</c:v>
                </c:pt>
                <c:pt idx="7050">
                  <c:v>0.94134880100010709</c:v>
                </c:pt>
                <c:pt idx="7051">
                  <c:v>0.94138080100010713</c:v>
                </c:pt>
                <c:pt idx="7052">
                  <c:v>0.94141280100010716</c:v>
                </c:pt>
                <c:pt idx="7053">
                  <c:v>0.94144480100010719</c:v>
                </c:pt>
                <c:pt idx="7054">
                  <c:v>0.94147680100010722</c:v>
                </c:pt>
                <c:pt idx="7055">
                  <c:v>0.94150880100010725</c:v>
                </c:pt>
                <c:pt idx="7056">
                  <c:v>0.94154080100010729</c:v>
                </c:pt>
                <c:pt idx="7057">
                  <c:v>0.94157280100010732</c:v>
                </c:pt>
                <c:pt idx="7058">
                  <c:v>0.94160480100010735</c:v>
                </c:pt>
                <c:pt idx="7059">
                  <c:v>0.94163680100010738</c:v>
                </c:pt>
                <c:pt idx="7060">
                  <c:v>0.94166880100010741</c:v>
                </c:pt>
                <c:pt idx="7061">
                  <c:v>0.94170080100010745</c:v>
                </c:pt>
                <c:pt idx="7062">
                  <c:v>0.94173280100010748</c:v>
                </c:pt>
                <c:pt idx="7063">
                  <c:v>0.94176480100010751</c:v>
                </c:pt>
                <c:pt idx="7064">
                  <c:v>0.94179680100010754</c:v>
                </c:pt>
                <c:pt idx="7065">
                  <c:v>0.94182880100010757</c:v>
                </c:pt>
                <c:pt idx="7066">
                  <c:v>0.94186080100010761</c:v>
                </c:pt>
                <c:pt idx="7067">
                  <c:v>0.94189280100010764</c:v>
                </c:pt>
                <c:pt idx="7068">
                  <c:v>0.94192480100010767</c:v>
                </c:pt>
                <c:pt idx="7069">
                  <c:v>0.9419568010001077</c:v>
                </c:pt>
                <c:pt idx="7070">
                  <c:v>0.94198880100010773</c:v>
                </c:pt>
                <c:pt idx="7071">
                  <c:v>0.94202080100010777</c:v>
                </c:pt>
                <c:pt idx="7072">
                  <c:v>0.9420528010001078</c:v>
                </c:pt>
                <c:pt idx="7073">
                  <c:v>0.94208480100010783</c:v>
                </c:pt>
                <c:pt idx="7074">
                  <c:v>0.94211680100010786</c:v>
                </c:pt>
                <c:pt idx="7075">
                  <c:v>0.94214880100010789</c:v>
                </c:pt>
                <c:pt idx="7076">
                  <c:v>0.94218080100010793</c:v>
                </c:pt>
                <c:pt idx="7077">
                  <c:v>0.94221280100010796</c:v>
                </c:pt>
                <c:pt idx="7078">
                  <c:v>0.94224480100010799</c:v>
                </c:pt>
                <c:pt idx="7079">
                  <c:v>0.94227680100010802</c:v>
                </c:pt>
                <c:pt idx="7080">
                  <c:v>0.94230880100010805</c:v>
                </c:pt>
                <c:pt idx="7081">
                  <c:v>0.94234080100010809</c:v>
                </c:pt>
                <c:pt idx="7082">
                  <c:v>0.94237280100010812</c:v>
                </c:pt>
                <c:pt idx="7083">
                  <c:v>0.94240480100010815</c:v>
                </c:pt>
                <c:pt idx="7084">
                  <c:v>0.94243680100010818</c:v>
                </c:pt>
                <c:pt idx="7085">
                  <c:v>0.94246880100010821</c:v>
                </c:pt>
                <c:pt idx="7086">
                  <c:v>0.94250080100010825</c:v>
                </c:pt>
                <c:pt idx="7087">
                  <c:v>0.94253280100010828</c:v>
                </c:pt>
                <c:pt idx="7088">
                  <c:v>0.94256480100010831</c:v>
                </c:pt>
                <c:pt idx="7089">
                  <c:v>0.94259680100010834</c:v>
                </c:pt>
                <c:pt idx="7090">
                  <c:v>0.94262880100010837</c:v>
                </c:pt>
                <c:pt idx="7091">
                  <c:v>0.94266080100010841</c:v>
                </c:pt>
                <c:pt idx="7092">
                  <c:v>0.94269280100010844</c:v>
                </c:pt>
                <c:pt idx="7093">
                  <c:v>0.94272480100010847</c:v>
                </c:pt>
                <c:pt idx="7094">
                  <c:v>0.9427568010001085</c:v>
                </c:pt>
                <c:pt idx="7095">
                  <c:v>0.94278880100010853</c:v>
                </c:pt>
                <c:pt idx="7096">
                  <c:v>0.94282080100010857</c:v>
                </c:pt>
                <c:pt idx="7097">
                  <c:v>0.9428528010001086</c:v>
                </c:pt>
                <c:pt idx="7098">
                  <c:v>0.94288480100010863</c:v>
                </c:pt>
                <c:pt idx="7099">
                  <c:v>0.94291680100010866</c:v>
                </c:pt>
                <c:pt idx="7100">
                  <c:v>0.94294880100010869</c:v>
                </c:pt>
                <c:pt idx="7101">
                  <c:v>0.94298080100010873</c:v>
                </c:pt>
                <c:pt idx="7102">
                  <c:v>0.94301280100010876</c:v>
                </c:pt>
                <c:pt idx="7103">
                  <c:v>0.94304480100010879</c:v>
                </c:pt>
                <c:pt idx="7104">
                  <c:v>0.94307680100010882</c:v>
                </c:pt>
                <c:pt idx="7105">
                  <c:v>0.94310880100010885</c:v>
                </c:pt>
                <c:pt idx="7106">
                  <c:v>0.94314080100010889</c:v>
                </c:pt>
                <c:pt idx="7107">
                  <c:v>0.94317280100010892</c:v>
                </c:pt>
                <c:pt idx="7108">
                  <c:v>0.94320480100010895</c:v>
                </c:pt>
                <c:pt idx="7109">
                  <c:v>0.94323680100010898</c:v>
                </c:pt>
                <c:pt idx="7110">
                  <c:v>0.94326880100010901</c:v>
                </c:pt>
                <c:pt idx="7111">
                  <c:v>0.94330080100010905</c:v>
                </c:pt>
                <c:pt idx="7112">
                  <c:v>0.94333280100010908</c:v>
                </c:pt>
                <c:pt idx="7113">
                  <c:v>0.94336480100010911</c:v>
                </c:pt>
                <c:pt idx="7114">
                  <c:v>0.94339680100010914</c:v>
                </c:pt>
                <c:pt idx="7115">
                  <c:v>0.94342880100010917</c:v>
                </c:pt>
                <c:pt idx="7116">
                  <c:v>0.94346080100010921</c:v>
                </c:pt>
                <c:pt idx="7117">
                  <c:v>0.94349280100010924</c:v>
                </c:pt>
                <c:pt idx="7118">
                  <c:v>0.94352480100010927</c:v>
                </c:pt>
                <c:pt idx="7119">
                  <c:v>0.9435568010001093</c:v>
                </c:pt>
                <c:pt idx="7120">
                  <c:v>0.94358880100010933</c:v>
                </c:pt>
                <c:pt idx="7121">
                  <c:v>0.94362080100010937</c:v>
                </c:pt>
                <c:pt idx="7122">
                  <c:v>0.9436528010001094</c:v>
                </c:pt>
                <c:pt idx="7123">
                  <c:v>0.94368480100010943</c:v>
                </c:pt>
                <c:pt idx="7124">
                  <c:v>0.94371680100010946</c:v>
                </c:pt>
                <c:pt idx="7125">
                  <c:v>0.94374880100010949</c:v>
                </c:pt>
                <c:pt idx="7126">
                  <c:v>0.9437762010001095</c:v>
                </c:pt>
                <c:pt idx="7127">
                  <c:v>0.94380360100010952</c:v>
                </c:pt>
                <c:pt idx="7128">
                  <c:v>0.94383100100010953</c:v>
                </c:pt>
                <c:pt idx="7129">
                  <c:v>0.94385840100010954</c:v>
                </c:pt>
                <c:pt idx="7130">
                  <c:v>0.94388580100010955</c:v>
                </c:pt>
                <c:pt idx="7131">
                  <c:v>0.94391320100010956</c:v>
                </c:pt>
                <c:pt idx="7132">
                  <c:v>0.94394060100010957</c:v>
                </c:pt>
                <c:pt idx="7133">
                  <c:v>0.94396800100010958</c:v>
                </c:pt>
                <c:pt idx="7134">
                  <c:v>0.94399540100010959</c:v>
                </c:pt>
                <c:pt idx="7135">
                  <c:v>0.9440228010001096</c:v>
                </c:pt>
                <c:pt idx="7136">
                  <c:v>0.94405020100010961</c:v>
                </c:pt>
                <c:pt idx="7137">
                  <c:v>0.94407760100010962</c:v>
                </c:pt>
                <c:pt idx="7138">
                  <c:v>0.94410500100010963</c:v>
                </c:pt>
                <c:pt idx="7139">
                  <c:v>0.94413240100010964</c:v>
                </c:pt>
                <c:pt idx="7140">
                  <c:v>0.94415980100010966</c:v>
                </c:pt>
                <c:pt idx="7141">
                  <c:v>0.94418720100010967</c:v>
                </c:pt>
                <c:pt idx="7142">
                  <c:v>0.94421460100010968</c:v>
                </c:pt>
                <c:pt idx="7143">
                  <c:v>0.94424200100010969</c:v>
                </c:pt>
                <c:pt idx="7144">
                  <c:v>0.9442694010001097</c:v>
                </c:pt>
                <c:pt idx="7145">
                  <c:v>0.94429680100010971</c:v>
                </c:pt>
                <c:pt idx="7146">
                  <c:v>0.94432420100010972</c:v>
                </c:pt>
                <c:pt idx="7147">
                  <c:v>0.94435160100010973</c:v>
                </c:pt>
                <c:pt idx="7148">
                  <c:v>0.94437900100010974</c:v>
                </c:pt>
                <c:pt idx="7149">
                  <c:v>0.94440640100010975</c:v>
                </c:pt>
                <c:pt idx="7150">
                  <c:v>0.94443380100010976</c:v>
                </c:pt>
                <c:pt idx="7151">
                  <c:v>0.94446120100010977</c:v>
                </c:pt>
                <c:pt idx="7152">
                  <c:v>0.94448860100010978</c:v>
                </c:pt>
                <c:pt idx="7153">
                  <c:v>0.94451600100010979</c:v>
                </c:pt>
                <c:pt idx="7154">
                  <c:v>0.94454340100010981</c:v>
                </c:pt>
                <c:pt idx="7155">
                  <c:v>0.94457080100010982</c:v>
                </c:pt>
                <c:pt idx="7156">
                  <c:v>0.94459820100010983</c:v>
                </c:pt>
                <c:pt idx="7157">
                  <c:v>0.94462560100010984</c:v>
                </c:pt>
                <c:pt idx="7158">
                  <c:v>0.94465300100010985</c:v>
                </c:pt>
                <c:pt idx="7159">
                  <c:v>0.94468040100010986</c:v>
                </c:pt>
                <c:pt idx="7160">
                  <c:v>0.94470780100010987</c:v>
                </c:pt>
                <c:pt idx="7161">
                  <c:v>0.94473520100010988</c:v>
                </c:pt>
                <c:pt idx="7162">
                  <c:v>0.94476260100010989</c:v>
                </c:pt>
                <c:pt idx="7163">
                  <c:v>0.9447900010001099</c:v>
                </c:pt>
                <c:pt idx="7164">
                  <c:v>0.94481740100010991</c:v>
                </c:pt>
                <c:pt idx="7165">
                  <c:v>0.94484480100010992</c:v>
                </c:pt>
                <c:pt idx="7166">
                  <c:v>0.94487220100010993</c:v>
                </c:pt>
                <c:pt idx="7167">
                  <c:v>0.94489960100010995</c:v>
                </c:pt>
                <c:pt idx="7168">
                  <c:v>0.94492700100010996</c:v>
                </c:pt>
                <c:pt idx="7169">
                  <c:v>0.94495440100010997</c:v>
                </c:pt>
                <c:pt idx="7170">
                  <c:v>0.94498180100010998</c:v>
                </c:pt>
                <c:pt idx="7171">
                  <c:v>0.94500920100010999</c:v>
                </c:pt>
                <c:pt idx="7172">
                  <c:v>0.94503660100011</c:v>
                </c:pt>
                <c:pt idx="7173">
                  <c:v>0.94506400100011001</c:v>
                </c:pt>
                <c:pt idx="7174">
                  <c:v>0.94509140100011002</c:v>
                </c:pt>
                <c:pt idx="7175">
                  <c:v>0.94511880100011003</c:v>
                </c:pt>
                <c:pt idx="7176">
                  <c:v>0.94514620100011004</c:v>
                </c:pt>
                <c:pt idx="7177">
                  <c:v>0.94517360100011005</c:v>
                </c:pt>
                <c:pt idx="7178">
                  <c:v>0.94520100100011006</c:v>
                </c:pt>
                <c:pt idx="7179">
                  <c:v>0.94522840100011007</c:v>
                </c:pt>
                <c:pt idx="7180">
                  <c:v>0.94525580100011009</c:v>
                </c:pt>
                <c:pt idx="7181">
                  <c:v>0.9452832010001101</c:v>
                </c:pt>
                <c:pt idx="7182">
                  <c:v>0.94531060100011011</c:v>
                </c:pt>
                <c:pt idx="7183">
                  <c:v>0.94533800100011012</c:v>
                </c:pt>
                <c:pt idx="7184">
                  <c:v>0.94536540100011013</c:v>
                </c:pt>
                <c:pt idx="7185">
                  <c:v>0.94539280100011014</c:v>
                </c:pt>
                <c:pt idx="7186">
                  <c:v>0.94542020100011015</c:v>
                </c:pt>
                <c:pt idx="7187">
                  <c:v>0.94544760100011016</c:v>
                </c:pt>
                <c:pt idx="7188">
                  <c:v>0.94547500100011017</c:v>
                </c:pt>
                <c:pt idx="7189">
                  <c:v>0.94550240100011018</c:v>
                </c:pt>
                <c:pt idx="7190">
                  <c:v>0.94552980100011019</c:v>
                </c:pt>
                <c:pt idx="7191">
                  <c:v>0.9455572010001102</c:v>
                </c:pt>
                <c:pt idx="7192">
                  <c:v>0.94558460100011021</c:v>
                </c:pt>
                <c:pt idx="7193">
                  <c:v>0.94561200100011022</c:v>
                </c:pt>
                <c:pt idx="7194">
                  <c:v>0.94563940100011024</c:v>
                </c:pt>
                <c:pt idx="7195">
                  <c:v>0.94566680100011025</c:v>
                </c:pt>
                <c:pt idx="7196">
                  <c:v>0.94569420100011026</c:v>
                </c:pt>
                <c:pt idx="7197">
                  <c:v>0.94572160100011027</c:v>
                </c:pt>
                <c:pt idx="7198">
                  <c:v>0.94574900100011028</c:v>
                </c:pt>
                <c:pt idx="7199">
                  <c:v>0.94577640100011029</c:v>
                </c:pt>
                <c:pt idx="7200">
                  <c:v>0.9458038010001103</c:v>
                </c:pt>
                <c:pt idx="7201">
                  <c:v>0.94583120100011031</c:v>
                </c:pt>
                <c:pt idx="7202">
                  <c:v>0.94585860100011032</c:v>
                </c:pt>
                <c:pt idx="7203">
                  <c:v>0.94588600100011033</c:v>
                </c:pt>
                <c:pt idx="7204">
                  <c:v>0.94591340100011034</c:v>
                </c:pt>
                <c:pt idx="7205">
                  <c:v>0.94594080100011035</c:v>
                </c:pt>
                <c:pt idx="7206">
                  <c:v>0.94596820100011036</c:v>
                </c:pt>
                <c:pt idx="7207">
                  <c:v>0.94599560100011038</c:v>
                </c:pt>
                <c:pt idx="7208">
                  <c:v>0.94602300100011039</c:v>
                </c:pt>
                <c:pt idx="7209">
                  <c:v>0.9460504010001104</c:v>
                </c:pt>
                <c:pt idx="7210">
                  <c:v>0.94607780100011041</c:v>
                </c:pt>
                <c:pt idx="7211">
                  <c:v>0.94610520100011042</c:v>
                </c:pt>
                <c:pt idx="7212">
                  <c:v>0.94613260100011043</c:v>
                </c:pt>
                <c:pt idx="7213">
                  <c:v>0.94616000100011044</c:v>
                </c:pt>
                <c:pt idx="7214">
                  <c:v>0.94618740100011045</c:v>
                </c:pt>
                <c:pt idx="7215">
                  <c:v>0.94621480100011046</c:v>
                </c:pt>
                <c:pt idx="7216">
                  <c:v>0.94624220100011047</c:v>
                </c:pt>
                <c:pt idx="7217">
                  <c:v>0.94626960100011048</c:v>
                </c:pt>
                <c:pt idx="7218">
                  <c:v>0.94629700100011049</c:v>
                </c:pt>
                <c:pt idx="7219">
                  <c:v>0.9463244010001105</c:v>
                </c:pt>
                <c:pt idx="7220">
                  <c:v>0.94635180100011052</c:v>
                </c:pt>
                <c:pt idx="7221">
                  <c:v>0.94637920100011053</c:v>
                </c:pt>
                <c:pt idx="7222">
                  <c:v>0.94640660100011054</c:v>
                </c:pt>
                <c:pt idx="7223">
                  <c:v>0.94643400100011055</c:v>
                </c:pt>
                <c:pt idx="7224">
                  <c:v>0.94646140100011056</c:v>
                </c:pt>
                <c:pt idx="7225">
                  <c:v>0.94648880100011057</c:v>
                </c:pt>
                <c:pt idx="7226">
                  <c:v>0.94651620100011058</c:v>
                </c:pt>
                <c:pt idx="7227">
                  <c:v>0.94654360100011059</c:v>
                </c:pt>
                <c:pt idx="7228">
                  <c:v>0.9465710010001106</c:v>
                </c:pt>
                <c:pt idx="7229">
                  <c:v>0.94659840100011061</c:v>
                </c:pt>
                <c:pt idx="7230">
                  <c:v>0.94662580100011062</c:v>
                </c:pt>
                <c:pt idx="7231">
                  <c:v>0.94665320100011063</c:v>
                </c:pt>
                <c:pt idx="7232">
                  <c:v>0.94668060100011064</c:v>
                </c:pt>
                <c:pt idx="7233">
                  <c:v>0.94670800100011065</c:v>
                </c:pt>
                <c:pt idx="7234">
                  <c:v>0.94673540100011067</c:v>
                </c:pt>
                <c:pt idx="7235">
                  <c:v>0.94676280100011068</c:v>
                </c:pt>
                <c:pt idx="7236">
                  <c:v>0.94679020100011069</c:v>
                </c:pt>
                <c:pt idx="7237">
                  <c:v>0.9468176010001107</c:v>
                </c:pt>
                <c:pt idx="7238">
                  <c:v>0.94684500100011071</c:v>
                </c:pt>
                <c:pt idx="7239">
                  <c:v>0.94687240100011072</c:v>
                </c:pt>
                <c:pt idx="7240">
                  <c:v>0.94689980100011073</c:v>
                </c:pt>
                <c:pt idx="7241">
                  <c:v>0.94692720100011074</c:v>
                </c:pt>
                <c:pt idx="7242">
                  <c:v>0.94695460100011075</c:v>
                </c:pt>
                <c:pt idx="7243">
                  <c:v>0.94698200100011076</c:v>
                </c:pt>
                <c:pt idx="7244">
                  <c:v>0.94700940100011077</c:v>
                </c:pt>
                <c:pt idx="7245">
                  <c:v>0.94703680100011078</c:v>
                </c:pt>
                <c:pt idx="7246">
                  <c:v>0.94706420100011079</c:v>
                </c:pt>
                <c:pt idx="7247">
                  <c:v>0.94709160100011081</c:v>
                </c:pt>
                <c:pt idx="7248">
                  <c:v>0.94711900100011082</c:v>
                </c:pt>
                <c:pt idx="7249">
                  <c:v>0.94714640100011083</c:v>
                </c:pt>
                <c:pt idx="7250">
                  <c:v>0.94717380100011084</c:v>
                </c:pt>
                <c:pt idx="7251">
                  <c:v>0.94720120100011085</c:v>
                </c:pt>
                <c:pt idx="7252">
                  <c:v>0.94722860100011086</c:v>
                </c:pt>
                <c:pt idx="7253">
                  <c:v>0.94725600100011087</c:v>
                </c:pt>
                <c:pt idx="7254">
                  <c:v>0.94728340100011088</c:v>
                </c:pt>
                <c:pt idx="7255">
                  <c:v>0.94731080100011089</c:v>
                </c:pt>
                <c:pt idx="7256">
                  <c:v>0.9473382010001109</c:v>
                </c:pt>
                <c:pt idx="7257">
                  <c:v>0.94736560100011091</c:v>
                </c:pt>
                <c:pt idx="7258">
                  <c:v>0.94739300100011092</c:v>
                </c:pt>
                <c:pt idx="7259">
                  <c:v>0.94742040100011093</c:v>
                </c:pt>
                <c:pt idx="7260">
                  <c:v>0.94744780100011095</c:v>
                </c:pt>
                <c:pt idx="7261">
                  <c:v>0.94747520100011096</c:v>
                </c:pt>
                <c:pt idx="7262">
                  <c:v>0.94750260100011097</c:v>
                </c:pt>
                <c:pt idx="7263">
                  <c:v>0.94753000100011098</c:v>
                </c:pt>
                <c:pt idx="7264">
                  <c:v>0.94755740100011099</c:v>
                </c:pt>
                <c:pt idx="7265">
                  <c:v>0.947584801000111</c:v>
                </c:pt>
                <c:pt idx="7266">
                  <c:v>0.94761220100011101</c:v>
                </c:pt>
                <c:pt idx="7267">
                  <c:v>0.94763960100011102</c:v>
                </c:pt>
                <c:pt idx="7268">
                  <c:v>0.94766700100011103</c:v>
                </c:pt>
                <c:pt idx="7269">
                  <c:v>0.94769440100011104</c:v>
                </c:pt>
                <c:pt idx="7270">
                  <c:v>0.94772180100011105</c:v>
                </c:pt>
                <c:pt idx="7271">
                  <c:v>0.94774920100011106</c:v>
                </c:pt>
                <c:pt idx="7272">
                  <c:v>0.94777660100011107</c:v>
                </c:pt>
                <c:pt idx="7273">
                  <c:v>0.94780400100011108</c:v>
                </c:pt>
                <c:pt idx="7274">
                  <c:v>0.9478314010001111</c:v>
                </c:pt>
                <c:pt idx="7275">
                  <c:v>0.94785880100011111</c:v>
                </c:pt>
                <c:pt idx="7276">
                  <c:v>0.94788620100011112</c:v>
                </c:pt>
                <c:pt idx="7277">
                  <c:v>0.94791360100011113</c:v>
                </c:pt>
                <c:pt idx="7278">
                  <c:v>0.94794100100011114</c:v>
                </c:pt>
                <c:pt idx="7279">
                  <c:v>0.94796840100011115</c:v>
                </c:pt>
                <c:pt idx="7280">
                  <c:v>0.94799580100011116</c:v>
                </c:pt>
                <c:pt idx="7281">
                  <c:v>0.94802320100011117</c:v>
                </c:pt>
                <c:pt idx="7282">
                  <c:v>0.94805060100011118</c:v>
                </c:pt>
                <c:pt idx="7283">
                  <c:v>0.94807800100011119</c:v>
                </c:pt>
                <c:pt idx="7284">
                  <c:v>0.9481054010001112</c:v>
                </c:pt>
                <c:pt idx="7285">
                  <c:v>0.94813280100011121</c:v>
                </c:pt>
                <c:pt idx="7286">
                  <c:v>0.94816020100011122</c:v>
                </c:pt>
                <c:pt idx="7287">
                  <c:v>0.94818760100011124</c:v>
                </c:pt>
                <c:pt idx="7288">
                  <c:v>0.94821500100011125</c:v>
                </c:pt>
                <c:pt idx="7289">
                  <c:v>0.94824240100011126</c:v>
                </c:pt>
                <c:pt idx="7290">
                  <c:v>0.94826980100011127</c:v>
                </c:pt>
                <c:pt idx="7291">
                  <c:v>0.94829720100011128</c:v>
                </c:pt>
                <c:pt idx="7292">
                  <c:v>0.94832460100011129</c:v>
                </c:pt>
                <c:pt idx="7293">
                  <c:v>0.9483520010001113</c:v>
                </c:pt>
                <c:pt idx="7294">
                  <c:v>0.94837940100011131</c:v>
                </c:pt>
                <c:pt idx="7295">
                  <c:v>0.94840680100011132</c:v>
                </c:pt>
                <c:pt idx="7296">
                  <c:v>0.94843420100011133</c:v>
                </c:pt>
                <c:pt idx="7297">
                  <c:v>0.94846160100011134</c:v>
                </c:pt>
                <c:pt idx="7298">
                  <c:v>0.94848900100011135</c:v>
                </c:pt>
                <c:pt idx="7299">
                  <c:v>0.94851640100011136</c:v>
                </c:pt>
                <c:pt idx="7300">
                  <c:v>0.94854380100011138</c:v>
                </c:pt>
                <c:pt idx="7301">
                  <c:v>0.94857120100011139</c:v>
                </c:pt>
                <c:pt idx="7302">
                  <c:v>0.9485986010001114</c:v>
                </c:pt>
                <c:pt idx="7303">
                  <c:v>0.94862600100011141</c:v>
                </c:pt>
                <c:pt idx="7304">
                  <c:v>0.94865340100011142</c:v>
                </c:pt>
                <c:pt idx="7305">
                  <c:v>0.94868080100011143</c:v>
                </c:pt>
                <c:pt idx="7306">
                  <c:v>0.94870820100011144</c:v>
                </c:pt>
                <c:pt idx="7307">
                  <c:v>0.94873560100011145</c:v>
                </c:pt>
                <c:pt idx="7308">
                  <c:v>0.94876300100011146</c:v>
                </c:pt>
                <c:pt idx="7309">
                  <c:v>0.94879040100011147</c:v>
                </c:pt>
                <c:pt idx="7310">
                  <c:v>0.94881780100011148</c:v>
                </c:pt>
                <c:pt idx="7311">
                  <c:v>0.94884520100011149</c:v>
                </c:pt>
                <c:pt idx="7312">
                  <c:v>0.9488726010001115</c:v>
                </c:pt>
                <c:pt idx="7313">
                  <c:v>0.94890000100011151</c:v>
                </c:pt>
                <c:pt idx="7314">
                  <c:v>0.94892740100011153</c:v>
                </c:pt>
                <c:pt idx="7315">
                  <c:v>0.94895480100011154</c:v>
                </c:pt>
                <c:pt idx="7316">
                  <c:v>0.94898220100011155</c:v>
                </c:pt>
                <c:pt idx="7317">
                  <c:v>0.94900960100011156</c:v>
                </c:pt>
                <c:pt idx="7318">
                  <c:v>0.94903700100011157</c:v>
                </c:pt>
                <c:pt idx="7319">
                  <c:v>0.94906440100011158</c:v>
                </c:pt>
                <c:pt idx="7320">
                  <c:v>0.94909180100011159</c:v>
                </c:pt>
                <c:pt idx="7321">
                  <c:v>0.9491192010001116</c:v>
                </c:pt>
                <c:pt idx="7322">
                  <c:v>0.94914660100011161</c:v>
                </c:pt>
                <c:pt idx="7323">
                  <c:v>0.94917400100011162</c:v>
                </c:pt>
                <c:pt idx="7324">
                  <c:v>0.94920140100011163</c:v>
                </c:pt>
                <c:pt idx="7325">
                  <c:v>0.94922880100011164</c:v>
                </c:pt>
                <c:pt idx="7326">
                  <c:v>0.94925620100011165</c:v>
                </c:pt>
                <c:pt idx="7327">
                  <c:v>0.94928360100011167</c:v>
                </c:pt>
                <c:pt idx="7328">
                  <c:v>0.94931100100011168</c:v>
                </c:pt>
                <c:pt idx="7329">
                  <c:v>0.94933840100011169</c:v>
                </c:pt>
                <c:pt idx="7330">
                  <c:v>0.9493658010001117</c:v>
                </c:pt>
                <c:pt idx="7331">
                  <c:v>0.94939320100011171</c:v>
                </c:pt>
                <c:pt idx="7332">
                  <c:v>0.94942060100011172</c:v>
                </c:pt>
                <c:pt idx="7333">
                  <c:v>0.94944800100011173</c:v>
                </c:pt>
                <c:pt idx="7334">
                  <c:v>0.94947540100011174</c:v>
                </c:pt>
                <c:pt idx="7335">
                  <c:v>0.94950280100011175</c:v>
                </c:pt>
                <c:pt idx="7336">
                  <c:v>0.94953020100011176</c:v>
                </c:pt>
                <c:pt idx="7337">
                  <c:v>0.94955760100011177</c:v>
                </c:pt>
                <c:pt idx="7338">
                  <c:v>0.94958500100011178</c:v>
                </c:pt>
                <c:pt idx="7339">
                  <c:v>0.94961240100011179</c:v>
                </c:pt>
                <c:pt idx="7340">
                  <c:v>0.94963980100011181</c:v>
                </c:pt>
                <c:pt idx="7341">
                  <c:v>0.94966720100011182</c:v>
                </c:pt>
                <c:pt idx="7342">
                  <c:v>0.94969460100011183</c:v>
                </c:pt>
                <c:pt idx="7343">
                  <c:v>0.94972200100011184</c:v>
                </c:pt>
                <c:pt idx="7344">
                  <c:v>0.94974940100011185</c:v>
                </c:pt>
                <c:pt idx="7345">
                  <c:v>0.94977680100011186</c:v>
                </c:pt>
                <c:pt idx="7346">
                  <c:v>0.94980420100011187</c:v>
                </c:pt>
                <c:pt idx="7347">
                  <c:v>0.94983160100011188</c:v>
                </c:pt>
                <c:pt idx="7348">
                  <c:v>0.94985900100011189</c:v>
                </c:pt>
                <c:pt idx="7349">
                  <c:v>0.9498864010001119</c:v>
                </c:pt>
                <c:pt idx="7350">
                  <c:v>0.94991380100011191</c:v>
                </c:pt>
                <c:pt idx="7351">
                  <c:v>0.94994120100011192</c:v>
                </c:pt>
                <c:pt idx="7352">
                  <c:v>0.94996860100011193</c:v>
                </c:pt>
                <c:pt idx="7353">
                  <c:v>0.94999600100011194</c:v>
                </c:pt>
                <c:pt idx="7354">
                  <c:v>0.95002340100011196</c:v>
                </c:pt>
                <c:pt idx="7355">
                  <c:v>0.95005080100011197</c:v>
                </c:pt>
                <c:pt idx="7356">
                  <c:v>0.95007820100011198</c:v>
                </c:pt>
                <c:pt idx="7357">
                  <c:v>0.95010560100011199</c:v>
                </c:pt>
                <c:pt idx="7358">
                  <c:v>0.950133001000112</c:v>
                </c:pt>
                <c:pt idx="7359">
                  <c:v>0.95016040100011201</c:v>
                </c:pt>
                <c:pt idx="7360">
                  <c:v>0.95018780100011202</c:v>
                </c:pt>
                <c:pt idx="7361">
                  <c:v>0.95021520100011203</c:v>
                </c:pt>
                <c:pt idx="7362">
                  <c:v>0.95024260100011204</c:v>
                </c:pt>
                <c:pt idx="7363">
                  <c:v>0.95027000100011205</c:v>
                </c:pt>
                <c:pt idx="7364">
                  <c:v>0.95029740100011206</c:v>
                </c:pt>
                <c:pt idx="7365">
                  <c:v>0.95032480100011207</c:v>
                </c:pt>
                <c:pt idx="7366">
                  <c:v>0.95035220100011208</c:v>
                </c:pt>
                <c:pt idx="7367">
                  <c:v>0.9503796010001121</c:v>
                </c:pt>
                <c:pt idx="7368">
                  <c:v>0.95040700100011211</c:v>
                </c:pt>
                <c:pt idx="7369">
                  <c:v>0.95043440100011212</c:v>
                </c:pt>
                <c:pt idx="7370">
                  <c:v>0.95046180100011213</c:v>
                </c:pt>
                <c:pt idx="7371">
                  <c:v>0.95048920100011214</c:v>
                </c:pt>
                <c:pt idx="7372">
                  <c:v>0.95051660100011215</c:v>
                </c:pt>
                <c:pt idx="7373">
                  <c:v>0.95054400100011216</c:v>
                </c:pt>
                <c:pt idx="7374">
                  <c:v>0.95057140100011217</c:v>
                </c:pt>
                <c:pt idx="7375">
                  <c:v>0.95059880100011218</c:v>
                </c:pt>
                <c:pt idx="7376">
                  <c:v>0.95062620100011219</c:v>
                </c:pt>
                <c:pt idx="7377">
                  <c:v>0.9506536010001122</c:v>
                </c:pt>
                <c:pt idx="7378">
                  <c:v>0.95068100100011221</c:v>
                </c:pt>
                <c:pt idx="7379">
                  <c:v>0.95070840100011222</c:v>
                </c:pt>
                <c:pt idx="7380">
                  <c:v>0.95073580100011224</c:v>
                </c:pt>
                <c:pt idx="7381">
                  <c:v>0.95076320100011225</c:v>
                </c:pt>
                <c:pt idx="7382">
                  <c:v>0.95079060100011226</c:v>
                </c:pt>
                <c:pt idx="7383">
                  <c:v>0.95081800100011227</c:v>
                </c:pt>
                <c:pt idx="7384">
                  <c:v>0.95084540100011228</c:v>
                </c:pt>
                <c:pt idx="7385">
                  <c:v>0.95087280100011229</c:v>
                </c:pt>
                <c:pt idx="7386">
                  <c:v>0.9509002010001123</c:v>
                </c:pt>
                <c:pt idx="7387">
                  <c:v>0.95092760100011231</c:v>
                </c:pt>
                <c:pt idx="7388">
                  <c:v>0.95095500100011232</c:v>
                </c:pt>
                <c:pt idx="7389">
                  <c:v>0.95098240100011233</c:v>
                </c:pt>
                <c:pt idx="7390">
                  <c:v>0.95100980100011234</c:v>
                </c:pt>
                <c:pt idx="7391">
                  <c:v>0.95103720100011235</c:v>
                </c:pt>
                <c:pt idx="7392">
                  <c:v>0.95106460100011236</c:v>
                </c:pt>
                <c:pt idx="7393">
                  <c:v>0.95109200100011237</c:v>
                </c:pt>
                <c:pt idx="7394">
                  <c:v>0.95111940100011239</c:v>
                </c:pt>
                <c:pt idx="7395">
                  <c:v>0.9511468010001124</c:v>
                </c:pt>
                <c:pt idx="7396">
                  <c:v>0.95117420100011241</c:v>
                </c:pt>
                <c:pt idx="7397">
                  <c:v>0.95120160100011242</c:v>
                </c:pt>
                <c:pt idx="7398">
                  <c:v>0.95122900100011243</c:v>
                </c:pt>
                <c:pt idx="7399">
                  <c:v>0.95125640100011244</c:v>
                </c:pt>
                <c:pt idx="7400">
                  <c:v>0.95128380100011245</c:v>
                </c:pt>
                <c:pt idx="7401">
                  <c:v>0.95131120100011246</c:v>
                </c:pt>
                <c:pt idx="7402">
                  <c:v>0.95133860100011247</c:v>
                </c:pt>
                <c:pt idx="7403">
                  <c:v>0.95136600100011248</c:v>
                </c:pt>
                <c:pt idx="7404">
                  <c:v>0.95139340100011249</c:v>
                </c:pt>
                <c:pt idx="7405">
                  <c:v>0.9514208010001125</c:v>
                </c:pt>
                <c:pt idx="7406">
                  <c:v>0.95144820100011251</c:v>
                </c:pt>
                <c:pt idx="7407">
                  <c:v>0.95147560100011253</c:v>
                </c:pt>
                <c:pt idx="7408">
                  <c:v>0.95150300100011254</c:v>
                </c:pt>
                <c:pt idx="7409">
                  <c:v>0.95153040100011255</c:v>
                </c:pt>
                <c:pt idx="7410">
                  <c:v>0.95155780100011256</c:v>
                </c:pt>
                <c:pt idx="7411">
                  <c:v>0.95158520100011257</c:v>
                </c:pt>
                <c:pt idx="7412">
                  <c:v>0.95161260100011258</c:v>
                </c:pt>
                <c:pt idx="7413">
                  <c:v>0.95164000100011259</c:v>
                </c:pt>
                <c:pt idx="7414">
                  <c:v>0.9516674010001126</c:v>
                </c:pt>
                <c:pt idx="7415">
                  <c:v>0.95169480100011261</c:v>
                </c:pt>
                <c:pt idx="7416">
                  <c:v>0.95172220100011262</c:v>
                </c:pt>
                <c:pt idx="7417">
                  <c:v>0.95174960100011263</c:v>
                </c:pt>
                <c:pt idx="7418">
                  <c:v>0.95177700100011264</c:v>
                </c:pt>
                <c:pt idx="7419">
                  <c:v>0.95180440100011265</c:v>
                </c:pt>
                <c:pt idx="7420">
                  <c:v>0.95183180100011267</c:v>
                </c:pt>
                <c:pt idx="7421">
                  <c:v>0.95185920100011268</c:v>
                </c:pt>
                <c:pt idx="7422">
                  <c:v>0.95188660100011269</c:v>
                </c:pt>
                <c:pt idx="7423">
                  <c:v>0.9519140010001127</c:v>
                </c:pt>
                <c:pt idx="7424">
                  <c:v>0.95194140100011271</c:v>
                </c:pt>
                <c:pt idx="7425">
                  <c:v>0.95196880100011272</c:v>
                </c:pt>
                <c:pt idx="7426">
                  <c:v>0.95199620100011273</c:v>
                </c:pt>
                <c:pt idx="7427">
                  <c:v>0.95202360100011274</c:v>
                </c:pt>
                <c:pt idx="7428">
                  <c:v>0.95205100100011275</c:v>
                </c:pt>
                <c:pt idx="7429">
                  <c:v>0.95207840100011276</c:v>
                </c:pt>
                <c:pt idx="7430">
                  <c:v>0.95210580100011277</c:v>
                </c:pt>
                <c:pt idx="7431">
                  <c:v>0.95213320100011278</c:v>
                </c:pt>
                <c:pt idx="7432">
                  <c:v>0.95216060100011279</c:v>
                </c:pt>
                <c:pt idx="7433">
                  <c:v>0.9521880010001128</c:v>
                </c:pt>
                <c:pt idx="7434">
                  <c:v>0.95221540100011282</c:v>
                </c:pt>
                <c:pt idx="7435">
                  <c:v>0.95224280100011283</c:v>
                </c:pt>
                <c:pt idx="7436">
                  <c:v>0.95227020100011284</c:v>
                </c:pt>
                <c:pt idx="7437">
                  <c:v>0.95229760100011285</c:v>
                </c:pt>
                <c:pt idx="7438">
                  <c:v>0.95232500100011286</c:v>
                </c:pt>
                <c:pt idx="7439">
                  <c:v>0.95235240100011287</c:v>
                </c:pt>
                <c:pt idx="7440">
                  <c:v>0.95237980100011288</c:v>
                </c:pt>
                <c:pt idx="7441">
                  <c:v>0.95240720100011289</c:v>
                </c:pt>
                <c:pt idx="7442">
                  <c:v>0.9524346010001129</c:v>
                </c:pt>
                <c:pt idx="7443">
                  <c:v>0.95246200100011291</c:v>
                </c:pt>
                <c:pt idx="7444">
                  <c:v>0.95248940100011292</c:v>
                </c:pt>
                <c:pt idx="7445">
                  <c:v>0.95251680100011293</c:v>
                </c:pt>
                <c:pt idx="7446">
                  <c:v>0.95254420100011294</c:v>
                </c:pt>
                <c:pt idx="7447">
                  <c:v>0.95257160100011296</c:v>
                </c:pt>
                <c:pt idx="7448">
                  <c:v>0.95259900100011297</c:v>
                </c:pt>
                <c:pt idx="7449">
                  <c:v>0.95262640100011298</c:v>
                </c:pt>
                <c:pt idx="7450">
                  <c:v>0.95265380100011299</c:v>
                </c:pt>
                <c:pt idx="7451">
                  <c:v>0.952681201000113</c:v>
                </c:pt>
                <c:pt idx="7452">
                  <c:v>0.95270860100011301</c:v>
                </c:pt>
                <c:pt idx="7453">
                  <c:v>0.95273600100011302</c:v>
                </c:pt>
                <c:pt idx="7454">
                  <c:v>0.95276340100011303</c:v>
                </c:pt>
                <c:pt idx="7455">
                  <c:v>0.95279080100011304</c:v>
                </c:pt>
                <c:pt idx="7456">
                  <c:v>0.95281820100011305</c:v>
                </c:pt>
                <c:pt idx="7457">
                  <c:v>0.95284560100011306</c:v>
                </c:pt>
                <c:pt idx="7458">
                  <c:v>0.95287300100011307</c:v>
                </c:pt>
                <c:pt idx="7459">
                  <c:v>0.95290040100011308</c:v>
                </c:pt>
                <c:pt idx="7460">
                  <c:v>0.95292780100011309</c:v>
                </c:pt>
                <c:pt idx="7461">
                  <c:v>0.95295520100011311</c:v>
                </c:pt>
                <c:pt idx="7462">
                  <c:v>0.95298260100011312</c:v>
                </c:pt>
                <c:pt idx="7463">
                  <c:v>0.95301000100011313</c:v>
                </c:pt>
                <c:pt idx="7464">
                  <c:v>0.95303740100011314</c:v>
                </c:pt>
                <c:pt idx="7465">
                  <c:v>0.95306480100011315</c:v>
                </c:pt>
                <c:pt idx="7466">
                  <c:v>0.95309220100011316</c:v>
                </c:pt>
                <c:pt idx="7467">
                  <c:v>0.95311960100011317</c:v>
                </c:pt>
                <c:pt idx="7468">
                  <c:v>0.95314700100011318</c:v>
                </c:pt>
                <c:pt idx="7469">
                  <c:v>0.95317440100011319</c:v>
                </c:pt>
                <c:pt idx="7470">
                  <c:v>0.9532018010001132</c:v>
                </c:pt>
                <c:pt idx="7471">
                  <c:v>0.95322920100011321</c:v>
                </c:pt>
                <c:pt idx="7472">
                  <c:v>0.95325660100011322</c:v>
                </c:pt>
                <c:pt idx="7473">
                  <c:v>0.95328400100011323</c:v>
                </c:pt>
                <c:pt idx="7474">
                  <c:v>0.95331140100011325</c:v>
                </c:pt>
                <c:pt idx="7475">
                  <c:v>0.95333880100011326</c:v>
                </c:pt>
                <c:pt idx="7476">
                  <c:v>0.95336620100011327</c:v>
                </c:pt>
                <c:pt idx="7477">
                  <c:v>0.95339360100011328</c:v>
                </c:pt>
                <c:pt idx="7478">
                  <c:v>0.95342100100011329</c:v>
                </c:pt>
                <c:pt idx="7479">
                  <c:v>0.9534484010001133</c:v>
                </c:pt>
                <c:pt idx="7480">
                  <c:v>0.95347580100011331</c:v>
                </c:pt>
                <c:pt idx="7481">
                  <c:v>0.95350320100011332</c:v>
                </c:pt>
                <c:pt idx="7482">
                  <c:v>0.95353060100011333</c:v>
                </c:pt>
                <c:pt idx="7483">
                  <c:v>0.95355800100011334</c:v>
                </c:pt>
                <c:pt idx="7484">
                  <c:v>0.95358540100011335</c:v>
                </c:pt>
                <c:pt idx="7485">
                  <c:v>0.95361280100011336</c:v>
                </c:pt>
                <c:pt idx="7486">
                  <c:v>0.95364020100011337</c:v>
                </c:pt>
                <c:pt idx="7487">
                  <c:v>0.95366760100011339</c:v>
                </c:pt>
                <c:pt idx="7488">
                  <c:v>0.9536950010001134</c:v>
                </c:pt>
                <c:pt idx="7489">
                  <c:v>0.95372240100011341</c:v>
                </c:pt>
                <c:pt idx="7490">
                  <c:v>0.95374980100011342</c:v>
                </c:pt>
                <c:pt idx="7491">
                  <c:v>0.95377720100011343</c:v>
                </c:pt>
                <c:pt idx="7492">
                  <c:v>0.95380460100011344</c:v>
                </c:pt>
                <c:pt idx="7493">
                  <c:v>0.95383200100011345</c:v>
                </c:pt>
                <c:pt idx="7494">
                  <c:v>0.95385940100011346</c:v>
                </c:pt>
                <c:pt idx="7495">
                  <c:v>0.95388680100011347</c:v>
                </c:pt>
                <c:pt idx="7496">
                  <c:v>0.95391420100011348</c:v>
                </c:pt>
                <c:pt idx="7497">
                  <c:v>0.95394160100011349</c:v>
                </c:pt>
                <c:pt idx="7498">
                  <c:v>0.9539690010001135</c:v>
                </c:pt>
                <c:pt idx="7499">
                  <c:v>0.95399640100011351</c:v>
                </c:pt>
                <c:pt idx="7500">
                  <c:v>0.95402380100011352</c:v>
                </c:pt>
                <c:pt idx="7501">
                  <c:v>0.95405120100011354</c:v>
                </c:pt>
                <c:pt idx="7502">
                  <c:v>0.95407860100011355</c:v>
                </c:pt>
                <c:pt idx="7503">
                  <c:v>0.95410600100011356</c:v>
                </c:pt>
                <c:pt idx="7504">
                  <c:v>0.95413340100011357</c:v>
                </c:pt>
                <c:pt idx="7505">
                  <c:v>0.95416080100011358</c:v>
                </c:pt>
                <c:pt idx="7506">
                  <c:v>0.95418820100011359</c:v>
                </c:pt>
                <c:pt idx="7507">
                  <c:v>0.9542156010001136</c:v>
                </c:pt>
                <c:pt idx="7508">
                  <c:v>0.95424300100011361</c:v>
                </c:pt>
                <c:pt idx="7509">
                  <c:v>0.95427040100011362</c:v>
                </c:pt>
                <c:pt idx="7510">
                  <c:v>0.95429780100011363</c:v>
                </c:pt>
                <c:pt idx="7511">
                  <c:v>0.95432520100011364</c:v>
                </c:pt>
                <c:pt idx="7512">
                  <c:v>0.95435260100011365</c:v>
                </c:pt>
                <c:pt idx="7513">
                  <c:v>0.95438000100011366</c:v>
                </c:pt>
                <c:pt idx="7514">
                  <c:v>0.95440740100011368</c:v>
                </c:pt>
                <c:pt idx="7515">
                  <c:v>0.95443480100011369</c:v>
                </c:pt>
                <c:pt idx="7516">
                  <c:v>0.9544622010001137</c:v>
                </c:pt>
                <c:pt idx="7517">
                  <c:v>0.95448960100011371</c:v>
                </c:pt>
                <c:pt idx="7518">
                  <c:v>0.95451700100011372</c:v>
                </c:pt>
                <c:pt idx="7519">
                  <c:v>0.95454440100011373</c:v>
                </c:pt>
                <c:pt idx="7520">
                  <c:v>0.95457180100011374</c:v>
                </c:pt>
                <c:pt idx="7521">
                  <c:v>0.95459920100011375</c:v>
                </c:pt>
                <c:pt idx="7522">
                  <c:v>0.95462660100011376</c:v>
                </c:pt>
                <c:pt idx="7523">
                  <c:v>0.95465400100011377</c:v>
                </c:pt>
                <c:pt idx="7524">
                  <c:v>0.95468140100011378</c:v>
                </c:pt>
                <c:pt idx="7525">
                  <c:v>0.95470880100011379</c:v>
                </c:pt>
                <c:pt idx="7526">
                  <c:v>0.9547362010001138</c:v>
                </c:pt>
                <c:pt idx="7527">
                  <c:v>0.95476360100011382</c:v>
                </c:pt>
                <c:pt idx="7528">
                  <c:v>0.95479100100011383</c:v>
                </c:pt>
                <c:pt idx="7529">
                  <c:v>0.95481840100011384</c:v>
                </c:pt>
                <c:pt idx="7530">
                  <c:v>0.95484580100011385</c:v>
                </c:pt>
                <c:pt idx="7531">
                  <c:v>0.95487320100011386</c:v>
                </c:pt>
                <c:pt idx="7532">
                  <c:v>0.95490060100011387</c:v>
                </c:pt>
                <c:pt idx="7533">
                  <c:v>0.95492800100011388</c:v>
                </c:pt>
                <c:pt idx="7534">
                  <c:v>0.95495540100011389</c:v>
                </c:pt>
                <c:pt idx="7535">
                  <c:v>0.9549828010001139</c:v>
                </c:pt>
                <c:pt idx="7536">
                  <c:v>0.95501020100011391</c:v>
                </c:pt>
                <c:pt idx="7537">
                  <c:v>0.95503760100011392</c:v>
                </c:pt>
                <c:pt idx="7538">
                  <c:v>0.95506500100011393</c:v>
                </c:pt>
                <c:pt idx="7539">
                  <c:v>0.95509240100011394</c:v>
                </c:pt>
                <c:pt idx="7540">
                  <c:v>0.95511980100011395</c:v>
                </c:pt>
                <c:pt idx="7541">
                  <c:v>0.95514720100011397</c:v>
                </c:pt>
                <c:pt idx="7542">
                  <c:v>0.95517460100011398</c:v>
                </c:pt>
                <c:pt idx="7543">
                  <c:v>0.95520200100011399</c:v>
                </c:pt>
                <c:pt idx="7544">
                  <c:v>0.955229401000114</c:v>
                </c:pt>
                <c:pt idx="7545">
                  <c:v>0.95525680100011401</c:v>
                </c:pt>
                <c:pt idx="7546">
                  <c:v>0.95528420100011402</c:v>
                </c:pt>
                <c:pt idx="7547">
                  <c:v>0.95531160100011403</c:v>
                </c:pt>
                <c:pt idx="7548">
                  <c:v>0.95533900100011404</c:v>
                </c:pt>
                <c:pt idx="7549">
                  <c:v>0.95536640100011405</c:v>
                </c:pt>
                <c:pt idx="7550">
                  <c:v>0.95539380100011406</c:v>
                </c:pt>
                <c:pt idx="7551">
                  <c:v>0.95542120100011407</c:v>
                </c:pt>
                <c:pt idx="7552">
                  <c:v>0.95544860100011408</c:v>
                </c:pt>
                <c:pt idx="7553">
                  <c:v>0.95547600100011409</c:v>
                </c:pt>
                <c:pt idx="7554">
                  <c:v>0.95550340100011411</c:v>
                </c:pt>
                <c:pt idx="7555">
                  <c:v>0.95553080100011412</c:v>
                </c:pt>
                <c:pt idx="7556">
                  <c:v>0.95555820100011413</c:v>
                </c:pt>
                <c:pt idx="7557">
                  <c:v>0.95558560100011414</c:v>
                </c:pt>
                <c:pt idx="7558">
                  <c:v>0.95561300100011415</c:v>
                </c:pt>
                <c:pt idx="7559">
                  <c:v>0.95564040100011416</c:v>
                </c:pt>
                <c:pt idx="7560">
                  <c:v>0.95566780100011417</c:v>
                </c:pt>
                <c:pt idx="7561">
                  <c:v>0.95569520100011418</c:v>
                </c:pt>
                <c:pt idx="7562">
                  <c:v>0.95572260100011419</c:v>
                </c:pt>
                <c:pt idx="7563">
                  <c:v>0.9557500010001142</c:v>
                </c:pt>
                <c:pt idx="7564">
                  <c:v>0.95577740100011421</c:v>
                </c:pt>
                <c:pt idx="7565">
                  <c:v>0.95580480100011422</c:v>
                </c:pt>
                <c:pt idx="7566">
                  <c:v>0.95583220100011423</c:v>
                </c:pt>
                <c:pt idx="7567">
                  <c:v>0.95585960100011425</c:v>
                </c:pt>
                <c:pt idx="7568">
                  <c:v>0.95588700100011426</c:v>
                </c:pt>
                <c:pt idx="7569">
                  <c:v>0.95591440100011427</c:v>
                </c:pt>
                <c:pt idx="7570">
                  <c:v>0.95594180100011428</c:v>
                </c:pt>
                <c:pt idx="7571">
                  <c:v>0.95596920100011429</c:v>
                </c:pt>
                <c:pt idx="7572">
                  <c:v>0.9559966010001143</c:v>
                </c:pt>
                <c:pt idx="7573">
                  <c:v>0.95602400100011431</c:v>
                </c:pt>
                <c:pt idx="7574">
                  <c:v>0.95605140100011432</c:v>
                </c:pt>
                <c:pt idx="7575">
                  <c:v>0.95607880100011433</c:v>
                </c:pt>
                <c:pt idx="7576">
                  <c:v>0.95610620100011434</c:v>
                </c:pt>
                <c:pt idx="7577">
                  <c:v>0.95613360100011435</c:v>
                </c:pt>
                <c:pt idx="7578">
                  <c:v>0.95616100100011436</c:v>
                </c:pt>
                <c:pt idx="7579">
                  <c:v>0.95618840100011437</c:v>
                </c:pt>
                <c:pt idx="7580">
                  <c:v>0.95621580100011438</c:v>
                </c:pt>
                <c:pt idx="7581">
                  <c:v>0.9562432010001144</c:v>
                </c:pt>
                <c:pt idx="7582">
                  <c:v>0.95627060100011441</c:v>
                </c:pt>
                <c:pt idx="7583">
                  <c:v>0.95629800100011442</c:v>
                </c:pt>
                <c:pt idx="7584">
                  <c:v>0.95632540100011443</c:v>
                </c:pt>
                <c:pt idx="7585">
                  <c:v>0.95635280100011444</c:v>
                </c:pt>
                <c:pt idx="7586">
                  <c:v>0.95638020100011445</c:v>
                </c:pt>
                <c:pt idx="7587">
                  <c:v>0.95640760100011446</c:v>
                </c:pt>
                <c:pt idx="7588">
                  <c:v>0.95643500100011447</c:v>
                </c:pt>
                <c:pt idx="7589">
                  <c:v>0.95646240100011448</c:v>
                </c:pt>
                <c:pt idx="7590">
                  <c:v>0.95648980100011449</c:v>
                </c:pt>
                <c:pt idx="7591">
                  <c:v>0.9565172010001145</c:v>
                </c:pt>
                <c:pt idx="7592">
                  <c:v>0.95654460100011451</c:v>
                </c:pt>
                <c:pt idx="7593">
                  <c:v>0.95657200100011452</c:v>
                </c:pt>
                <c:pt idx="7594">
                  <c:v>0.95659940100011454</c:v>
                </c:pt>
                <c:pt idx="7595">
                  <c:v>0.95662680100011455</c:v>
                </c:pt>
                <c:pt idx="7596">
                  <c:v>0.95665420100011456</c:v>
                </c:pt>
                <c:pt idx="7597">
                  <c:v>0.95668160100011457</c:v>
                </c:pt>
                <c:pt idx="7598">
                  <c:v>0.95670900100011458</c:v>
                </c:pt>
                <c:pt idx="7599">
                  <c:v>0.95673640100011459</c:v>
                </c:pt>
                <c:pt idx="7600">
                  <c:v>0.9567638010001146</c:v>
                </c:pt>
                <c:pt idx="7601">
                  <c:v>0.95679120100011461</c:v>
                </c:pt>
                <c:pt idx="7602">
                  <c:v>0.95681860100011462</c:v>
                </c:pt>
                <c:pt idx="7603">
                  <c:v>0.95684600100011463</c:v>
                </c:pt>
                <c:pt idx="7604">
                  <c:v>0.95687340100011464</c:v>
                </c:pt>
                <c:pt idx="7605">
                  <c:v>0.95690080100011465</c:v>
                </c:pt>
                <c:pt idx="7606">
                  <c:v>0.95692820100011466</c:v>
                </c:pt>
                <c:pt idx="7607">
                  <c:v>0.95695560100011468</c:v>
                </c:pt>
                <c:pt idx="7608">
                  <c:v>0.95698300100011469</c:v>
                </c:pt>
                <c:pt idx="7609">
                  <c:v>0.9570104010001147</c:v>
                </c:pt>
                <c:pt idx="7610">
                  <c:v>0.95703780100011471</c:v>
                </c:pt>
                <c:pt idx="7611">
                  <c:v>0.95706520100011472</c:v>
                </c:pt>
                <c:pt idx="7612">
                  <c:v>0.95709260100011473</c:v>
                </c:pt>
                <c:pt idx="7613">
                  <c:v>0.95712000100011474</c:v>
                </c:pt>
                <c:pt idx="7614">
                  <c:v>0.95714740100011475</c:v>
                </c:pt>
                <c:pt idx="7615">
                  <c:v>0.95717480100011476</c:v>
                </c:pt>
                <c:pt idx="7616">
                  <c:v>0.95720220100011477</c:v>
                </c:pt>
                <c:pt idx="7617">
                  <c:v>0.95722960100011478</c:v>
                </c:pt>
                <c:pt idx="7618">
                  <c:v>0.95725700100011479</c:v>
                </c:pt>
                <c:pt idx="7619">
                  <c:v>0.9572844010001148</c:v>
                </c:pt>
                <c:pt idx="7620">
                  <c:v>0.95731180100011481</c:v>
                </c:pt>
                <c:pt idx="7621">
                  <c:v>0.95733920100011483</c:v>
                </c:pt>
                <c:pt idx="7622">
                  <c:v>0.95736660100011484</c:v>
                </c:pt>
                <c:pt idx="7623">
                  <c:v>0.95739400100011485</c:v>
                </c:pt>
                <c:pt idx="7624">
                  <c:v>0.95742140100011486</c:v>
                </c:pt>
                <c:pt idx="7625">
                  <c:v>0.95744880100011487</c:v>
                </c:pt>
                <c:pt idx="7626">
                  <c:v>0.95747620100011488</c:v>
                </c:pt>
                <c:pt idx="7627">
                  <c:v>0.95750360100011489</c:v>
                </c:pt>
                <c:pt idx="7628">
                  <c:v>0.9575310010001149</c:v>
                </c:pt>
                <c:pt idx="7629">
                  <c:v>0.95755840100011491</c:v>
                </c:pt>
                <c:pt idx="7630">
                  <c:v>0.95758580100011492</c:v>
                </c:pt>
                <c:pt idx="7631">
                  <c:v>0.95761320100011493</c:v>
                </c:pt>
                <c:pt idx="7632">
                  <c:v>0.95764060100011494</c:v>
                </c:pt>
                <c:pt idx="7633">
                  <c:v>0.95766800100011495</c:v>
                </c:pt>
                <c:pt idx="7634">
                  <c:v>0.95769540100011497</c:v>
                </c:pt>
                <c:pt idx="7635">
                  <c:v>0.95772280100011498</c:v>
                </c:pt>
                <c:pt idx="7636">
                  <c:v>0.95775020100011499</c:v>
                </c:pt>
                <c:pt idx="7637">
                  <c:v>0.957777601000115</c:v>
                </c:pt>
                <c:pt idx="7638">
                  <c:v>0.95780500100011501</c:v>
                </c:pt>
                <c:pt idx="7639">
                  <c:v>0.95783240100011502</c:v>
                </c:pt>
                <c:pt idx="7640">
                  <c:v>0.95785980100011503</c:v>
                </c:pt>
                <c:pt idx="7641">
                  <c:v>0.95788720100011504</c:v>
                </c:pt>
                <c:pt idx="7642">
                  <c:v>0.95791460100011505</c:v>
                </c:pt>
                <c:pt idx="7643">
                  <c:v>0.95794200100011506</c:v>
                </c:pt>
                <c:pt idx="7644">
                  <c:v>0.95796940100011507</c:v>
                </c:pt>
                <c:pt idx="7645">
                  <c:v>0.95799680100011508</c:v>
                </c:pt>
                <c:pt idx="7646">
                  <c:v>0.95802420100011509</c:v>
                </c:pt>
                <c:pt idx="7647">
                  <c:v>0.95805160100011511</c:v>
                </c:pt>
                <c:pt idx="7648">
                  <c:v>0.95807900100011512</c:v>
                </c:pt>
                <c:pt idx="7649">
                  <c:v>0.95810640100011513</c:v>
                </c:pt>
                <c:pt idx="7650">
                  <c:v>0.95813380100011514</c:v>
                </c:pt>
                <c:pt idx="7651">
                  <c:v>0.95816120100011515</c:v>
                </c:pt>
                <c:pt idx="7652">
                  <c:v>0.95818860100011516</c:v>
                </c:pt>
                <c:pt idx="7653">
                  <c:v>0.95821600100011517</c:v>
                </c:pt>
                <c:pt idx="7654">
                  <c:v>0.95824340100011518</c:v>
                </c:pt>
                <c:pt idx="7655">
                  <c:v>0.95827080100011519</c:v>
                </c:pt>
                <c:pt idx="7656">
                  <c:v>0.9582982010001152</c:v>
                </c:pt>
                <c:pt idx="7657">
                  <c:v>0.95832560100011521</c:v>
                </c:pt>
                <c:pt idx="7658">
                  <c:v>0.95835300100011522</c:v>
                </c:pt>
                <c:pt idx="7659">
                  <c:v>0.95838040100011523</c:v>
                </c:pt>
                <c:pt idx="7660">
                  <c:v>0.95840780100011524</c:v>
                </c:pt>
                <c:pt idx="7661">
                  <c:v>0.95843520100011526</c:v>
                </c:pt>
                <c:pt idx="7662">
                  <c:v>0.95846260100011527</c:v>
                </c:pt>
                <c:pt idx="7663">
                  <c:v>0.95849000100011528</c:v>
                </c:pt>
                <c:pt idx="7664">
                  <c:v>0.95851740100011529</c:v>
                </c:pt>
                <c:pt idx="7665">
                  <c:v>0.9585448010001153</c:v>
                </c:pt>
                <c:pt idx="7666">
                  <c:v>0.95857220100011531</c:v>
                </c:pt>
                <c:pt idx="7667">
                  <c:v>0.95859960100011532</c:v>
                </c:pt>
                <c:pt idx="7668">
                  <c:v>0.95862700100011533</c:v>
                </c:pt>
                <c:pt idx="7669">
                  <c:v>0.95865440100011534</c:v>
                </c:pt>
                <c:pt idx="7670">
                  <c:v>0.95868180100011535</c:v>
                </c:pt>
                <c:pt idx="7671">
                  <c:v>0.95870920100011536</c:v>
                </c:pt>
                <c:pt idx="7672">
                  <c:v>0.95873660100011537</c:v>
                </c:pt>
                <c:pt idx="7673">
                  <c:v>0.95876400100011538</c:v>
                </c:pt>
                <c:pt idx="7674">
                  <c:v>0.9587914010001154</c:v>
                </c:pt>
                <c:pt idx="7675">
                  <c:v>0.95881880100011541</c:v>
                </c:pt>
                <c:pt idx="7676">
                  <c:v>0.95884620100011542</c:v>
                </c:pt>
                <c:pt idx="7677">
                  <c:v>0.95887360100011543</c:v>
                </c:pt>
                <c:pt idx="7678">
                  <c:v>0.95890100100011544</c:v>
                </c:pt>
                <c:pt idx="7679">
                  <c:v>0.95892840100011545</c:v>
                </c:pt>
                <c:pt idx="7680">
                  <c:v>0.95895580100011546</c:v>
                </c:pt>
                <c:pt idx="7681">
                  <c:v>0.95898320100011547</c:v>
                </c:pt>
                <c:pt idx="7682">
                  <c:v>0.95901060100011548</c:v>
                </c:pt>
                <c:pt idx="7683">
                  <c:v>0.95903800100011549</c:v>
                </c:pt>
                <c:pt idx="7684">
                  <c:v>0.9590654010001155</c:v>
                </c:pt>
                <c:pt idx="7685">
                  <c:v>0.95909280100011551</c:v>
                </c:pt>
                <c:pt idx="7686">
                  <c:v>0.95912020100011552</c:v>
                </c:pt>
                <c:pt idx="7687">
                  <c:v>0.95914760100011554</c:v>
                </c:pt>
                <c:pt idx="7688">
                  <c:v>0.95917500100011555</c:v>
                </c:pt>
                <c:pt idx="7689">
                  <c:v>0.95920240100011556</c:v>
                </c:pt>
                <c:pt idx="7690">
                  <c:v>0.95922980100011557</c:v>
                </c:pt>
                <c:pt idx="7691">
                  <c:v>0.95925720100011558</c:v>
                </c:pt>
                <c:pt idx="7692">
                  <c:v>0.95928460100011559</c:v>
                </c:pt>
                <c:pt idx="7693">
                  <c:v>0.9593120010001156</c:v>
                </c:pt>
                <c:pt idx="7694">
                  <c:v>0.95933940100011561</c:v>
                </c:pt>
                <c:pt idx="7695">
                  <c:v>0.95936680100011562</c:v>
                </c:pt>
                <c:pt idx="7696">
                  <c:v>0.95939420100011563</c:v>
                </c:pt>
                <c:pt idx="7697">
                  <c:v>0.95942160100011564</c:v>
                </c:pt>
                <c:pt idx="7698">
                  <c:v>0.95944900100011565</c:v>
                </c:pt>
                <c:pt idx="7699">
                  <c:v>0.95947640100011566</c:v>
                </c:pt>
                <c:pt idx="7700">
                  <c:v>0.95950380100011567</c:v>
                </c:pt>
                <c:pt idx="7701">
                  <c:v>0.95953120100011569</c:v>
                </c:pt>
                <c:pt idx="7702">
                  <c:v>0.9595586010001157</c:v>
                </c:pt>
                <c:pt idx="7703">
                  <c:v>0.95958600100011571</c:v>
                </c:pt>
                <c:pt idx="7704">
                  <c:v>0.95961340100011572</c:v>
                </c:pt>
                <c:pt idx="7705">
                  <c:v>0.95964080100011573</c:v>
                </c:pt>
                <c:pt idx="7706">
                  <c:v>0.95966820100011574</c:v>
                </c:pt>
                <c:pt idx="7707">
                  <c:v>0.95969560100011575</c:v>
                </c:pt>
                <c:pt idx="7708">
                  <c:v>0.95972300100011576</c:v>
                </c:pt>
                <c:pt idx="7709">
                  <c:v>0.95975040100011577</c:v>
                </c:pt>
                <c:pt idx="7710">
                  <c:v>0.95977780100011578</c:v>
                </c:pt>
                <c:pt idx="7711">
                  <c:v>0.95980520100011579</c:v>
                </c:pt>
                <c:pt idx="7712">
                  <c:v>0.9598326010001158</c:v>
                </c:pt>
                <c:pt idx="7713">
                  <c:v>0.95986000100011581</c:v>
                </c:pt>
                <c:pt idx="7714">
                  <c:v>0.95988740100011583</c:v>
                </c:pt>
                <c:pt idx="7715">
                  <c:v>0.95991480100011584</c:v>
                </c:pt>
                <c:pt idx="7716">
                  <c:v>0.95994220100011585</c:v>
                </c:pt>
                <c:pt idx="7717">
                  <c:v>0.95996960100011586</c:v>
                </c:pt>
                <c:pt idx="7718">
                  <c:v>0.95999700100011587</c:v>
                </c:pt>
                <c:pt idx="7719">
                  <c:v>0.96002440100011588</c:v>
                </c:pt>
                <c:pt idx="7720">
                  <c:v>0.96005180100011589</c:v>
                </c:pt>
                <c:pt idx="7721">
                  <c:v>0.9600792010001159</c:v>
                </c:pt>
                <c:pt idx="7722">
                  <c:v>0.96010660100011591</c:v>
                </c:pt>
                <c:pt idx="7723">
                  <c:v>0.96013400100011592</c:v>
                </c:pt>
                <c:pt idx="7724">
                  <c:v>0.96016140100011593</c:v>
                </c:pt>
                <c:pt idx="7725">
                  <c:v>0.96018880100011594</c:v>
                </c:pt>
                <c:pt idx="7726">
                  <c:v>0.96021620100011595</c:v>
                </c:pt>
                <c:pt idx="7727">
                  <c:v>0.96024360100011596</c:v>
                </c:pt>
                <c:pt idx="7728">
                  <c:v>0.96027100100011598</c:v>
                </c:pt>
                <c:pt idx="7729">
                  <c:v>0.96029840100011599</c:v>
                </c:pt>
                <c:pt idx="7730">
                  <c:v>0.960325801000116</c:v>
                </c:pt>
                <c:pt idx="7731">
                  <c:v>0.96035320100011601</c:v>
                </c:pt>
                <c:pt idx="7732">
                  <c:v>0.96038060100011602</c:v>
                </c:pt>
                <c:pt idx="7733">
                  <c:v>0.96040800100011603</c:v>
                </c:pt>
                <c:pt idx="7734">
                  <c:v>0.96043540100011604</c:v>
                </c:pt>
                <c:pt idx="7735">
                  <c:v>0.96046280100011605</c:v>
                </c:pt>
                <c:pt idx="7736">
                  <c:v>0.96049020100011606</c:v>
                </c:pt>
                <c:pt idx="7737">
                  <c:v>0.96051760100011607</c:v>
                </c:pt>
                <c:pt idx="7738">
                  <c:v>0.96054500100011608</c:v>
                </c:pt>
                <c:pt idx="7739">
                  <c:v>0.96057240100011609</c:v>
                </c:pt>
                <c:pt idx="7740">
                  <c:v>0.9605998010001161</c:v>
                </c:pt>
                <c:pt idx="7741">
                  <c:v>0.96062720100011612</c:v>
                </c:pt>
                <c:pt idx="7742">
                  <c:v>0.96065460100011613</c:v>
                </c:pt>
                <c:pt idx="7743">
                  <c:v>0.96068200100011614</c:v>
                </c:pt>
                <c:pt idx="7744">
                  <c:v>0.96070940100011615</c:v>
                </c:pt>
                <c:pt idx="7745">
                  <c:v>0.96073680100011616</c:v>
                </c:pt>
                <c:pt idx="7746">
                  <c:v>0.96076420100011617</c:v>
                </c:pt>
                <c:pt idx="7747">
                  <c:v>0.96079160100011618</c:v>
                </c:pt>
                <c:pt idx="7748">
                  <c:v>0.96081900100011619</c:v>
                </c:pt>
                <c:pt idx="7749">
                  <c:v>0.9608464010001162</c:v>
                </c:pt>
                <c:pt idx="7750">
                  <c:v>0.96087380100011621</c:v>
                </c:pt>
                <c:pt idx="7751">
                  <c:v>0.96090120100011622</c:v>
                </c:pt>
                <c:pt idx="7752">
                  <c:v>0.96092860100011623</c:v>
                </c:pt>
                <c:pt idx="7753">
                  <c:v>0.96095600100011624</c:v>
                </c:pt>
                <c:pt idx="7754">
                  <c:v>0.96098340100011626</c:v>
                </c:pt>
                <c:pt idx="7755">
                  <c:v>0.96101080100011627</c:v>
                </c:pt>
                <c:pt idx="7756">
                  <c:v>0.96103820100011628</c:v>
                </c:pt>
                <c:pt idx="7757">
                  <c:v>0.96106560100011629</c:v>
                </c:pt>
                <c:pt idx="7758">
                  <c:v>0.9610930010001163</c:v>
                </c:pt>
                <c:pt idx="7759">
                  <c:v>0.96112040100011631</c:v>
                </c:pt>
                <c:pt idx="7760">
                  <c:v>0.96114780100011632</c:v>
                </c:pt>
                <c:pt idx="7761">
                  <c:v>0.96117520100011633</c:v>
                </c:pt>
                <c:pt idx="7762">
                  <c:v>0.96120260100011634</c:v>
                </c:pt>
                <c:pt idx="7763">
                  <c:v>0.96123000100011635</c:v>
                </c:pt>
                <c:pt idx="7764">
                  <c:v>0.96125740100011636</c:v>
                </c:pt>
                <c:pt idx="7765">
                  <c:v>0.96128480100011637</c:v>
                </c:pt>
                <c:pt idx="7766">
                  <c:v>0.96131220100011638</c:v>
                </c:pt>
                <c:pt idx="7767">
                  <c:v>0.96133960100011639</c:v>
                </c:pt>
                <c:pt idx="7768">
                  <c:v>0.96136700100011641</c:v>
                </c:pt>
                <c:pt idx="7769">
                  <c:v>0.96139440100011642</c:v>
                </c:pt>
                <c:pt idx="7770">
                  <c:v>0.96142180100011643</c:v>
                </c:pt>
                <c:pt idx="7771">
                  <c:v>0.96144920100011644</c:v>
                </c:pt>
                <c:pt idx="7772">
                  <c:v>0.96147660100011645</c:v>
                </c:pt>
                <c:pt idx="7773">
                  <c:v>0.96150400100011646</c:v>
                </c:pt>
                <c:pt idx="7774">
                  <c:v>0.96153140100011647</c:v>
                </c:pt>
                <c:pt idx="7775">
                  <c:v>0.96155880100011648</c:v>
                </c:pt>
                <c:pt idx="7776">
                  <c:v>0.96158620100011649</c:v>
                </c:pt>
                <c:pt idx="7777">
                  <c:v>0.9616136010001165</c:v>
                </c:pt>
                <c:pt idx="7778">
                  <c:v>0.96164100100011651</c:v>
                </c:pt>
                <c:pt idx="7779">
                  <c:v>0.96166840100011652</c:v>
                </c:pt>
                <c:pt idx="7780">
                  <c:v>0.96169580100011653</c:v>
                </c:pt>
                <c:pt idx="7781">
                  <c:v>0.96172320100011655</c:v>
                </c:pt>
                <c:pt idx="7782">
                  <c:v>0.96175060100011656</c:v>
                </c:pt>
                <c:pt idx="7783">
                  <c:v>0.96177800100011657</c:v>
                </c:pt>
                <c:pt idx="7784">
                  <c:v>0.96180540100011658</c:v>
                </c:pt>
                <c:pt idx="7785">
                  <c:v>0.96183280100011659</c:v>
                </c:pt>
                <c:pt idx="7786">
                  <c:v>0.9618602010001166</c:v>
                </c:pt>
                <c:pt idx="7787">
                  <c:v>0.96188760100011661</c:v>
                </c:pt>
                <c:pt idx="7788">
                  <c:v>0.96191500100011662</c:v>
                </c:pt>
                <c:pt idx="7789">
                  <c:v>0.96194240100011663</c:v>
                </c:pt>
                <c:pt idx="7790">
                  <c:v>0.96196980100011664</c:v>
                </c:pt>
                <c:pt idx="7791">
                  <c:v>0.96199720100011665</c:v>
                </c:pt>
                <c:pt idx="7792">
                  <c:v>0.96202460100011666</c:v>
                </c:pt>
                <c:pt idx="7793">
                  <c:v>0.96205200100011667</c:v>
                </c:pt>
                <c:pt idx="7794">
                  <c:v>0.96207940100011669</c:v>
                </c:pt>
                <c:pt idx="7795">
                  <c:v>0.9621068010001167</c:v>
                </c:pt>
                <c:pt idx="7796">
                  <c:v>0.96213420100011671</c:v>
                </c:pt>
                <c:pt idx="7797">
                  <c:v>0.96216160100011672</c:v>
                </c:pt>
                <c:pt idx="7798">
                  <c:v>0.96218900100011673</c:v>
                </c:pt>
                <c:pt idx="7799">
                  <c:v>0.96221640100011674</c:v>
                </c:pt>
                <c:pt idx="7800">
                  <c:v>0.96224380100011675</c:v>
                </c:pt>
                <c:pt idx="7801">
                  <c:v>0.96227120100011676</c:v>
                </c:pt>
                <c:pt idx="7802">
                  <c:v>0.96229860100011677</c:v>
                </c:pt>
                <c:pt idx="7803">
                  <c:v>0.96232600100011678</c:v>
                </c:pt>
                <c:pt idx="7804">
                  <c:v>0.96235340100011679</c:v>
                </c:pt>
                <c:pt idx="7805">
                  <c:v>0.9623808010001168</c:v>
                </c:pt>
                <c:pt idx="7806">
                  <c:v>0.96240820100011681</c:v>
                </c:pt>
                <c:pt idx="7807">
                  <c:v>0.96243560100011682</c:v>
                </c:pt>
                <c:pt idx="7808">
                  <c:v>0.96246300100011684</c:v>
                </c:pt>
                <c:pt idx="7809">
                  <c:v>0.96249040100011685</c:v>
                </c:pt>
                <c:pt idx="7810">
                  <c:v>0.96251780100011686</c:v>
                </c:pt>
                <c:pt idx="7811">
                  <c:v>0.96254520100011687</c:v>
                </c:pt>
                <c:pt idx="7812">
                  <c:v>0.96257260100011688</c:v>
                </c:pt>
                <c:pt idx="7813">
                  <c:v>0.96260000100011689</c:v>
                </c:pt>
                <c:pt idx="7814">
                  <c:v>0.9626274010001169</c:v>
                </c:pt>
                <c:pt idx="7815">
                  <c:v>0.96265480100011691</c:v>
                </c:pt>
                <c:pt idx="7816">
                  <c:v>0.96268220100011692</c:v>
                </c:pt>
                <c:pt idx="7817">
                  <c:v>0.96270960100011693</c:v>
                </c:pt>
                <c:pt idx="7818">
                  <c:v>0.96273700100011694</c:v>
                </c:pt>
                <c:pt idx="7819">
                  <c:v>0.96276440100011695</c:v>
                </c:pt>
                <c:pt idx="7820">
                  <c:v>0.96279180100011696</c:v>
                </c:pt>
                <c:pt idx="7821">
                  <c:v>0.96281920100011698</c:v>
                </c:pt>
                <c:pt idx="7822">
                  <c:v>0.96284660100011699</c:v>
                </c:pt>
                <c:pt idx="7823">
                  <c:v>0.962874001000117</c:v>
                </c:pt>
                <c:pt idx="7824">
                  <c:v>0.96290140100011701</c:v>
                </c:pt>
                <c:pt idx="7825">
                  <c:v>0.96292880100011702</c:v>
                </c:pt>
                <c:pt idx="7826">
                  <c:v>0.96295620100011703</c:v>
                </c:pt>
                <c:pt idx="7827">
                  <c:v>0.96298360100011704</c:v>
                </c:pt>
                <c:pt idx="7828">
                  <c:v>0.96301100100011705</c:v>
                </c:pt>
                <c:pt idx="7829">
                  <c:v>0.96303840100011706</c:v>
                </c:pt>
                <c:pt idx="7830">
                  <c:v>0.96306580100011707</c:v>
                </c:pt>
                <c:pt idx="7831">
                  <c:v>0.96309320100011708</c:v>
                </c:pt>
                <c:pt idx="7832">
                  <c:v>0.96312060100011709</c:v>
                </c:pt>
                <c:pt idx="7833">
                  <c:v>0.9631480010001171</c:v>
                </c:pt>
                <c:pt idx="7834">
                  <c:v>0.96317540100011712</c:v>
                </c:pt>
                <c:pt idx="7835">
                  <c:v>0.96320280100011713</c:v>
                </c:pt>
                <c:pt idx="7836">
                  <c:v>0.96323020100011714</c:v>
                </c:pt>
                <c:pt idx="7837">
                  <c:v>0.96325760100011715</c:v>
                </c:pt>
                <c:pt idx="7838">
                  <c:v>0.96328500100011716</c:v>
                </c:pt>
                <c:pt idx="7839">
                  <c:v>0.96331240100011717</c:v>
                </c:pt>
                <c:pt idx="7840">
                  <c:v>0.96333980100011718</c:v>
                </c:pt>
                <c:pt idx="7841">
                  <c:v>0.96336720100011719</c:v>
                </c:pt>
                <c:pt idx="7842">
                  <c:v>0.9633946010001172</c:v>
                </c:pt>
                <c:pt idx="7843">
                  <c:v>0.96342200100011721</c:v>
                </c:pt>
                <c:pt idx="7844">
                  <c:v>0.96344940100011722</c:v>
                </c:pt>
                <c:pt idx="7845">
                  <c:v>0.96347680100011723</c:v>
                </c:pt>
                <c:pt idx="7846">
                  <c:v>0.96350420100011724</c:v>
                </c:pt>
                <c:pt idx="7847">
                  <c:v>0.96353160100011725</c:v>
                </c:pt>
                <c:pt idx="7848">
                  <c:v>0.96355900100011727</c:v>
                </c:pt>
                <c:pt idx="7849">
                  <c:v>0.96358640100011728</c:v>
                </c:pt>
                <c:pt idx="7850">
                  <c:v>0.96361380100011729</c:v>
                </c:pt>
                <c:pt idx="7851">
                  <c:v>0.9636412010001173</c:v>
                </c:pt>
                <c:pt idx="7852">
                  <c:v>0.96366860100011731</c:v>
                </c:pt>
                <c:pt idx="7853">
                  <c:v>0.96369600100011732</c:v>
                </c:pt>
                <c:pt idx="7854">
                  <c:v>0.96372340100011733</c:v>
                </c:pt>
                <c:pt idx="7855">
                  <c:v>0.96375080100011734</c:v>
                </c:pt>
                <c:pt idx="7856">
                  <c:v>0.96377820100011735</c:v>
                </c:pt>
                <c:pt idx="7857">
                  <c:v>0.96380560100011736</c:v>
                </c:pt>
                <c:pt idx="7858">
                  <c:v>0.96383300100011737</c:v>
                </c:pt>
                <c:pt idx="7859">
                  <c:v>0.96386040100011738</c:v>
                </c:pt>
                <c:pt idx="7860">
                  <c:v>0.96388780100011739</c:v>
                </c:pt>
                <c:pt idx="7861">
                  <c:v>0.96391520100011741</c:v>
                </c:pt>
                <c:pt idx="7862">
                  <c:v>0.96394260100011742</c:v>
                </c:pt>
                <c:pt idx="7863">
                  <c:v>0.96397000100011743</c:v>
                </c:pt>
                <c:pt idx="7864">
                  <c:v>0.96399740100011744</c:v>
                </c:pt>
                <c:pt idx="7865">
                  <c:v>0.96402480100011745</c:v>
                </c:pt>
                <c:pt idx="7866">
                  <c:v>0.96405220100011746</c:v>
                </c:pt>
                <c:pt idx="7867">
                  <c:v>0.96407960100011747</c:v>
                </c:pt>
                <c:pt idx="7868">
                  <c:v>0.96410700100011748</c:v>
                </c:pt>
                <c:pt idx="7869">
                  <c:v>0.96413440100011749</c:v>
                </c:pt>
                <c:pt idx="7870">
                  <c:v>0.9641618010001175</c:v>
                </c:pt>
                <c:pt idx="7871">
                  <c:v>0.96418920100011751</c:v>
                </c:pt>
                <c:pt idx="7872">
                  <c:v>0.96421660100011752</c:v>
                </c:pt>
                <c:pt idx="7873">
                  <c:v>0.96424400100011753</c:v>
                </c:pt>
                <c:pt idx="7874">
                  <c:v>0.96427140100011755</c:v>
                </c:pt>
                <c:pt idx="7875">
                  <c:v>0.96429880100011756</c:v>
                </c:pt>
                <c:pt idx="7876">
                  <c:v>0.96432620100011757</c:v>
                </c:pt>
                <c:pt idx="7877">
                  <c:v>0.96435360100011758</c:v>
                </c:pt>
                <c:pt idx="7878">
                  <c:v>0.96438100100011759</c:v>
                </c:pt>
                <c:pt idx="7879">
                  <c:v>0.9644084010001176</c:v>
                </c:pt>
                <c:pt idx="7880">
                  <c:v>0.96443580100011761</c:v>
                </c:pt>
                <c:pt idx="7881">
                  <c:v>0.96446320100011762</c:v>
                </c:pt>
                <c:pt idx="7882">
                  <c:v>0.96449060100011763</c:v>
                </c:pt>
                <c:pt idx="7883">
                  <c:v>0.96451800100011764</c:v>
                </c:pt>
                <c:pt idx="7884">
                  <c:v>0.96454540100011765</c:v>
                </c:pt>
                <c:pt idx="7885">
                  <c:v>0.96457280100011766</c:v>
                </c:pt>
                <c:pt idx="7886">
                  <c:v>0.96460020100011767</c:v>
                </c:pt>
                <c:pt idx="7887">
                  <c:v>0.96462760100011768</c:v>
                </c:pt>
                <c:pt idx="7888">
                  <c:v>0.9646550010001177</c:v>
                </c:pt>
                <c:pt idx="7889">
                  <c:v>0.96468240100011771</c:v>
                </c:pt>
                <c:pt idx="7890">
                  <c:v>0.96470980100011772</c:v>
                </c:pt>
                <c:pt idx="7891">
                  <c:v>0.96473720100011773</c:v>
                </c:pt>
                <c:pt idx="7892">
                  <c:v>0.96476460100011774</c:v>
                </c:pt>
                <c:pt idx="7893">
                  <c:v>0.96479200100011775</c:v>
                </c:pt>
                <c:pt idx="7894">
                  <c:v>0.96481940100011776</c:v>
                </c:pt>
                <c:pt idx="7895">
                  <c:v>0.96484680100011777</c:v>
                </c:pt>
                <c:pt idx="7896">
                  <c:v>0.96487420100011778</c:v>
                </c:pt>
                <c:pt idx="7897">
                  <c:v>0.96490160100011779</c:v>
                </c:pt>
                <c:pt idx="7898">
                  <c:v>0.9649290010001178</c:v>
                </c:pt>
                <c:pt idx="7899">
                  <c:v>0.96495640100011781</c:v>
                </c:pt>
                <c:pt idx="7900">
                  <c:v>0.96498380100011782</c:v>
                </c:pt>
                <c:pt idx="7901">
                  <c:v>0.96501120100011784</c:v>
                </c:pt>
                <c:pt idx="7902">
                  <c:v>0.96503860100011785</c:v>
                </c:pt>
                <c:pt idx="7903">
                  <c:v>0.96506600100011786</c:v>
                </c:pt>
                <c:pt idx="7904">
                  <c:v>0.96509340100011787</c:v>
                </c:pt>
                <c:pt idx="7905">
                  <c:v>0.96512080100011788</c:v>
                </c:pt>
                <c:pt idx="7906">
                  <c:v>0.96514820100011789</c:v>
                </c:pt>
                <c:pt idx="7907">
                  <c:v>0.9651756010001179</c:v>
                </c:pt>
                <c:pt idx="7908">
                  <c:v>0.96520300100011791</c:v>
                </c:pt>
                <c:pt idx="7909">
                  <c:v>0.96523040100011792</c:v>
                </c:pt>
                <c:pt idx="7910">
                  <c:v>0.96525780100011793</c:v>
                </c:pt>
                <c:pt idx="7911">
                  <c:v>0.96528520100011794</c:v>
                </c:pt>
                <c:pt idx="7912">
                  <c:v>0.96531260100011795</c:v>
                </c:pt>
                <c:pt idx="7913">
                  <c:v>0.96533540100011794</c:v>
                </c:pt>
                <c:pt idx="7914">
                  <c:v>0.96535820100011793</c:v>
                </c:pt>
                <c:pt idx="7915">
                  <c:v>0.96538100100011792</c:v>
                </c:pt>
                <c:pt idx="7916">
                  <c:v>0.96540380100011791</c:v>
                </c:pt>
                <c:pt idx="7917">
                  <c:v>0.9654266010001179</c:v>
                </c:pt>
                <c:pt idx="7918">
                  <c:v>0.96544940100011789</c:v>
                </c:pt>
                <c:pt idx="7919">
                  <c:v>0.96547220100011788</c:v>
                </c:pt>
                <c:pt idx="7920">
                  <c:v>0.96549500100011787</c:v>
                </c:pt>
                <c:pt idx="7921">
                  <c:v>0.96551780100011786</c:v>
                </c:pt>
                <c:pt idx="7922">
                  <c:v>0.96554060100011785</c:v>
                </c:pt>
                <c:pt idx="7923">
                  <c:v>0.96556340100011784</c:v>
                </c:pt>
                <c:pt idx="7924">
                  <c:v>0.96558620100011783</c:v>
                </c:pt>
                <c:pt idx="7925">
                  <c:v>0.96560900100011782</c:v>
                </c:pt>
                <c:pt idx="7926">
                  <c:v>0.96563180100011781</c:v>
                </c:pt>
                <c:pt idx="7927">
                  <c:v>0.9656546010001178</c:v>
                </c:pt>
                <c:pt idx="7928">
                  <c:v>0.96567740100011779</c:v>
                </c:pt>
                <c:pt idx="7929">
                  <c:v>0.96570020100011777</c:v>
                </c:pt>
                <c:pt idx="7930">
                  <c:v>0.96572300100011776</c:v>
                </c:pt>
                <c:pt idx="7931">
                  <c:v>0.96574580100011775</c:v>
                </c:pt>
                <c:pt idx="7932">
                  <c:v>0.96576860100011774</c:v>
                </c:pt>
                <c:pt idx="7933">
                  <c:v>0.96579140100011773</c:v>
                </c:pt>
                <c:pt idx="7934">
                  <c:v>0.96581420100011772</c:v>
                </c:pt>
                <c:pt idx="7935">
                  <c:v>0.96583700100011771</c:v>
                </c:pt>
                <c:pt idx="7936">
                  <c:v>0.9658598010001177</c:v>
                </c:pt>
                <c:pt idx="7937">
                  <c:v>0.96588260100011769</c:v>
                </c:pt>
                <c:pt idx="7938">
                  <c:v>0.96590540100011768</c:v>
                </c:pt>
                <c:pt idx="7939">
                  <c:v>0.96592820100011767</c:v>
                </c:pt>
                <c:pt idx="7940">
                  <c:v>0.96595100100011766</c:v>
                </c:pt>
                <c:pt idx="7941">
                  <c:v>0.96597380100011765</c:v>
                </c:pt>
                <c:pt idx="7942">
                  <c:v>0.96599660100011764</c:v>
                </c:pt>
                <c:pt idx="7943">
                  <c:v>0.96601940100011763</c:v>
                </c:pt>
                <c:pt idx="7944">
                  <c:v>0.96604220100011762</c:v>
                </c:pt>
                <c:pt idx="7945">
                  <c:v>0.96606500100011761</c:v>
                </c:pt>
                <c:pt idx="7946">
                  <c:v>0.9660878010001176</c:v>
                </c:pt>
                <c:pt idx="7947">
                  <c:v>0.96611060100011759</c:v>
                </c:pt>
                <c:pt idx="7948">
                  <c:v>0.96613340100011758</c:v>
                </c:pt>
                <c:pt idx="7949">
                  <c:v>0.96615620100011756</c:v>
                </c:pt>
                <c:pt idx="7950">
                  <c:v>0.96617900100011755</c:v>
                </c:pt>
                <c:pt idx="7951">
                  <c:v>0.96620180100011754</c:v>
                </c:pt>
                <c:pt idx="7952">
                  <c:v>0.96622460100011753</c:v>
                </c:pt>
                <c:pt idx="7953">
                  <c:v>0.96624740100011752</c:v>
                </c:pt>
                <c:pt idx="7954">
                  <c:v>0.96627020100011751</c:v>
                </c:pt>
                <c:pt idx="7955">
                  <c:v>0.9662930010001175</c:v>
                </c:pt>
                <c:pt idx="7956">
                  <c:v>0.96631580100011749</c:v>
                </c:pt>
                <c:pt idx="7957">
                  <c:v>0.96633860100011748</c:v>
                </c:pt>
                <c:pt idx="7958">
                  <c:v>0.96636140100011747</c:v>
                </c:pt>
                <c:pt idx="7959">
                  <c:v>0.96638420100011746</c:v>
                </c:pt>
                <c:pt idx="7960">
                  <c:v>0.96640700100011745</c:v>
                </c:pt>
                <c:pt idx="7961">
                  <c:v>0.96642980100011744</c:v>
                </c:pt>
                <c:pt idx="7962">
                  <c:v>0.96645260100011743</c:v>
                </c:pt>
                <c:pt idx="7963">
                  <c:v>0.96647540100011742</c:v>
                </c:pt>
                <c:pt idx="7964">
                  <c:v>0.96649820100011741</c:v>
                </c:pt>
                <c:pt idx="7965">
                  <c:v>0.9665210010001174</c:v>
                </c:pt>
                <c:pt idx="7966">
                  <c:v>0.96654380100011739</c:v>
                </c:pt>
                <c:pt idx="7967">
                  <c:v>0.96656660100011738</c:v>
                </c:pt>
                <c:pt idx="7968">
                  <c:v>0.96658940100011737</c:v>
                </c:pt>
                <c:pt idx="7969">
                  <c:v>0.96661220100011735</c:v>
                </c:pt>
                <c:pt idx="7970">
                  <c:v>0.96663500100011734</c:v>
                </c:pt>
                <c:pt idx="7971">
                  <c:v>0.96665780100011733</c:v>
                </c:pt>
                <c:pt idx="7972">
                  <c:v>0.96668060100011732</c:v>
                </c:pt>
                <c:pt idx="7973">
                  <c:v>0.96670340100011731</c:v>
                </c:pt>
                <c:pt idx="7974">
                  <c:v>0.9667262010001173</c:v>
                </c:pt>
                <c:pt idx="7975">
                  <c:v>0.96674900100011729</c:v>
                </c:pt>
                <c:pt idx="7976">
                  <c:v>0.96677180100011728</c:v>
                </c:pt>
                <c:pt idx="7977">
                  <c:v>0.96679460100011727</c:v>
                </c:pt>
                <c:pt idx="7978">
                  <c:v>0.96681740100011726</c:v>
                </c:pt>
                <c:pt idx="7979">
                  <c:v>0.96684020100011725</c:v>
                </c:pt>
                <c:pt idx="7980">
                  <c:v>0.96686300100011724</c:v>
                </c:pt>
                <c:pt idx="7981">
                  <c:v>0.96688580100011723</c:v>
                </c:pt>
                <c:pt idx="7982">
                  <c:v>0.96690860100011722</c:v>
                </c:pt>
                <c:pt idx="7983">
                  <c:v>0.96693140100011721</c:v>
                </c:pt>
                <c:pt idx="7984">
                  <c:v>0.9669542010001172</c:v>
                </c:pt>
                <c:pt idx="7985">
                  <c:v>0.96697700100011719</c:v>
                </c:pt>
                <c:pt idx="7986">
                  <c:v>0.96699980100011718</c:v>
                </c:pt>
                <c:pt idx="7987">
                  <c:v>0.96702260100011717</c:v>
                </c:pt>
                <c:pt idx="7988">
                  <c:v>0.96704540100011716</c:v>
                </c:pt>
                <c:pt idx="7989">
                  <c:v>0.96706820100011714</c:v>
                </c:pt>
                <c:pt idx="7990">
                  <c:v>0.96709100100011713</c:v>
                </c:pt>
                <c:pt idx="7991">
                  <c:v>0.96711380100011712</c:v>
                </c:pt>
                <c:pt idx="7992">
                  <c:v>0.96713660100011711</c:v>
                </c:pt>
                <c:pt idx="7993">
                  <c:v>0.9671594010001171</c:v>
                </c:pt>
                <c:pt idx="7994">
                  <c:v>0.96718220100011709</c:v>
                </c:pt>
                <c:pt idx="7995">
                  <c:v>0.96720500100011708</c:v>
                </c:pt>
                <c:pt idx="7996">
                  <c:v>0.96722780100011707</c:v>
                </c:pt>
                <c:pt idx="7997">
                  <c:v>0.96725060100011706</c:v>
                </c:pt>
                <c:pt idx="7998">
                  <c:v>0.96727340100011705</c:v>
                </c:pt>
                <c:pt idx="7999">
                  <c:v>0.96729620100011704</c:v>
                </c:pt>
                <c:pt idx="8000">
                  <c:v>0.96731900100011703</c:v>
                </c:pt>
                <c:pt idx="8001">
                  <c:v>0.96734180100011702</c:v>
                </c:pt>
                <c:pt idx="8002">
                  <c:v>0.96736460100011701</c:v>
                </c:pt>
                <c:pt idx="8003">
                  <c:v>0.967387401000117</c:v>
                </c:pt>
                <c:pt idx="8004">
                  <c:v>0.96741020100011699</c:v>
                </c:pt>
                <c:pt idx="8005">
                  <c:v>0.96743300100011698</c:v>
                </c:pt>
                <c:pt idx="8006">
                  <c:v>0.96745580100011697</c:v>
                </c:pt>
                <c:pt idx="8007">
                  <c:v>0.96747860100011696</c:v>
                </c:pt>
                <c:pt idx="8008">
                  <c:v>0.96750140100011695</c:v>
                </c:pt>
                <c:pt idx="8009">
                  <c:v>0.96752420100011693</c:v>
                </c:pt>
                <c:pt idx="8010">
                  <c:v>0.96754700100011692</c:v>
                </c:pt>
                <c:pt idx="8011">
                  <c:v>0.96756980100011691</c:v>
                </c:pt>
                <c:pt idx="8012">
                  <c:v>0.9675926010001169</c:v>
                </c:pt>
                <c:pt idx="8013">
                  <c:v>0.96761540100011689</c:v>
                </c:pt>
                <c:pt idx="8014">
                  <c:v>0.96763820100011688</c:v>
                </c:pt>
                <c:pt idx="8015">
                  <c:v>0.96766100100011687</c:v>
                </c:pt>
                <c:pt idx="8016">
                  <c:v>0.96768380100011686</c:v>
                </c:pt>
                <c:pt idx="8017">
                  <c:v>0.96770660100011685</c:v>
                </c:pt>
                <c:pt idx="8018">
                  <c:v>0.96772940100011684</c:v>
                </c:pt>
                <c:pt idx="8019">
                  <c:v>0.96775220100011683</c:v>
                </c:pt>
                <c:pt idx="8020">
                  <c:v>0.96777500100011682</c:v>
                </c:pt>
                <c:pt idx="8021">
                  <c:v>0.96779780100011681</c:v>
                </c:pt>
                <c:pt idx="8022">
                  <c:v>0.9678206010001168</c:v>
                </c:pt>
                <c:pt idx="8023">
                  <c:v>0.96784340100011679</c:v>
                </c:pt>
                <c:pt idx="8024">
                  <c:v>0.96786620100011678</c:v>
                </c:pt>
                <c:pt idx="8025">
                  <c:v>0.96788900100011677</c:v>
                </c:pt>
                <c:pt idx="8026">
                  <c:v>0.96791180100011676</c:v>
                </c:pt>
                <c:pt idx="8027">
                  <c:v>0.96793460100011675</c:v>
                </c:pt>
                <c:pt idx="8028">
                  <c:v>0.96795740100011674</c:v>
                </c:pt>
                <c:pt idx="8029">
                  <c:v>0.96798020100011672</c:v>
                </c:pt>
                <c:pt idx="8030">
                  <c:v>0.96800300100011671</c:v>
                </c:pt>
                <c:pt idx="8031">
                  <c:v>0.9680258010001167</c:v>
                </c:pt>
                <c:pt idx="8032">
                  <c:v>0.96804860100011669</c:v>
                </c:pt>
                <c:pt idx="8033">
                  <c:v>0.96807140100011668</c:v>
                </c:pt>
                <c:pt idx="8034">
                  <c:v>0.96809420100011667</c:v>
                </c:pt>
                <c:pt idx="8035">
                  <c:v>0.96811700100011666</c:v>
                </c:pt>
                <c:pt idx="8036">
                  <c:v>0.96813980100011665</c:v>
                </c:pt>
                <c:pt idx="8037">
                  <c:v>0.96816260100011664</c:v>
                </c:pt>
                <c:pt idx="8038">
                  <c:v>0.96818540100011663</c:v>
                </c:pt>
                <c:pt idx="8039">
                  <c:v>0.96820820100011662</c:v>
                </c:pt>
                <c:pt idx="8040">
                  <c:v>0.96823100100011661</c:v>
                </c:pt>
                <c:pt idx="8041">
                  <c:v>0.9682538010001166</c:v>
                </c:pt>
                <c:pt idx="8042">
                  <c:v>0.96827660100011659</c:v>
                </c:pt>
                <c:pt idx="8043">
                  <c:v>0.96829940100011658</c:v>
                </c:pt>
                <c:pt idx="8044">
                  <c:v>0.96832220100011657</c:v>
                </c:pt>
                <c:pt idx="8045">
                  <c:v>0.96834500100011656</c:v>
                </c:pt>
                <c:pt idx="8046">
                  <c:v>0.96836780100011655</c:v>
                </c:pt>
                <c:pt idx="8047">
                  <c:v>0.96839060100011654</c:v>
                </c:pt>
                <c:pt idx="8048">
                  <c:v>0.96841340100011652</c:v>
                </c:pt>
                <c:pt idx="8049">
                  <c:v>0.96843620100011651</c:v>
                </c:pt>
                <c:pt idx="8050">
                  <c:v>0.9684590010001165</c:v>
                </c:pt>
                <c:pt idx="8051">
                  <c:v>0.96848180100011649</c:v>
                </c:pt>
                <c:pt idx="8052">
                  <c:v>0.96850460100011648</c:v>
                </c:pt>
                <c:pt idx="8053">
                  <c:v>0.96852740100011647</c:v>
                </c:pt>
                <c:pt idx="8054">
                  <c:v>0.96855020100011646</c:v>
                </c:pt>
                <c:pt idx="8055">
                  <c:v>0.96857300100011645</c:v>
                </c:pt>
                <c:pt idx="8056">
                  <c:v>0.96859580100011644</c:v>
                </c:pt>
                <c:pt idx="8057">
                  <c:v>0.96861860100011643</c:v>
                </c:pt>
                <c:pt idx="8058">
                  <c:v>0.96864140100011642</c:v>
                </c:pt>
                <c:pt idx="8059">
                  <c:v>0.96866420100011641</c:v>
                </c:pt>
                <c:pt idx="8060">
                  <c:v>0.9686870010001164</c:v>
                </c:pt>
                <c:pt idx="8061">
                  <c:v>0.96870980100011639</c:v>
                </c:pt>
                <c:pt idx="8062">
                  <c:v>0.96873260100011638</c:v>
                </c:pt>
                <c:pt idx="8063">
                  <c:v>0.96875540100011637</c:v>
                </c:pt>
                <c:pt idx="8064">
                  <c:v>0.96877820100011636</c:v>
                </c:pt>
                <c:pt idx="8065">
                  <c:v>0.96880100100011635</c:v>
                </c:pt>
                <c:pt idx="8066">
                  <c:v>0.96882380100011634</c:v>
                </c:pt>
                <c:pt idx="8067">
                  <c:v>0.96884660100011633</c:v>
                </c:pt>
                <c:pt idx="8068">
                  <c:v>0.96886940100011631</c:v>
                </c:pt>
                <c:pt idx="8069">
                  <c:v>0.9688922010001163</c:v>
                </c:pt>
                <c:pt idx="8070">
                  <c:v>0.96891500100011629</c:v>
                </c:pt>
                <c:pt idx="8071">
                  <c:v>0.96893780100011628</c:v>
                </c:pt>
                <c:pt idx="8072">
                  <c:v>0.96896060100011627</c:v>
                </c:pt>
                <c:pt idx="8073">
                  <c:v>0.96898340100011626</c:v>
                </c:pt>
                <c:pt idx="8074">
                  <c:v>0.96900620100011625</c:v>
                </c:pt>
                <c:pt idx="8075">
                  <c:v>0.96902900100011624</c:v>
                </c:pt>
                <c:pt idx="8076">
                  <c:v>0.96905180100011623</c:v>
                </c:pt>
                <c:pt idx="8077">
                  <c:v>0.96907460100011622</c:v>
                </c:pt>
                <c:pt idx="8078">
                  <c:v>0.96909740100011621</c:v>
                </c:pt>
                <c:pt idx="8079">
                  <c:v>0.9691202010001162</c:v>
                </c:pt>
                <c:pt idx="8080">
                  <c:v>0.96914300100011619</c:v>
                </c:pt>
                <c:pt idx="8081">
                  <c:v>0.96916580100011618</c:v>
                </c:pt>
                <c:pt idx="8082">
                  <c:v>0.96918860100011617</c:v>
                </c:pt>
                <c:pt idx="8083">
                  <c:v>0.96921140100011616</c:v>
                </c:pt>
                <c:pt idx="8084">
                  <c:v>0.96923420100011615</c:v>
                </c:pt>
                <c:pt idx="8085">
                  <c:v>0.96925700100011614</c:v>
                </c:pt>
                <c:pt idx="8086">
                  <c:v>0.96927980100011613</c:v>
                </c:pt>
                <c:pt idx="8087">
                  <c:v>0.96930260100011612</c:v>
                </c:pt>
                <c:pt idx="8088">
                  <c:v>0.9693254010001161</c:v>
                </c:pt>
                <c:pt idx="8089">
                  <c:v>0.96934820100011609</c:v>
                </c:pt>
                <c:pt idx="8090">
                  <c:v>0.96937100100011608</c:v>
                </c:pt>
                <c:pt idx="8091">
                  <c:v>0.96939380100011607</c:v>
                </c:pt>
                <c:pt idx="8092">
                  <c:v>0.96941660100011606</c:v>
                </c:pt>
                <c:pt idx="8093">
                  <c:v>0.96943940100011605</c:v>
                </c:pt>
                <c:pt idx="8094">
                  <c:v>0.96946220100011604</c:v>
                </c:pt>
                <c:pt idx="8095">
                  <c:v>0.96948500100011603</c:v>
                </c:pt>
                <c:pt idx="8096">
                  <c:v>0.96950780100011602</c:v>
                </c:pt>
                <c:pt idx="8097">
                  <c:v>0.96953060100011601</c:v>
                </c:pt>
                <c:pt idx="8098">
                  <c:v>0.969553401000116</c:v>
                </c:pt>
                <c:pt idx="8099">
                  <c:v>0.96957620100011599</c:v>
                </c:pt>
                <c:pt idx="8100">
                  <c:v>0.96959900100011598</c:v>
                </c:pt>
                <c:pt idx="8101">
                  <c:v>0.96962180100011597</c:v>
                </c:pt>
                <c:pt idx="8102">
                  <c:v>0.96964460100011596</c:v>
                </c:pt>
                <c:pt idx="8103">
                  <c:v>0.96966740100011595</c:v>
                </c:pt>
                <c:pt idx="8104">
                  <c:v>0.96969020100011594</c:v>
                </c:pt>
                <c:pt idx="8105">
                  <c:v>0.96971300100011593</c:v>
                </c:pt>
                <c:pt idx="8106">
                  <c:v>0.96973580100011592</c:v>
                </c:pt>
                <c:pt idx="8107">
                  <c:v>0.96975860100011591</c:v>
                </c:pt>
                <c:pt idx="8108">
                  <c:v>0.96978140100011589</c:v>
                </c:pt>
                <c:pt idx="8109">
                  <c:v>0.96980420100011588</c:v>
                </c:pt>
                <c:pt idx="8110">
                  <c:v>0.96982700100011587</c:v>
                </c:pt>
                <c:pt idx="8111">
                  <c:v>0.96984980100011586</c:v>
                </c:pt>
                <c:pt idx="8112">
                  <c:v>0.96987260100011585</c:v>
                </c:pt>
                <c:pt idx="8113">
                  <c:v>0.96989540100011584</c:v>
                </c:pt>
                <c:pt idx="8114">
                  <c:v>0.96991820100011583</c:v>
                </c:pt>
                <c:pt idx="8115">
                  <c:v>0.96994100100011582</c:v>
                </c:pt>
                <c:pt idx="8116">
                  <c:v>0.96996380100011581</c:v>
                </c:pt>
                <c:pt idx="8117">
                  <c:v>0.9699866010001158</c:v>
                </c:pt>
                <c:pt idx="8118">
                  <c:v>0.97000940100011579</c:v>
                </c:pt>
                <c:pt idx="8119">
                  <c:v>0.97003220100011578</c:v>
                </c:pt>
                <c:pt idx="8120">
                  <c:v>0.97005500100011577</c:v>
                </c:pt>
                <c:pt idx="8121">
                  <c:v>0.97007780100011576</c:v>
                </c:pt>
                <c:pt idx="8122">
                  <c:v>0.97010060100011575</c:v>
                </c:pt>
                <c:pt idx="8123">
                  <c:v>0.97012340100011574</c:v>
                </c:pt>
                <c:pt idx="8124">
                  <c:v>0.97014620100011573</c:v>
                </c:pt>
                <c:pt idx="8125">
                  <c:v>0.97016900100011572</c:v>
                </c:pt>
                <c:pt idx="8126">
                  <c:v>0.97019180100011571</c:v>
                </c:pt>
                <c:pt idx="8127">
                  <c:v>0.9702146010001157</c:v>
                </c:pt>
                <c:pt idx="8128">
                  <c:v>0.97023740100011568</c:v>
                </c:pt>
                <c:pt idx="8129">
                  <c:v>0.97026020100011567</c:v>
                </c:pt>
                <c:pt idx="8130">
                  <c:v>0.97028300100011566</c:v>
                </c:pt>
                <c:pt idx="8131">
                  <c:v>0.97030580100011565</c:v>
                </c:pt>
                <c:pt idx="8132">
                  <c:v>0.97032860100011564</c:v>
                </c:pt>
                <c:pt idx="8133">
                  <c:v>0.97035140100011563</c:v>
                </c:pt>
                <c:pt idx="8134">
                  <c:v>0.97037420100011562</c:v>
                </c:pt>
                <c:pt idx="8135">
                  <c:v>0.97039700100011561</c:v>
                </c:pt>
                <c:pt idx="8136">
                  <c:v>0.9704198010001156</c:v>
                </c:pt>
                <c:pt idx="8137">
                  <c:v>0.97044260100011559</c:v>
                </c:pt>
                <c:pt idx="8138">
                  <c:v>0.97046540100011558</c:v>
                </c:pt>
                <c:pt idx="8139">
                  <c:v>0.97048820100011557</c:v>
                </c:pt>
                <c:pt idx="8140">
                  <c:v>0.97051100100011556</c:v>
                </c:pt>
                <c:pt idx="8141">
                  <c:v>0.97053380100011555</c:v>
                </c:pt>
                <c:pt idx="8142">
                  <c:v>0.97055660100011554</c:v>
                </c:pt>
                <c:pt idx="8143">
                  <c:v>0.97057940100011553</c:v>
                </c:pt>
                <c:pt idx="8144">
                  <c:v>0.97060220100011552</c:v>
                </c:pt>
                <c:pt idx="8145">
                  <c:v>0.97062500100011551</c:v>
                </c:pt>
                <c:pt idx="8146">
                  <c:v>0.9706478010001155</c:v>
                </c:pt>
                <c:pt idx="8147">
                  <c:v>0.97067060100011548</c:v>
                </c:pt>
                <c:pt idx="8148">
                  <c:v>0.97069340100011547</c:v>
                </c:pt>
                <c:pt idx="8149">
                  <c:v>0.97071620100011546</c:v>
                </c:pt>
                <c:pt idx="8150">
                  <c:v>0.97073900100011545</c:v>
                </c:pt>
                <c:pt idx="8151">
                  <c:v>0.97076180100011544</c:v>
                </c:pt>
                <c:pt idx="8152">
                  <c:v>0.97078460100011543</c:v>
                </c:pt>
                <c:pt idx="8153">
                  <c:v>0.97080740100011542</c:v>
                </c:pt>
                <c:pt idx="8154">
                  <c:v>0.97083020100011541</c:v>
                </c:pt>
                <c:pt idx="8155">
                  <c:v>0.9708530010001154</c:v>
                </c:pt>
                <c:pt idx="8156">
                  <c:v>0.97087580100011539</c:v>
                </c:pt>
                <c:pt idx="8157">
                  <c:v>0.97089860100011538</c:v>
                </c:pt>
                <c:pt idx="8158">
                  <c:v>0.97092140100011537</c:v>
                </c:pt>
                <c:pt idx="8159">
                  <c:v>0.97094420100011536</c:v>
                </c:pt>
                <c:pt idx="8160">
                  <c:v>0.97096700100011535</c:v>
                </c:pt>
                <c:pt idx="8161">
                  <c:v>0.97098980100011534</c:v>
                </c:pt>
                <c:pt idx="8162">
                  <c:v>0.97101260100011533</c:v>
                </c:pt>
                <c:pt idx="8163">
                  <c:v>0.97103540100011532</c:v>
                </c:pt>
                <c:pt idx="8164">
                  <c:v>0.97105820100011531</c:v>
                </c:pt>
                <c:pt idx="8165">
                  <c:v>0.9710810010001153</c:v>
                </c:pt>
                <c:pt idx="8166">
                  <c:v>0.97110380100011529</c:v>
                </c:pt>
                <c:pt idx="8167">
                  <c:v>0.97112660100011527</c:v>
                </c:pt>
                <c:pt idx="8168">
                  <c:v>0.97114940100011526</c:v>
                </c:pt>
                <c:pt idx="8169">
                  <c:v>0.97117220100011525</c:v>
                </c:pt>
                <c:pt idx="8170">
                  <c:v>0.97119500100011524</c:v>
                </c:pt>
                <c:pt idx="8171">
                  <c:v>0.97121780100011523</c:v>
                </c:pt>
                <c:pt idx="8172">
                  <c:v>0.97124060100011522</c:v>
                </c:pt>
                <c:pt idx="8173">
                  <c:v>0.97126340100011521</c:v>
                </c:pt>
                <c:pt idx="8174">
                  <c:v>0.9712862010001152</c:v>
                </c:pt>
                <c:pt idx="8175">
                  <c:v>0.97130900100011519</c:v>
                </c:pt>
                <c:pt idx="8176">
                  <c:v>0.97133180100011518</c:v>
                </c:pt>
                <c:pt idx="8177">
                  <c:v>0.97135460100011517</c:v>
                </c:pt>
                <c:pt idx="8178">
                  <c:v>0.97137740100011516</c:v>
                </c:pt>
                <c:pt idx="8179">
                  <c:v>0.97140020100011515</c:v>
                </c:pt>
                <c:pt idx="8180">
                  <c:v>0.97142300100011514</c:v>
                </c:pt>
                <c:pt idx="8181">
                  <c:v>0.97144580100011513</c:v>
                </c:pt>
                <c:pt idx="8182">
                  <c:v>0.97146860100011512</c:v>
                </c:pt>
                <c:pt idx="8183">
                  <c:v>0.97149140100011511</c:v>
                </c:pt>
                <c:pt idx="8184">
                  <c:v>0.9715142010001151</c:v>
                </c:pt>
                <c:pt idx="8185">
                  <c:v>0.97153700100011509</c:v>
                </c:pt>
                <c:pt idx="8186">
                  <c:v>0.97155980100011508</c:v>
                </c:pt>
                <c:pt idx="8187">
                  <c:v>0.97158260100011506</c:v>
                </c:pt>
                <c:pt idx="8188">
                  <c:v>0.97160540100011505</c:v>
                </c:pt>
                <c:pt idx="8189">
                  <c:v>0.97162820100011504</c:v>
                </c:pt>
                <c:pt idx="8190">
                  <c:v>0.97165100100011503</c:v>
                </c:pt>
                <c:pt idx="8191">
                  <c:v>0.97167380100011502</c:v>
                </c:pt>
                <c:pt idx="8192">
                  <c:v>0.97169660100011501</c:v>
                </c:pt>
                <c:pt idx="8193">
                  <c:v>0.971719401000115</c:v>
                </c:pt>
                <c:pt idx="8194">
                  <c:v>0.97174220100011499</c:v>
                </c:pt>
                <c:pt idx="8195">
                  <c:v>0.97176500100011498</c:v>
                </c:pt>
                <c:pt idx="8196">
                  <c:v>0.97178780100011497</c:v>
                </c:pt>
                <c:pt idx="8197">
                  <c:v>0.97181060100011496</c:v>
                </c:pt>
                <c:pt idx="8198">
                  <c:v>0.97183340100011495</c:v>
                </c:pt>
                <c:pt idx="8199">
                  <c:v>0.97185620100011494</c:v>
                </c:pt>
                <c:pt idx="8200">
                  <c:v>0.97187900100011493</c:v>
                </c:pt>
                <c:pt idx="8201">
                  <c:v>0.97190180100011492</c:v>
                </c:pt>
                <c:pt idx="8202">
                  <c:v>0.97192460100011491</c:v>
                </c:pt>
                <c:pt idx="8203">
                  <c:v>0.9719474010001149</c:v>
                </c:pt>
                <c:pt idx="8204">
                  <c:v>0.97197020100011489</c:v>
                </c:pt>
                <c:pt idx="8205">
                  <c:v>0.97199300100011488</c:v>
                </c:pt>
                <c:pt idx="8206">
                  <c:v>0.97201580100011487</c:v>
                </c:pt>
                <c:pt idx="8207">
                  <c:v>0.97203860100011485</c:v>
                </c:pt>
                <c:pt idx="8208">
                  <c:v>0.97206140100011484</c:v>
                </c:pt>
                <c:pt idx="8209">
                  <c:v>0.97208420100011483</c:v>
                </c:pt>
                <c:pt idx="8210">
                  <c:v>0.97210700100011482</c:v>
                </c:pt>
                <c:pt idx="8211">
                  <c:v>0.97212980100011481</c:v>
                </c:pt>
                <c:pt idx="8212">
                  <c:v>0.9721526010001148</c:v>
                </c:pt>
                <c:pt idx="8213">
                  <c:v>0.97217540100011479</c:v>
                </c:pt>
                <c:pt idx="8214">
                  <c:v>0.97219820100011478</c:v>
                </c:pt>
                <c:pt idx="8215">
                  <c:v>0.97222100100011477</c:v>
                </c:pt>
                <c:pt idx="8216">
                  <c:v>0.97224380100011476</c:v>
                </c:pt>
                <c:pt idx="8217">
                  <c:v>0.97226660100011475</c:v>
                </c:pt>
                <c:pt idx="8218">
                  <c:v>0.97228940100011474</c:v>
                </c:pt>
                <c:pt idx="8219">
                  <c:v>0.97231220100011473</c:v>
                </c:pt>
                <c:pt idx="8220">
                  <c:v>0.97233500100011472</c:v>
                </c:pt>
                <c:pt idx="8221">
                  <c:v>0.97235780100011471</c:v>
                </c:pt>
                <c:pt idx="8222">
                  <c:v>0.9723806010001147</c:v>
                </c:pt>
                <c:pt idx="8223">
                  <c:v>0.97240340100011469</c:v>
                </c:pt>
                <c:pt idx="8224">
                  <c:v>0.97242620100011468</c:v>
                </c:pt>
                <c:pt idx="8225">
                  <c:v>0.97244900100011467</c:v>
                </c:pt>
                <c:pt idx="8226">
                  <c:v>0.97247180100011466</c:v>
                </c:pt>
                <c:pt idx="8227">
                  <c:v>0.97249460100011464</c:v>
                </c:pt>
                <c:pt idx="8228">
                  <c:v>0.97251740100011463</c:v>
                </c:pt>
                <c:pt idx="8229">
                  <c:v>0.97254020100011462</c:v>
                </c:pt>
                <c:pt idx="8230">
                  <c:v>0.97256300100011461</c:v>
                </c:pt>
                <c:pt idx="8231">
                  <c:v>0.9725858010001146</c:v>
                </c:pt>
                <c:pt idx="8232">
                  <c:v>0.97260860100011459</c:v>
                </c:pt>
                <c:pt idx="8233">
                  <c:v>0.97263140100011458</c:v>
                </c:pt>
                <c:pt idx="8234">
                  <c:v>0.97265420100011457</c:v>
                </c:pt>
                <c:pt idx="8235">
                  <c:v>0.97267700100011456</c:v>
                </c:pt>
                <c:pt idx="8236">
                  <c:v>0.97269980100011455</c:v>
                </c:pt>
                <c:pt idx="8237">
                  <c:v>0.97272260100011454</c:v>
                </c:pt>
                <c:pt idx="8238">
                  <c:v>0.97274540100011453</c:v>
                </c:pt>
                <c:pt idx="8239">
                  <c:v>0.97276820100011452</c:v>
                </c:pt>
                <c:pt idx="8240">
                  <c:v>0.97279100100011451</c:v>
                </c:pt>
                <c:pt idx="8241">
                  <c:v>0.9728138010001145</c:v>
                </c:pt>
                <c:pt idx="8242">
                  <c:v>0.97283660100011449</c:v>
                </c:pt>
                <c:pt idx="8243">
                  <c:v>0.97285940100011448</c:v>
                </c:pt>
                <c:pt idx="8244">
                  <c:v>0.97288220100011447</c:v>
                </c:pt>
                <c:pt idx="8245">
                  <c:v>0.97290500100011446</c:v>
                </c:pt>
                <c:pt idx="8246">
                  <c:v>0.97292780100011444</c:v>
                </c:pt>
                <c:pt idx="8247">
                  <c:v>0.97295060100011443</c:v>
                </c:pt>
                <c:pt idx="8248">
                  <c:v>0.97297340100011442</c:v>
                </c:pt>
                <c:pt idx="8249">
                  <c:v>0.97299620100011441</c:v>
                </c:pt>
                <c:pt idx="8250">
                  <c:v>0.9730190010001144</c:v>
                </c:pt>
                <c:pt idx="8251">
                  <c:v>0.97304180100011439</c:v>
                </c:pt>
                <c:pt idx="8252">
                  <c:v>0.97306460100011438</c:v>
                </c:pt>
                <c:pt idx="8253">
                  <c:v>0.97308740100011437</c:v>
                </c:pt>
                <c:pt idx="8254">
                  <c:v>0.97311020100011436</c:v>
                </c:pt>
                <c:pt idx="8255">
                  <c:v>0.97313300100011435</c:v>
                </c:pt>
                <c:pt idx="8256">
                  <c:v>0.97315580100011434</c:v>
                </c:pt>
                <c:pt idx="8257">
                  <c:v>0.97317860100011433</c:v>
                </c:pt>
                <c:pt idx="8258">
                  <c:v>0.97320140100011432</c:v>
                </c:pt>
                <c:pt idx="8259">
                  <c:v>0.97322420100011431</c:v>
                </c:pt>
                <c:pt idx="8260">
                  <c:v>0.9732470010001143</c:v>
                </c:pt>
                <c:pt idx="8261">
                  <c:v>0.97326980100011429</c:v>
                </c:pt>
                <c:pt idx="8262">
                  <c:v>0.97329260100011428</c:v>
                </c:pt>
                <c:pt idx="8263">
                  <c:v>0.97331540100011427</c:v>
                </c:pt>
                <c:pt idx="8264">
                  <c:v>0.97333820100011426</c:v>
                </c:pt>
                <c:pt idx="8265">
                  <c:v>0.97336100100011425</c:v>
                </c:pt>
                <c:pt idx="8266">
                  <c:v>0.97338380100011423</c:v>
                </c:pt>
                <c:pt idx="8267">
                  <c:v>0.97340660100011422</c:v>
                </c:pt>
                <c:pt idx="8268">
                  <c:v>0.97342940100011421</c:v>
                </c:pt>
                <c:pt idx="8269">
                  <c:v>0.9734522010001142</c:v>
                </c:pt>
                <c:pt idx="8270">
                  <c:v>0.97347500100011419</c:v>
                </c:pt>
                <c:pt idx="8271">
                  <c:v>0.97349780100011418</c:v>
                </c:pt>
                <c:pt idx="8272">
                  <c:v>0.97352060100011417</c:v>
                </c:pt>
                <c:pt idx="8273">
                  <c:v>0.97354340100011416</c:v>
                </c:pt>
                <c:pt idx="8274">
                  <c:v>0.97356620100011415</c:v>
                </c:pt>
                <c:pt idx="8275">
                  <c:v>0.97358900100011414</c:v>
                </c:pt>
                <c:pt idx="8276">
                  <c:v>0.97361180100011413</c:v>
                </c:pt>
                <c:pt idx="8277">
                  <c:v>0.97363460100011412</c:v>
                </c:pt>
                <c:pt idx="8278">
                  <c:v>0.97365740100011411</c:v>
                </c:pt>
                <c:pt idx="8279">
                  <c:v>0.9736802010001141</c:v>
                </c:pt>
                <c:pt idx="8280">
                  <c:v>0.97370300100011409</c:v>
                </c:pt>
                <c:pt idx="8281">
                  <c:v>0.97372580100011408</c:v>
                </c:pt>
                <c:pt idx="8282">
                  <c:v>0.97374860100011407</c:v>
                </c:pt>
                <c:pt idx="8283">
                  <c:v>0.97377140100011406</c:v>
                </c:pt>
                <c:pt idx="8284">
                  <c:v>0.97379420100011405</c:v>
                </c:pt>
                <c:pt idx="8285">
                  <c:v>0.97381700100011404</c:v>
                </c:pt>
                <c:pt idx="8286">
                  <c:v>0.97383980100011402</c:v>
                </c:pt>
                <c:pt idx="8287">
                  <c:v>0.97386260100011401</c:v>
                </c:pt>
                <c:pt idx="8288">
                  <c:v>0.973885401000114</c:v>
                </c:pt>
                <c:pt idx="8289">
                  <c:v>0.97390820100011399</c:v>
                </c:pt>
                <c:pt idx="8290">
                  <c:v>0.97393100100011398</c:v>
                </c:pt>
                <c:pt idx="8291">
                  <c:v>0.97395380100011397</c:v>
                </c:pt>
                <c:pt idx="8292">
                  <c:v>0.97397660100011396</c:v>
                </c:pt>
                <c:pt idx="8293">
                  <c:v>0.97399940100011395</c:v>
                </c:pt>
                <c:pt idx="8294">
                  <c:v>0.97402220100011394</c:v>
                </c:pt>
                <c:pt idx="8295">
                  <c:v>0.97404500100011393</c:v>
                </c:pt>
                <c:pt idx="8296">
                  <c:v>0.97406780100011392</c:v>
                </c:pt>
                <c:pt idx="8297">
                  <c:v>0.97409060100011391</c:v>
                </c:pt>
                <c:pt idx="8298">
                  <c:v>0.9741134010001139</c:v>
                </c:pt>
                <c:pt idx="8299">
                  <c:v>0.97413620100011389</c:v>
                </c:pt>
                <c:pt idx="8300">
                  <c:v>0.97415900100011388</c:v>
                </c:pt>
                <c:pt idx="8301">
                  <c:v>0.97418180100011387</c:v>
                </c:pt>
                <c:pt idx="8302">
                  <c:v>0.97420460100011386</c:v>
                </c:pt>
                <c:pt idx="8303">
                  <c:v>0.97422740100011385</c:v>
                </c:pt>
                <c:pt idx="8304">
                  <c:v>0.97425020100011384</c:v>
                </c:pt>
                <c:pt idx="8305">
                  <c:v>0.97427300100011383</c:v>
                </c:pt>
                <c:pt idx="8306">
                  <c:v>0.97429580100011381</c:v>
                </c:pt>
                <c:pt idx="8307">
                  <c:v>0.9743186010001138</c:v>
                </c:pt>
                <c:pt idx="8308">
                  <c:v>0.97434140100011379</c:v>
                </c:pt>
                <c:pt idx="8309">
                  <c:v>0.97436420100011378</c:v>
                </c:pt>
                <c:pt idx="8310">
                  <c:v>0.97438700100011377</c:v>
                </c:pt>
                <c:pt idx="8311">
                  <c:v>0.97440980100011376</c:v>
                </c:pt>
                <c:pt idx="8312">
                  <c:v>0.97443260100011375</c:v>
                </c:pt>
                <c:pt idx="8313">
                  <c:v>0.97445540100011374</c:v>
                </c:pt>
                <c:pt idx="8314">
                  <c:v>0.97447820100011373</c:v>
                </c:pt>
                <c:pt idx="8315">
                  <c:v>0.97450100100011372</c:v>
                </c:pt>
                <c:pt idx="8316">
                  <c:v>0.97452380100011371</c:v>
                </c:pt>
                <c:pt idx="8317">
                  <c:v>0.9745466010001137</c:v>
                </c:pt>
                <c:pt idx="8318">
                  <c:v>0.97456940100011369</c:v>
                </c:pt>
                <c:pt idx="8319">
                  <c:v>0.97459220100011368</c:v>
                </c:pt>
                <c:pt idx="8320">
                  <c:v>0.97461500100011367</c:v>
                </c:pt>
                <c:pt idx="8321">
                  <c:v>0.97463780100011366</c:v>
                </c:pt>
                <c:pt idx="8322">
                  <c:v>0.97466060100011365</c:v>
                </c:pt>
                <c:pt idx="8323">
                  <c:v>0.97468340100011364</c:v>
                </c:pt>
                <c:pt idx="8324">
                  <c:v>0.97470620100011363</c:v>
                </c:pt>
                <c:pt idx="8325">
                  <c:v>0.97472900100011362</c:v>
                </c:pt>
                <c:pt idx="8326">
                  <c:v>0.9747518010001136</c:v>
                </c:pt>
                <c:pt idx="8327">
                  <c:v>0.97477460100011359</c:v>
                </c:pt>
                <c:pt idx="8328">
                  <c:v>0.97479740100011358</c:v>
                </c:pt>
                <c:pt idx="8329">
                  <c:v>0.97482020100011357</c:v>
                </c:pt>
                <c:pt idx="8330">
                  <c:v>0.97484300100011356</c:v>
                </c:pt>
                <c:pt idx="8331">
                  <c:v>0.97486580100011355</c:v>
                </c:pt>
                <c:pt idx="8332">
                  <c:v>0.97488860100011354</c:v>
                </c:pt>
                <c:pt idx="8333">
                  <c:v>0.97491140100011353</c:v>
                </c:pt>
                <c:pt idx="8334">
                  <c:v>0.97493420100011352</c:v>
                </c:pt>
                <c:pt idx="8335">
                  <c:v>0.97495700100011351</c:v>
                </c:pt>
                <c:pt idx="8336">
                  <c:v>0.9749798010001135</c:v>
                </c:pt>
                <c:pt idx="8337">
                  <c:v>0.97500260100011349</c:v>
                </c:pt>
                <c:pt idx="8338">
                  <c:v>0.97502540100011348</c:v>
                </c:pt>
                <c:pt idx="8339">
                  <c:v>0.97504820100011347</c:v>
                </c:pt>
                <c:pt idx="8340">
                  <c:v>0.97507100100011346</c:v>
                </c:pt>
                <c:pt idx="8341">
                  <c:v>0.97509380100011345</c:v>
                </c:pt>
                <c:pt idx="8342">
                  <c:v>0.97511660100011344</c:v>
                </c:pt>
                <c:pt idx="8343">
                  <c:v>0.97513940100011343</c:v>
                </c:pt>
                <c:pt idx="8344">
                  <c:v>0.97516220100011342</c:v>
                </c:pt>
                <c:pt idx="8345">
                  <c:v>0.97518500100011341</c:v>
                </c:pt>
                <c:pt idx="8346">
                  <c:v>0.97520780100011339</c:v>
                </c:pt>
                <c:pt idx="8347">
                  <c:v>0.97523060100011338</c:v>
                </c:pt>
                <c:pt idx="8348">
                  <c:v>0.97525340100011337</c:v>
                </c:pt>
                <c:pt idx="8349">
                  <c:v>0.97527620100011336</c:v>
                </c:pt>
                <c:pt idx="8350">
                  <c:v>0.97529900100011335</c:v>
                </c:pt>
                <c:pt idx="8351">
                  <c:v>0.97532180100011334</c:v>
                </c:pt>
                <c:pt idx="8352">
                  <c:v>0.97534460100011333</c:v>
                </c:pt>
                <c:pt idx="8353">
                  <c:v>0.97536740100011332</c:v>
                </c:pt>
                <c:pt idx="8354">
                  <c:v>0.97539020100011331</c:v>
                </c:pt>
                <c:pt idx="8355">
                  <c:v>0.9754130010001133</c:v>
                </c:pt>
                <c:pt idx="8356">
                  <c:v>0.97543580100011329</c:v>
                </c:pt>
                <c:pt idx="8357">
                  <c:v>0.97545860100011328</c:v>
                </c:pt>
                <c:pt idx="8358">
                  <c:v>0.97548140100011327</c:v>
                </c:pt>
                <c:pt idx="8359">
                  <c:v>0.97550420100011326</c:v>
                </c:pt>
                <c:pt idx="8360">
                  <c:v>0.97552700100011325</c:v>
                </c:pt>
                <c:pt idx="8361">
                  <c:v>0.97554980100011324</c:v>
                </c:pt>
                <c:pt idx="8362">
                  <c:v>0.97557260100011323</c:v>
                </c:pt>
                <c:pt idx="8363">
                  <c:v>0.97559540100011322</c:v>
                </c:pt>
                <c:pt idx="8364">
                  <c:v>0.97561820100011321</c:v>
                </c:pt>
                <c:pt idx="8365">
                  <c:v>0.97564100100011319</c:v>
                </c:pt>
                <c:pt idx="8366">
                  <c:v>0.97566380100011318</c:v>
                </c:pt>
                <c:pt idx="8367">
                  <c:v>0.97568660100011317</c:v>
                </c:pt>
                <c:pt idx="8368">
                  <c:v>0.97570940100011316</c:v>
                </c:pt>
                <c:pt idx="8369">
                  <c:v>0.97573220100011315</c:v>
                </c:pt>
                <c:pt idx="8370">
                  <c:v>0.97575500100011314</c:v>
                </c:pt>
                <c:pt idx="8371">
                  <c:v>0.97577780100011313</c:v>
                </c:pt>
                <c:pt idx="8372">
                  <c:v>0.97580060100011312</c:v>
                </c:pt>
                <c:pt idx="8373">
                  <c:v>0.97582340100011311</c:v>
                </c:pt>
                <c:pt idx="8374">
                  <c:v>0.9758462010001131</c:v>
                </c:pt>
                <c:pt idx="8375">
                  <c:v>0.97586900100011309</c:v>
                </c:pt>
                <c:pt idx="8376">
                  <c:v>0.97589180100011308</c:v>
                </c:pt>
                <c:pt idx="8377">
                  <c:v>0.97591460100011307</c:v>
                </c:pt>
                <c:pt idx="8378">
                  <c:v>0.97593740100011306</c:v>
                </c:pt>
                <c:pt idx="8379">
                  <c:v>0.97596020100011305</c:v>
                </c:pt>
                <c:pt idx="8380">
                  <c:v>0.97598300100011304</c:v>
                </c:pt>
                <c:pt idx="8381">
                  <c:v>0.97600580100011303</c:v>
                </c:pt>
                <c:pt idx="8382">
                  <c:v>0.97602860100011302</c:v>
                </c:pt>
                <c:pt idx="8383">
                  <c:v>0.97605140100011301</c:v>
                </c:pt>
                <c:pt idx="8384">
                  <c:v>0.976074201000113</c:v>
                </c:pt>
                <c:pt idx="8385">
                  <c:v>0.97609700100011298</c:v>
                </c:pt>
                <c:pt idx="8386">
                  <c:v>0.97611980100011297</c:v>
                </c:pt>
                <c:pt idx="8387">
                  <c:v>0.97614260100011296</c:v>
                </c:pt>
                <c:pt idx="8388">
                  <c:v>0.97616540100011295</c:v>
                </c:pt>
                <c:pt idx="8389">
                  <c:v>0.97618820100011294</c:v>
                </c:pt>
                <c:pt idx="8390">
                  <c:v>0.97621100100011293</c:v>
                </c:pt>
                <c:pt idx="8391">
                  <c:v>0.97623380100011292</c:v>
                </c:pt>
                <c:pt idx="8392">
                  <c:v>0.97625660100011291</c:v>
                </c:pt>
                <c:pt idx="8393">
                  <c:v>0.9762794010001129</c:v>
                </c:pt>
                <c:pt idx="8394">
                  <c:v>0.97630220100011289</c:v>
                </c:pt>
                <c:pt idx="8395">
                  <c:v>0.97632500100011288</c:v>
                </c:pt>
                <c:pt idx="8396">
                  <c:v>0.97634780100011287</c:v>
                </c:pt>
                <c:pt idx="8397">
                  <c:v>0.97637060100011286</c:v>
                </c:pt>
                <c:pt idx="8398">
                  <c:v>0.97639340100011285</c:v>
                </c:pt>
                <c:pt idx="8399">
                  <c:v>0.97641620100011284</c:v>
                </c:pt>
                <c:pt idx="8400">
                  <c:v>0.97643900100011283</c:v>
                </c:pt>
                <c:pt idx="8401">
                  <c:v>0.97646180100011282</c:v>
                </c:pt>
                <c:pt idx="8402">
                  <c:v>0.97648460100011281</c:v>
                </c:pt>
                <c:pt idx="8403">
                  <c:v>0.9765074010001128</c:v>
                </c:pt>
                <c:pt idx="8404">
                  <c:v>0.97653020100011279</c:v>
                </c:pt>
                <c:pt idx="8405">
                  <c:v>0.97655300100011277</c:v>
                </c:pt>
                <c:pt idx="8406">
                  <c:v>0.97657580100011276</c:v>
                </c:pt>
                <c:pt idx="8407">
                  <c:v>0.97659860100011275</c:v>
                </c:pt>
                <c:pt idx="8408">
                  <c:v>0.97662140100011274</c:v>
                </c:pt>
                <c:pt idx="8409">
                  <c:v>0.97664420100011273</c:v>
                </c:pt>
                <c:pt idx="8410">
                  <c:v>0.97666700100011272</c:v>
                </c:pt>
                <c:pt idx="8411">
                  <c:v>0.97668980100011271</c:v>
                </c:pt>
                <c:pt idx="8412">
                  <c:v>0.9767126010001127</c:v>
                </c:pt>
                <c:pt idx="8413">
                  <c:v>0.97673540100011269</c:v>
                </c:pt>
                <c:pt idx="8414">
                  <c:v>0.97675820100011268</c:v>
                </c:pt>
                <c:pt idx="8415">
                  <c:v>0.97678100100011267</c:v>
                </c:pt>
                <c:pt idx="8416">
                  <c:v>0.97680380100011266</c:v>
                </c:pt>
                <c:pt idx="8417">
                  <c:v>0.97682660100011265</c:v>
                </c:pt>
                <c:pt idx="8418">
                  <c:v>0.97684940100011264</c:v>
                </c:pt>
                <c:pt idx="8419">
                  <c:v>0.97687220100011263</c:v>
                </c:pt>
                <c:pt idx="8420">
                  <c:v>0.97689500100011262</c:v>
                </c:pt>
                <c:pt idx="8421">
                  <c:v>0.97691780100011261</c:v>
                </c:pt>
                <c:pt idx="8422">
                  <c:v>0.9769406010001126</c:v>
                </c:pt>
                <c:pt idx="8423">
                  <c:v>0.97696340100011259</c:v>
                </c:pt>
                <c:pt idx="8424">
                  <c:v>0.97698620100011258</c:v>
                </c:pt>
                <c:pt idx="8425">
                  <c:v>0.97700900100011256</c:v>
                </c:pt>
                <c:pt idx="8426">
                  <c:v>0.97703180100011255</c:v>
                </c:pt>
                <c:pt idx="8427">
                  <c:v>0.97705460100011254</c:v>
                </c:pt>
                <c:pt idx="8428">
                  <c:v>0.97707740100011253</c:v>
                </c:pt>
                <c:pt idx="8429">
                  <c:v>0.97710020100011252</c:v>
                </c:pt>
                <c:pt idx="8430">
                  <c:v>0.97712300100011251</c:v>
                </c:pt>
                <c:pt idx="8431">
                  <c:v>0.9771458010001125</c:v>
                </c:pt>
                <c:pt idx="8432">
                  <c:v>0.97716860100011249</c:v>
                </c:pt>
                <c:pt idx="8433">
                  <c:v>0.97719140100011248</c:v>
                </c:pt>
                <c:pt idx="8434">
                  <c:v>0.97721420100011247</c:v>
                </c:pt>
                <c:pt idx="8435">
                  <c:v>0.97723700100011246</c:v>
                </c:pt>
                <c:pt idx="8436">
                  <c:v>0.97725980100011245</c:v>
                </c:pt>
                <c:pt idx="8437">
                  <c:v>0.97728260100011244</c:v>
                </c:pt>
                <c:pt idx="8438">
                  <c:v>0.97730540100011243</c:v>
                </c:pt>
                <c:pt idx="8439">
                  <c:v>0.97732820100011242</c:v>
                </c:pt>
                <c:pt idx="8440">
                  <c:v>0.97735100100011241</c:v>
                </c:pt>
                <c:pt idx="8441">
                  <c:v>0.9773738010001124</c:v>
                </c:pt>
                <c:pt idx="8442">
                  <c:v>0.97739660100011239</c:v>
                </c:pt>
                <c:pt idx="8443">
                  <c:v>0.97741940100011238</c:v>
                </c:pt>
                <c:pt idx="8444">
                  <c:v>0.97744220100011237</c:v>
                </c:pt>
                <c:pt idx="8445">
                  <c:v>0.97746500100011235</c:v>
                </c:pt>
                <c:pt idx="8446">
                  <c:v>0.97748780100011234</c:v>
                </c:pt>
                <c:pt idx="8447">
                  <c:v>0.97751060100011233</c:v>
                </c:pt>
                <c:pt idx="8448">
                  <c:v>0.97753340100011232</c:v>
                </c:pt>
                <c:pt idx="8449">
                  <c:v>0.97755620100011231</c:v>
                </c:pt>
                <c:pt idx="8450">
                  <c:v>0.9775790010001123</c:v>
                </c:pt>
                <c:pt idx="8451">
                  <c:v>0.97760180100011229</c:v>
                </c:pt>
                <c:pt idx="8452">
                  <c:v>0.97762460100011228</c:v>
                </c:pt>
                <c:pt idx="8453">
                  <c:v>0.97764740100011227</c:v>
                </c:pt>
                <c:pt idx="8454">
                  <c:v>0.97767020100011226</c:v>
                </c:pt>
                <c:pt idx="8455">
                  <c:v>0.97769300100011225</c:v>
                </c:pt>
                <c:pt idx="8456">
                  <c:v>0.97771580100011224</c:v>
                </c:pt>
                <c:pt idx="8457">
                  <c:v>0.97773860100011223</c:v>
                </c:pt>
                <c:pt idx="8458">
                  <c:v>0.97776140100011222</c:v>
                </c:pt>
                <c:pt idx="8459">
                  <c:v>0.97778420100011221</c:v>
                </c:pt>
                <c:pt idx="8460">
                  <c:v>0.9778070010001122</c:v>
                </c:pt>
                <c:pt idx="8461">
                  <c:v>0.97782980100011219</c:v>
                </c:pt>
                <c:pt idx="8462">
                  <c:v>0.97785260100011218</c:v>
                </c:pt>
                <c:pt idx="8463">
                  <c:v>0.97787540100011217</c:v>
                </c:pt>
                <c:pt idx="8464">
                  <c:v>0.97789820100011215</c:v>
                </c:pt>
                <c:pt idx="8465">
                  <c:v>0.97792100100011214</c:v>
                </c:pt>
                <c:pt idx="8466">
                  <c:v>0.97794380100011213</c:v>
                </c:pt>
                <c:pt idx="8467">
                  <c:v>0.97796660100011212</c:v>
                </c:pt>
                <c:pt idx="8468">
                  <c:v>0.97798940100011211</c:v>
                </c:pt>
                <c:pt idx="8469">
                  <c:v>0.9780122010001121</c:v>
                </c:pt>
                <c:pt idx="8470">
                  <c:v>0.97803500100011209</c:v>
                </c:pt>
                <c:pt idx="8471">
                  <c:v>0.97805780100011208</c:v>
                </c:pt>
                <c:pt idx="8472">
                  <c:v>0.97808060100011207</c:v>
                </c:pt>
                <c:pt idx="8473">
                  <c:v>0.97810340100011206</c:v>
                </c:pt>
                <c:pt idx="8474">
                  <c:v>0.97812620100011205</c:v>
                </c:pt>
                <c:pt idx="8475">
                  <c:v>0.97814900100011204</c:v>
                </c:pt>
                <c:pt idx="8476">
                  <c:v>0.97817180100011203</c:v>
                </c:pt>
                <c:pt idx="8477">
                  <c:v>0.97819460100011202</c:v>
                </c:pt>
                <c:pt idx="8478">
                  <c:v>0.97821740100011201</c:v>
                </c:pt>
                <c:pt idx="8479">
                  <c:v>0.978240201000112</c:v>
                </c:pt>
                <c:pt idx="8480">
                  <c:v>0.97826300100011199</c:v>
                </c:pt>
                <c:pt idx="8481">
                  <c:v>0.97828580100011198</c:v>
                </c:pt>
                <c:pt idx="8482">
                  <c:v>0.97830860100011197</c:v>
                </c:pt>
                <c:pt idx="8483">
                  <c:v>0.97833140100011196</c:v>
                </c:pt>
                <c:pt idx="8484">
                  <c:v>0.97835420100011194</c:v>
                </c:pt>
                <c:pt idx="8485">
                  <c:v>0.97837700100011193</c:v>
                </c:pt>
                <c:pt idx="8486">
                  <c:v>0.97839980100011192</c:v>
                </c:pt>
                <c:pt idx="8487">
                  <c:v>0.97842260100011191</c:v>
                </c:pt>
                <c:pt idx="8488">
                  <c:v>0.9784454010001119</c:v>
                </c:pt>
                <c:pt idx="8489">
                  <c:v>0.97846820100011189</c:v>
                </c:pt>
                <c:pt idx="8490">
                  <c:v>0.97849100100011188</c:v>
                </c:pt>
                <c:pt idx="8491">
                  <c:v>0.97851380100011187</c:v>
                </c:pt>
                <c:pt idx="8492">
                  <c:v>0.97853660100011186</c:v>
                </c:pt>
                <c:pt idx="8493">
                  <c:v>0.97855940100011185</c:v>
                </c:pt>
                <c:pt idx="8494">
                  <c:v>0.97858220100011184</c:v>
                </c:pt>
                <c:pt idx="8495">
                  <c:v>0.97860500100011183</c:v>
                </c:pt>
                <c:pt idx="8496">
                  <c:v>0.97862780100011182</c:v>
                </c:pt>
                <c:pt idx="8497">
                  <c:v>0.97865060100011181</c:v>
                </c:pt>
                <c:pt idx="8498">
                  <c:v>0.9786734010001118</c:v>
                </c:pt>
                <c:pt idx="8499">
                  <c:v>0.97869620100011179</c:v>
                </c:pt>
                <c:pt idx="8500">
                  <c:v>0.97871900100011178</c:v>
                </c:pt>
                <c:pt idx="8501">
                  <c:v>0.97874180100011177</c:v>
                </c:pt>
                <c:pt idx="8502">
                  <c:v>0.97876460100011176</c:v>
                </c:pt>
                <c:pt idx="8503">
                  <c:v>0.97878740100011175</c:v>
                </c:pt>
                <c:pt idx="8504">
                  <c:v>0.97881020100011173</c:v>
                </c:pt>
                <c:pt idx="8505">
                  <c:v>0.97883300100011172</c:v>
                </c:pt>
                <c:pt idx="8506">
                  <c:v>0.97885580100011171</c:v>
                </c:pt>
                <c:pt idx="8507">
                  <c:v>0.9788786010001117</c:v>
                </c:pt>
                <c:pt idx="8508">
                  <c:v>0.97890140100011169</c:v>
                </c:pt>
                <c:pt idx="8509">
                  <c:v>0.97892420100011168</c:v>
                </c:pt>
                <c:pt idx="8510">
                  <c:v>0.97894700100011167</c:v>
                </c:pt>
                <c:pt idx="8511">
                  <c:v>0.97896980100011166</c:v>
                </c:pt>
                <c:pt idx="8512">
                  <c:v>0.97899260100011165</c:v>
                </c:pt>
                <c:pt idx="8513">
                  <c:v>0.97901540100011164</c:v>
                </c:pt>
                <c:pt idx="8514">
                  <c:v>0.97903820100011163</c:v>
                </c:pt>
                <c:pt idx="8515">
                  <c:v>0.97906100100011162</c:v>
                </c:pt>
                <c:pt idx="8516">
                  <c:v>0.97908380100011161</c:v>
                </c:pt>
                <c:pt idx="8517">
                  <c:v>0.9791066010001116</c:v>
                </c:pt>
                <c:pt idx="8518">
                  <c:v>0.97912940100011159</c:v>
                </c:pt>
                <c:pt idx="8519">
                  <c:v>0.97915220100011158</c:v>
                </c:pt>
                <c:pt idx="8520">
                  <c:v>0.97917500100011157</c:v>
                </c:pt>
                <c:pt idx="8521">
                  <c:v>0.97919780100011156</c:v>
                </c:pt>
                <c:pt idx="8522">
                  <c:v>0.97922060100011155</c:v>
                </c:pt>
                <c:pt idx="8523">
                  <c:v>0.97924340100011154</c:v>
                </c:pt>
                <c:pt idx="8524">
                  <c:v>0.97926620100011152</c:v>
                </c:pt>
                <c:pt idx="8525">
                  <c:v>0.97928900100011151</c:v>
                </c:pt>
                <c:pt idx="8526">
                  <c:v>0.9793118010001115</c:v>
                </c:pt>
                <c:pt idx="8527">
                  <c:v>0.97933460100011149</c:v>
                </c:pt>
                <c:pt idx="8528">
                  <c:v>0.97935740100011148</c:v>
                </c:pt>
                <c:pt idx="8529">
                  <c:v>0.97938020100011147</c:v>
                </c:pt>
                <c:pt idx="8530">
                  <c:v>0.97940300100011146</c:v>
                </c:pt>
                <c:pt idx="8531">
                  <c:v>0.97942580100011145</c:v>
                </c:pt>
                <c:pt idx="8532">
                  <c:v>0.97944860100011144</c:v>
                </c:pt>
                <c:pt idx="8533">
                  <c:v>0.97947140100011143</c:v>
                </c:pt>
                <c:pt idx="8534">
                  <c:v>0.97949420100011142</c:v>
                </c:pt>
                <c:pt idx="8535">
                  <c:v>0.97951700100011141</c:v>
                </c:pt>
                <c:pt idx="8536">
                  <c:v>0.9795398010001114</c:v>
                </c:pt>
                <c:pt idx="8537">
                  <c:v>0.97956260100011139</c:v>
                </c:pt>
                <c:pt idx="8538">
                  <c:v>0.97958540100011138</c:v>
                </c:pt>
                <c:pt idx="8539">
                  <c:v>0.97960820100011137</c:v>
                </c:pt>
                <c:pt idx="8540">
                  <c:v>0.97963100100011136</c:v>
                </c:pt>
                <c:pt idx="8541">
                  <c:v>0.97965380100011135</c:v>
                </c:pt>
                <c:pt idx="8542">
                  <c:v>0.97967660100011134</c:v>
                </c:pt>
                <c:pt idx="8543">
                  <c:v>0.97969940100011133</c:v>
                </c:pt>
                <c:pt idx="8544">
                  <c:v>0.97972220100011131</c:v>
                </c:pt>
                <c:pt idx="8545">
                  <c:v>0.9797450010001113</c:v>
                </c:pt>
                <c:pt idx="8546">
                  <c:v>0.97976780100011129</c:v>
                </c:pt>
                <c:pt idx="8547">
                  <c:v>0.97979060100011128</c:v>
                </c:pt>
                <c:pt idx="8548">
                  <c:v>0.97981340100011127</c:v>
                </c:pt>
                <c:pt idx="8549">
                  <c:v>0.97983620100011126</c:v>
                </c:pt>
                <c:pt idx="8550">
                  <c:v>0.97985900100011125</c:v>
                </c:pt>
                <c:pt idx="8551">
                  <c:v>0.97988180100011124</c:v>
                </c:pt>
                <c:pt idx="8552">
                  <c:v>0.97990460100011123</c:v>
                </c:pt>
                <c:pt idx="8553">
                  <c:v>0.97992740100011122</c:v>
                </c:pt>
                <c:pt idx="8554">
                  <c:v>0.97995020100011121</c:v>
                </c:pt>
                <c:pt idx="8555">
                  <c:v>0.9799730010001112</c:v>
                </c:pt>
                <c:pt idx="8556">
                  <c:v>0.97999580100011119</c:v>
                </c:pt>
                <c:pt idx="8557">
                  <c:v>0.98001860100011118</c:v>
                </c:pt>
                <c:pt idx="8558">
                  <c:v>0.98004140100011117</c:v>
                </c:pt>
                <c:pt idx="8559">
                  <c:v>0.98006420100011116</c:v>
                </c:pt>
                <c:pt idx="8560">
                  <c:v>0.98008700100011115</c:v>
                </c:pt>
                <c:pt idx="8561">
                  <c:v>0.98010980100011114</c:v>
                </c:pt>
                <c:pt idx="8562">
                  <c:v>0.98013260100011113</c:v>
                </c:pt>
                <c:pt idx="8563">
                  <c:v>0.98015540100011112</c:v>
                </c:pt>
                <c:pt idx="8564">
                  <c:v>0.9801782010001111</c:v>
                </c:pt>
                <c:pt idx="8565">
                  <c:v>0.98020100100011109</c:v>
                </c:pt>
                <c:pt idx="8566">
                  <c:v>0.98022380100011108</c:v>
                </c:pt>
                <c:pt idx="8567">
                  <c:v>0.98024660100011107</c:v>
                </c:pt>
                <c:pt idx="8568">
                  <c:v>0.98026940100011106</c:v>
                </c:pt>
                <c:pt idx="8569">
                  <c:v>0.98029220100011105</c:v>
                </c:pt>
                <c:pt idx="8570">
                  <c:v>0.98031500100011104</c:v>
                </c:pt>
                <c:pt idx="8571">
                  <c:v>0.98033780100011103</c:v>
                </c:pt>
                <c:pt idx="8572">
                  <c:v>0.98036060100011102</c:v>
                </c:pt>
                <c:pt idx="8573">
                  <c:v>0.98038340100011101</c:v>
                </c:pt>
                <c:pt idx="8574">
                  <c:v>0.980406201000111</c:v>
                </c:pt>
                <c:pt idx="8575">
                  <c:v>0.98042900100011099</c:v>
                </c:pt>
                <c:pt idx="8576">
                  <c:v>0.98045180100011098</c:v>
                </c:pt>
                <c:pt idx="8577">
                  <c:v>0.98047460100011097</c:v>
                </c:pt>
                <c:pt idx="8578">
                  <c:v>0.98049740100011096</c:v>
                </c:pt>
                <c:pt idx="8579">
                  <c:v>0.98052020100011095</c:v>
                </c:pt>
                <c:pt idx="8580">
                  <c:v>0.98054300100011094</c:v>
                </c:pt>
                <c:pt idx="8581">
                  <c:v>0.98056580100011093</c:v>
                </c:pt>
                <c:pt idx="8582">
                  <c:v>0.98058860100011092</c:v>
                </c:pt>
                <c:pt idx="8583">
                  <c:v>0.9806114010001109</c:v>
                </c:pt>
                <c:pt idx="8584">
                  <c:v>0.98063420100011089</c:v>
                </c:pt>
                <c:pt idx="8585">
                  <c:v>0.98065700100011088</c:v>
                </c:pt>
                <c:pt idx="8586">
                  <c:v>0.98067980100011087</c:v>
                </c:pt>
                <c:pt idx="8587">
                  <c:v>0.98070260100011086</c:v>
                </c:pt>
                <c:pt idx="8588">
                  <c:v>0.98072540100011085</c:v>
                </c:pt>
                <c:pt idx="8589">
                  <c:v>0.98074820100011084</c:v>
                </c:pt>
                <c:pt idx="8590">
                  <c:v>0.98076650100011087</c:v>
                </c:pt>
                <c:pt idx="8591">
                  <c:v>0.9807848010001109</c:v>
                </c:pt>
                <c:pt idx="8592">
                  <c:v>0.98080310100011092</c:v>
                </c:pt>
                <c:pt idx="8593">
                  <c:v>0.98082140100011095</c:v>
                </c:pt>
                <c:pt idx="8594">
                  <c:v>0.98083970100011098</c:v>
                </c:pt>
                <c:pt idx="8595">
                  <c:v>0.980858001000111</c:v>
                </c:pt>
                <c:pt idx="8596">
                  <c:v>0.98087630100011103</c:v>
                </c:pt>
                <c:pt idx="8597">
                  <c:v>0.98089460100011105</c:v>
                </c:pt>
                <c:pt idx="8598">
                  <c:v>0.98091290100011108</c:v>
                </c:pt>
                <c:pt idx="8599">
                  <c:v>0.98093120100011111</c:v>
                </c:pt>
                <c:pt idx="8600">
                  <c:v>0.98094950100011113</c:v>
                </c:pt>
                <c:pt idx="8601">
                  <c:v>0.98096780100011116</c:v>
                </c:pt>
                <c:pt idx="8602">
                  <c:v>0.98098610100011119</c:v>
                </c:pt>
                <c:pt idx="8603">
                  <c:v>0.98100440100011121</c:v>
                </c:pt>
                <c:pt idx="8604">
                  <c:v>0.98102270100011124</c:v>
                </c:pt>
                <c:pt idx="8605">
                  <c:v>0.98104100100011127</c:v>
                </c:pt>
                <c:pt idx="8606">
                  <c:v>0.98105930100011129</c:v>
                </c:pt>
                <c:pt idx="8607">
                  <c:v>0.98107760100011132</c:v>
                </c:pt>
                <c:pt idx="8608">
                  <c:v>0.98109590100011135</c:v>
                </c:pt>
                <c:pt idx="8609">
                  <c:v>0.98111420100011137</c:v>
                </c:pt>
                <c:pt idx="8610">
                  <c:v>0.9811325010001114</c:v>
                </c:pt>
                <c:pt idx="8611">
                  <c:v>0.98115080100011143</c:v>
                </c:pt>
                <c:pt idx="8612">
                  <c:v>0.98116910100011145</c:v>
                </c:pt>
                <c:pt idx="8613">
                  <c:v>0.98118740100011148</c:v>
                </c:pt>
                <c:pt idx="8614">
                  <c:v>0.98120570100011151</c:v>
                </c:pt>
                <c:pt idx="8615">
                  <c:v>0.98122400100011153</c:v>
                </c:pt>
                <c:pt idx="8616">
                  <c:v>0.98124230100011156</c:v>
                </c:pt>
                <c:pt idx="8617">
                  <c:v>0.98126060100011159</c:v>
                </c:pt>
                <c:pt idx="8618">
                  <c:v>0.98127890100011161</c:v>
                </c:pt>
                <c:pt idx="8619">
                  <c:v>0.98129720100011164</c:v>
                </c:pt>
                <c:pt idx="8620">
                  <c:v>0.98131550100011167</c:v>
                </c:pt>
                <c:pt idx="8621">
                  <c:v>0.98133380100011169</c:v>
                </c:pt>
                <c:pt idx="8622">
                  <c:v>0.98135210100011172</c:v>
                </c:pt>
                <c:pt idx="8623">
                  <c:v>0.98137040100011175</c:v>
                </c:pt>
                <c:pt idx="8624">
                  <c:v>0.98138870100011177</c:v>
                </c:pt>
                <c:pt idx="8625">
                  <c:v>0.9814070010001118</c:v>
                </c:pt>
                <c:pt idx="8626">
                  <c:v>0.98142530100011183</c:v>
                </c:pt>
                <c:pt idx="8627">
                  <c:v>0.98144360100011185</c:v>
                </c:pt>
                <c:pt idx="8628">
                  <c:v>0.98146190100011188</c:v>
                </c:pt>
                <c:pt idx="8629">
                  <c:v>0.98148020100011191</c:v>
                </c:pt>
                <c:pt idx="8630">
                  <c:v>0.98149850100011193</c:v>
                </c:pt>
                <c:pt idx="8631">
                  <c:v>0.98151680100011196</c:v>
                </c:pt>
                <c:pt idx="8632">
                  <c:v>0.98153510100011199</c:v>
                </c:pt>
                <c:pt idx="8633">
                  <c:v>0.98155340100011201</c:v>
                </c:pt>
                <c:pt idx="8634">
                  <c:v>0.98157170100011204</c:v>
                </c:pt>
                <c:pt idx="8635">
                  <c:v>0.98159000100011207</c:v>
                </c:pt>
                <c:pt idx="8636">
                  <c:v>0.98160830100011209</c:v>
                </c:pt>
                <c:pt idx="8637">
                  <c:v>0.98162660100011212</c:v>
                </c:pt>
                <c:pt idx="8638">
                  <c:v>0.98164490100011215</c:v>
                </c:pt>
                <c:pt idx="8639">
                  <c:v>0.98166320100011217</c:v>
                </c:pt>
                <c:pt idx="8640">
                  <c:v>0.9816815010001122</c:v>
                </c:pt>
                <c:pt idx="8641">
                  <c:v>0.98169980100011223</c:v>
                </c:pt>
                <c:pt idx="8642">
                  <c:v>0.98171810100011225</c:v>
                </c:pt>
                <c:pt idx="8643">
                  <c:v>0.98173640100011228</c:v>
                </c:pt>
                <c:pt idx="8644">
                  <c:v>0.98175470100011231</c:v>
                </c:pt>
                <c:pt idx="8645">
                  <c:v>0.98177300100011233</c:v>
                </c:pt>
                <c:pt idx="8646">
                  <c:v>0.98179130100011236</c:v>
                </c:pt>
                <c:pt idx="8647">
                  <c:v>0.98180960100011239</c:v>
                </c:pt>
                <c:pt idx="8648">
                  <c:v>0.98182790100011241</c:v>
                </c:pt>
                <c:pt idx="8649">
                  <c:v>0.98184620100011244</c:v>
                </c:pt>
                <c:pt idx="8650">
                  <c:v>0.98186450100011247</c:v>
                </c:pt>
                <c:pt idx="8651">
                  <c:v>0.98188280100011249</c:v>
                </c:pt>
                <c:pt idx="8652">
                  <c:v>0.98190110100011252</c:v>
                </c:pt>
                <c:pt idx="8653">
                  <c:v>0.98191940100011255</c:v>
                </c:pt>
                <c:pt idx="8654">
                  <c:v>0.98193770100011257</c:v>
                </c:pt>
                <c:pt idx="8655">
                  <c:v>0.9819560010001126</c:v>
                </c:pt>
                <c:pt idx="8656">
                  <c:v>0.98197430100011263</c:v>
                </c:pt>
                <c:pt idx="8657">
                  <c:v>0.98199260100011265</c:v>
                </c:pt>
                <c:pt idx="8658">
                  <c:v>0.98201090100011268</c:v>
                </c:pt>
                <c:pt idx="8659">
                  <c:v>0.98202920100011271</c:v>
                </c:pt>
                <c:pt idx="8660">
                  <c:v>0.98204750100011273</c:v>
                </c:pt>
                <c:pt idx="8661">
                  <c:v>0.98206580100011276</c:v>
                </c:pt>
                <c:pt idx="8662">
                  <c:v>0.98208410100011279</c:v>
                </c:pt>
                <c:pt idx="8663">
                  <c:v>0.98210240100011281</c:v>
                </c:pt>
                <c:pt idx="8664">
                  <c:v>0.98212070100011284</c:v>
                </c:pt>
                <c:pt idx="8665">
                  <c:v>0.98213900100011287</c:v>
                </c:pt>
                <c:pt idx="8666">
                  <c:v>0.98215730100011289</c:v>
                </c:pt>
                <c:pt idx="8667">
                  <c:v>0.98217560100011292</c:v>
                </c:pt>
                <c:pt idx="8668">
                  <c:v>0.98219390100011295</c:v>
                </c:pt>
                <c:pt idx="8669">
                  <c:v>0.98221220100011297</c:v>
                </c:pt>
                <c:pt idx="8670">
                  <c:v>0.982230501000113</c:v>
                </c:pt>
                <c:pt idx="8671">
                  <c:v>0.98224880100011303</c:v>
                </c:pt>
                <c:pt idx="8672">
                  <c:v>0.98226710100011305</c:v>
                </c:pt>
                <c:pt idx="8673">
                  <c:v>0.98228540100011308</c:v>
                </c:pt>
                <c:pt idx="8674">
                  <c:v>0.98230370100011311</c:v>
                </c:pt>
                <c:pt idx="8675">
                  <c:v>0.98232200100011313</c:v>
                </c:pt>
                <c:pt idx="8676">
                  <c:v>0.98234030100011316</c:v>
                </c:pt>
                <c:pt idx="8677">
                  <c:v>0.98235860100011319</c:v>
                </c:pt>
                <c:pt idx="8678">
                  <c:v>0.98237690100011321</c:v>
                </c:pt>
                <c:pt idx="8679">
                  <c:v>0.98239520100011324</c:v>
                </c:pt>
                <c:pt idx="8680">
                  <c:v>0.98241350100011327</c:v>
                </c:pt>
                <c:pt idx="8681">
                  <c:v>0.98243180100011329</c:v>
                </c:pt>
                <c:pt idx="8682">
                  <c:v>0.98245010100011332</c:v>
                </c:pt>
                <c:pt idx="8683">
                  <c:v>0.98246840100011334</c:v>
                </c:pt>
                <c:pt idx="8684">
                  <c:v>0.98248670100011337</c:v>
                </c:pt>
                <c:pt idx="8685">
                  <c:v>0.9825050010001134</c:v>
                </c:pt>
                <c:pt idx="8686">
                  <c:v>0.98252330100011342</c:v>
                </c:pt>
                <c:pt idx="8687">
                  <c:v>0.98254160100011345</c:v>
                </c:pt>
                <c:pt idx="8688">
                  <c:v>0.98255990100011348</c:v>
                </c:pt>
                <c:pt idx="8689">
                  <c:v>0.9825782010001135</c:v>
                </c:pt>
                <c:pt idx="8690">
                  <c:v>0.98259650100011353</c:v>
                </c:pt>
                <c:pt idx="8691">
                  <c:v>0.98261480100011356</c:v>
                </c:pt>
                <c:pt idx="8692">
                  <c:v>0.98263310100011358</c:v>
                </c:pt>
                <c:pt idx="8693">
                  <c:v>0.98265140100011361</c:v>
                </c:pt>
                <c:pt idx="8694">
                  <c:v>0.98266970100011364</c:v>
                </c:pt>
                <c:pt idx="8695">
                  <c:v>0.98268800100011366</c:v>
                </c:pt>
                <c:pt idx="8696">
                  <c:v>0.98270630100011369</c:v>
                </c:pt>
                <c:pt idx="8697">
                  <c:v>0.98272460100011372</c:v>
                </c:pt>
                <c:pt idx="8698">
                  <c:v>0.98274290100011374</c:v>
                </c:pt>
                <c:pt idx="8699">
                  <c:v>0.98276120100011377</c:v>
                </c:pt>
                <c:pt idx="8700">
                  <c:v>0.9827795010001138</c:v>
                </c:pt>
                <c:pt idx="8701">
                  <c:v>0.98279780100011382</c:v>
                </c:pt>
                <c:pt idx="8702">
                  <c:v>0.98281610100011385</c:v>
                </c:pt>
                <c:pt idx="8703">
                  <c:v>0.98283440100011388</c:v>
                </c:pt>
                <c:pt idx="8704">
                  <c:v>0.9828527010001139</c:v>
                </c:pt>
                <c:pt idx="8705">
                  <c:v>0.98287100100011393</c:v>
                </c:pt>
                <c:pt idx="8706">
                  <c:v>0.98288930100011396</c:v>
                </c:pt>
                <c:pt idx="8707">
                  <c:v>0.98290760100011398</c:v>
                </c:pt>
                <c:pt idx="8708">
                  <c:v>0.98292590100011401</c:v>
                </c:pt>
                <c:pt idx="8709">
                  <c:v>0.98294420100011404</c:v>
                </c:pt>
                <c:pt idx="8710">
                  <c:v>0.98296250100011406</c:v>
                </c:pt>
                <c:pt idx="8711">
                  <c:v>0.98298080100011409</c:v>
                </c:pt>
                <c:pt idx="8712">
                  <c:v>0.98299910100011412</c:v>
                </c:pt>
                <c:pt idx="8713">
                  <c:v>0.98301740100011414</c:v>
                </c:pt>
                <c:pt idx="8714">
                  <c:v>0.98303570100011417</c:v>
                </c:pt>
                <c:pt idx="8715">
                  <c:v>0.9830540010001142</c:v>
                </c:pt>
                <c:pt idx="8716">
                  <c:v>0.98307230100011422</c:v>
                </c:pt>
                <c:pt idx="8717">
                  <c:v>0.98309060100011425</c:v>
                </c:pt>
                <c:pt idx="8718">
                  <c:v>0.98310890100011428</c:v>
                </c:pt>
                <c:pt idx="8719">
                  <c:v>0.9831272010001143</c:v>
                </c:pt>
                <c:pt idx="8720">
                  <c:v>0.98314550100011433</c:v>
                </c:pt>
                <c:pt idx="8721">
                  <c:v>0.98316380100011436</c:v>
                </c:pt>
                <c:pt idx="8722">
                  <c:v>0.98318210100011438</c:v>
                </c:pt>
                <c:pt idx="8723">
                  <c:v>0.98320040100011441</c:v>
                </c:pt>
                <c:pt idx="8724">
                  <c:v>0.98321870100011444</c:v>
                </c:pt>
                <c:pt idx="8725">
                  <c:v>0.98323700100011446</c:v>
                </c:pt>
                <c:pt idx="8726">
                  <c:v>0.98325530100011449</c:v>
                </c:pt>
                <c:pt idx="8727">
                  <c:v>0.98327360100011452</c:v>
                </c:pt>
                <c:pt idx="8728">
                  <c:v>0.98329190100011454</c:v>
                </c:pt>
                <c:pt idx="8729">
                  <c:v>0.98331020100011457</c:v>
                </c:pt>
                <c:pt idx="8730">
                  <c:v>0.9833285010001146</c:v>
                </c:pt>
                <c:pt idx="8731">
                  <c:v>0.98334680100011462</c:v>
                </c:pt>
                <c:pt idx="8732">
                  <c:v>0.98336510100011465</c:v>
                </c:pt>
                <c:pt idx="8733">
                  <c:v>0.98338340100011468</c:v>
                </c:pt>
                <c:pt idx="8734">
                  <c:v>0.9834017010001147</c:v>
                </c:pt>
                <c:pt idx="8735">
                  <c:v>0.98342000100011473</c:v>
                </c:pt>
                <c:pt idx="8736">
                  <c:v>0.98343830100011476</c:v>
                </c:pt>
                <c:pt idx="8737">
                  <c:v>0.98345660100011478</c:v>
                </c:pt>
                <c:pt idx="8738">
                  <c:v>0.98347490100011481</c:v>
                </c:pt>
                <c:pt idx="8739">
                  <c:v>0.98349320100011484</c:v>
                </c:pt>
                <c:pt idx="8740">
                  <c:v>0.98351150100011486</c:v>
                </c:pt>
                <c:pt idx="8741">
                  <c:v>0.98352980100011489</c:v>
                </c:pt>
                <c:pt idx="8742">
                  <c:v>0.98354810100011492</c:v>
                </c:pt>
                <c:pt idx="8743">
                  <c:v>0.98356640100011494</c:v>
                </c:pt>
                <c:pt idx="8744">
                  <c:v>0.98358470100011497</c:v>
                </c:pt>
                <c:pt idx="8745">
                  <c:v>0.983603001000115</c:v>
                </c:pt>
                <c:pt idx="8746">
                  <c:v>0.98362130100011502</c:v>
                </c:pt>
                <c:pt idx="8747">
                  <c:v>0.98363960100011505</c:v>
                </c:pt>
                <c:pt idx="8748">
                  <c:v>0.98365790100011508</c:v>
                </c:pt>
                <c:pt idx="8749">
                  <c:v>0.9836762010001151</c:v>
                </c:pt>
                <c:pt idx="8750">
                  <c:v>0.98369450100011513</c:v>
                </c:pt>
                <c:pt idx="8751">
                  <c:v>0.98371280100011516</c:v>
                </c:pt>
                <c:pt idx="8752">
                  <c:v>0.98373110100011518</c:v>
                </c:pt>
                <c:pt idx="8753">
                  <c:v>0.98374940100011521</c:v>
                </c:pt>
                <c:pt idx="8754">
                  <c:v>0.98376770100011524</c:v>
                </c:pt>
                <c:pt idx="8755">
                  <c:v>0.98378600100011526</c:v>
                </c:pt>
                <c:pt idx="8756">
                  <c:v>0.98380430100011529</c:v>
                </c:pt>
                <c:pt idx="8757">
                  <c:v>0.98382260100011532</c:v>
                </c:pt>
                <c:pt idx="8758">
                  <c:v>0.98384090100011534</c:v>
                </c:pt>
                <c:pt idx="8759">
                  <c:v>0.98385920100011537</c:v>
                </c:pt>
                <c:pt idx="8760">
                  <c:v>0.9838775010001154</c:v>
                </c:pt>
                <c:pt idx="8761">
                  <c:v>0.98389580100011542</c:v>
                </c:pt>
                <c:pt idx="8762">
                  <c:v>0.98391410100011545</c:v>
                </c:pt>
                <c:pt idx="8763">
                  <c:v>0.98393240100011548</c:v>
                </c:pt>
                <c:pt idx="8764">
                  <c:v>0.9839507010001155</c:v>
                </c:pt>
                <c:pt idx="8765">
                  <c:v>0.98396900100011553</c:v>
                </c:pt>
                <c:pt idx="8766">
                  <c:v>0.98398730100011556</c:v>
                </c:pt>
                <c:pt idx="8767">
                  <c:v>0.98400560100011558</c:v>
                </c:pt>
                <c:pt idx="8768">
                  <c:v>0.98402390100011561</c:v>
                </c:pt>
                <c:pt idx="8769">
                  <c:v>0.98404220100011563</c:v>
                </c:pt>
                <c:pt idx="8770">
                  <c:v>0.98406050100011566</c:v>
                </c:pt>
                <c:pt idx="8771">
                  <c:v>0.98407880100011569</c:v>
                </c:pt>
                <c:pt idx="8772">
                  <c:v>0.98409710100011571</c:v>
                </c:pt>
                <c:pt idx="8773">
                  <c:v>0.98411540100011574</c:v>
                </c:pt>
                <c:pt idx="8774">
                  <c:v>0.98413370100011577</c:v>
                </c:pt>
                <c:pt idx="8775">
                  <c:v>0.98415200100011579</c:v>
                </c:pt>
                <c:pt idx="8776">
                  <c:v>0.98417030100011582</c:v>
                </c:pt>
                <c:pt idx="8777">
                  <c:v>0.98418860100011585</c:v>
                </c:pt>
                <c:pt idx="8778">
                  <c:v>0.98420690100011587</c:v>
                </c:pt>
                <c:pt idx="8779">
                  <c:v>0.9842252010001159</c:v>
                </c:pt>
                <c:pt idx="8780">
                  <c:v>0.98424350100011593</c:v>
                </c:pt>
                <c:pt idx="8781">
                  <c:v>0.98426180100011595</c:v>
                </c:pt>
                <c:pt idx="8782">
                  <c:v>0.98428010100011598</c:v>
                </c:pt>
                <c:pt idx="8783">
                  <c:v>0.98429840100011601</c:v>
                </c:pt>
                <c:pt idx="8784">
                  <c:v>0.98431670100011603</c:v>
                </c:pt>
                <c:pt idx="8785">
                  <c:v>0.98433500100011606</c:v>
                </c:pt>
                <c:pt idx="8786">
                  <c:v>0.98435330100011609</c:v>
                </c:pt>
                <c:pt idx="8787">
                  <c:v>0.98437160100011611</c:v>
                </c:pt>
                <c:pt idx="8788">
                  <c:v>0.98438990100011614</c:v>
                </c:pt>
                <c:pt idx="8789">
                  <c:v>0.98440820100011617</c:v>
                </c:pt>
                <c:pt idx="8790">
                  <c:v>0.98442650100011619</c:v>
                </c:pt>
                <c:pt idx="8791">
                  <c:v>0.98444480100011622</c:v>
                </c:pt>
                <c:pt idx="8792">
                  <c:v>0.98446310100011625</c:v>
                </c:pt>
                <c:pt idx="8793">
                  <c:v>0.98448140100011627</c:v>
                </c:pt>
                <c:pt idx="8794">
                  <c:v>0.9844997010001163</c:v>
                </c:pt>
                <c:pt idx="8795">
                  <c:v>0.98451800100011633</c:v>
                </c:pt>
                <c:pt idx="8796">
                  <c:v>0.98453630100011635</c:v>
                </c:pt>
                <c:pt idx="8797">
                  <c:v>0.98455460100011638</c:v>
                </c:pt>
                <c:pt idx="8798">
                  <c:v>0.98457290100011641</c:v>
                </c:pt>
                <c:pt idx="8799">
                  <c:v>0.98459120100011643</c:v>
                </c:pt>
                <c:pt idx="8800">
                  <c:v>0.98460950100011646</c:v>
                </c:pt>
                <c:pt idx="8801">
                  <c:v>0.98462780100011649</c:v>
                </c:pt>
                <c:pt idx="8802">
                  <c:v>0.98464610100011651</c:v>
                </c:pt>
                <c:pt idx="8803">
                  <c:v>0.98466440100011654</c:v>
                </c:pt>
                <c:pt idx="8804">
                  <c:v>0.98468270100011657</c:v>
                </c:pt>
                <c:pt idx="8805">
                  <c:v>0.98470100100011659</c:v>
                </c:pt>
                <c:pt idx="8806">
                  <c:v>0.98471930100011662</c:v>
                </c:pt>
                <c:pt idx="8807">
                  <c:v>0.98473760100011665</c:v>
                </c:pt>
                <c:pt idx="8808">
                  <c:v>0.98475590100011667</c:v>
                </c:pt>
                <c:pt idx="8809">
                  <c:v>0.9847742010001167</c:v>
                </c:pt>
                <c:pt idx="8810">
                  <c:v>0.98479250100011673</c:v>
                </c:pt>
                <c:pt idx="8811">
                  <c:v>0.98481080100011675</c:v>
                </c:pt>
                <c:pt idx="8812">
                  <c:v>0.98482910100011678</c:v>
                </c:pt>
                <c:pt idx="8813">
                  <c:v>0.98484740100011681</c:v>
                </c:pt>
                <c:pt idx="8814">
                  <c:v>0.98486570100011683</c:v>
                </c:pt>
                <c:pt idx="8815">
                  <c:v>0.98488400100011686</c:v>
                </c:pt>
                <c:pt idx="8816">
                  <c:v>0.98490230100011689</c:v>
                </c:pt>
                <c:pt idx="8817">
                  <c:v>0.98492060100011691</c:v>
                </c:pt>
                <c:pt idx="8818">
                  <c:v>0.98493890100011694</c:v>
                </c:pt>
                <c:pt idx="8819">
                  <c:v>0.98495720100011697</c:v>
                </c:pt>
                <c:pt idx="8820">
                  <c:v>0.98497550100011699</c:v>
                </c:pt>
                <c:pt idx="8821">
                  <c:v>0.98499380100011702</c:v>
                </c:pt>
                <c:pt idx="8822">
                  <c:v>0.98501210100011705</c:v>
                </c:pt>
                <c:pt idx="8823">
                  <c:v>0.98503040100011707</c:v>
                </c:pt>
                <c:pt idx="8824">
                  <c:v>0.9850487010001171</c:v>
                </c:pt>
                <c:pt idx="8825">
                  <c:v>0.98506700100011713</c:v>
                </c:pt>
                <c:pt idx="8826">
                  <c:v>0.98508530100011715</c:v>
                </c:pt>
                <c:pt idx="8827">
                  <c:v>0.98510360100011718</c:v>
                </c:pt>
                <c:pt idx="8828">
                  <c:v>0.98512190100011721</c:v>
                </c:pt>
                <c:pt idx="8829">
                  <c:v>0.98514020100011723</c:v>
                </c:pt>
                <c:pt idx="8830">
                  <c:v>0.98515850100011726</c:v>
                </c:pt>
                <c:pt idx="8831">
                  <c:v>0.98517680100011729</c:v>
                </c:pt>
                <c:pt idx="8832">
                  <c:v>0.98519510100011731</c:v>
                </c:pt>
                <c:pt idx="8833">
                  <c:v>0.98521340100011734</c:v>
                </c:pt>
                <c:pt idx="8834">
                  <c:v>0.98523170100011737</c:v>
                </c:pt>
                <c:pt idx="8835">
                  <c:v>0.98525000100011739</c:v>
                </c:pt>
                <c:pt idx="8836">
                  <c:v>0.98526830100011742</c:v>
                </c:pt>
                <c:pt idx="8837">
                  <c:v>0.98528660100011745</c:v>
                </c:pt>
                <c:pt idx="8838">
                  <c:v>0.98530490100011747</c:v>
                </c:pt>
                <c:pt idx="8839">
                  <c:v>0.9853232010001175</c:v>
                </c:pt>
                <c:pt idx="8840">
                  <c:v>0.98534150100011753</c:v>
                </c:pt>
                <c:pt idx="8841">
                  <c:v>0.98535980100011755</c:v>
                </c:pt>
                <c:pt idx="8842">
                  <c:v>0.98537810100011758</c:v>
                </c:pt>
                <c:pt idx="8843">
                  <c:v>0.98539640100011761</c:v>
                </c:pt>
                <c:pt idx="8844">
                  <c:v>0.98541470100011763</c:v>
                </c:pt>
                <c:pt idx="8845">
                  <c:v>0.98543300100011766</c:v>
                </c:pt>
                <c:pt idx="8846">
                  <c:v>0.98545130100011769</c:v>
                </c:pt>
                <c:pt idx="8847">
                  <c:v>0.98546960100011771</c:v>
                </c:pt>
                <c:pt idx="8848">
                  <c:v>0.98548790100011774</c:v>
                </c:pt>
                <c:pt idx="8849">
                  <c:v>0.98550620100011777</c:v>
                </c:pt>
                <c:pt idx="8850">
                  <c:v>0.98552450100011779</c:v>
                </c:pt>
                <c:pt idx="8851">
                  <c:v>0.98554280100011782</c:v>
                </c:pt>
                <c:pt idx="8852">
                  <c:v>0.98556110100011785</c:v>
                </c:pt>
                <c:pt idx="8853">
                  <c:v>0.98557940100011787</c:v>
                </c:pt>
                <c:pt idx="8854">
                  <c:v>0.9855977010001179</c:v>
                </c:pt>
                <c:pt idx="8855">
                  <c:v>0.98561600100011793</c:v>
                </c:pt>
                <c:pt idx="8856">
                  <c:v>0.98563430100011795</c:v>
                </c:pt>
                <c:pt idx="8857">
                  <c:v>0.98565260100011798</c:v>
                </c:pt>
                <c:pt idx="8858">
                  <c:v>0.985670901000118</c:v>
                </c:pt>
                <c:pt idx="8859">
                  <c:v>0.98568920100011803</c:v>
                </c:pt>
                <c:pt idx="8860">
                  <c:v>0.98570750100011806</c:v>
                </c:pt>
                <c:pt idx="8861">
                  <c:v>0.98572580100011808</c:v>
                </c:pt>
                <c:pt idx="8862">
                  <c:v>0.98574410100011811</c:v>
                </c:pt>
                <c:pt idx="8863">
                  <c:v>0.98576240100011814</c:v>
                </c:pt>
                <c:pt idx="8864">
                  <c:v>0.98578070100011816</c:v>
                </c:pt>
                <c:pt idx="8865">
                  <c:v>0.98579900100011819</c:v>
                </c:pt>
                <c:pt idx="8866">
                  <c:v>0.98581730100011822</c:v>
                </c:pt>
                <c:pt idx="8867">
                  <c:v>0.98583560100011824</c:v>
                </c:pt>
                <c:pt idx="8868">
                  <c:v>0.98585390100011827</c:v>
                </c:pt>
                <c:pt idx="8869">
                  <c:v>0.9858722010001183</c:v>
                </c:pt>
                <c:pt idx="8870">
                  <c:v>0.98589050100011832</c:v>
                </c:pt>
                <c:pt idx="8871">
                  <c:v>0.98590880100011835</c:v>
                </c:pt>
                <c:pt idx="8872">
                  <c:v>0.98592710100011838</c:v>
                </c:pt>
                <c:pt idx="8873">
                  <c:v>0.9859454010001184</c:v>
                </c:pt>
                <c:pt idx="8874">
                  <c:v>0.98596370100011843</c:v>
                </c:pt>
                <c:pt idx="8875">
                  <c:v>0.98598200100011846</c:v>
                </c:pt>
                <c:pt idx="8876">
                  <c:v>0.98600030100011848</c:v>
                </c:pt>
                <c:pt idx="8877">
                  <c:v>0.98601860100011851</c:v>
                </c:pt>
                <c:pt idx="8878">
                  <c:v>0.98603690100011854</c:v>
                </c:pt>
                <c:pt idx="8879">
                  <c:v>0.98605520100011856</c:v>
                </c:pt>
                <c:pt idx="8880">
                  <c:v>0.98607350100011859</c:v>
                </c:pt>
                <c:pt idx="8881">
                  <c:v>0.98609180100011862</c:v>
                </c:pt>
                <c:pt idx="8882">
                  <c:v>0.98611010100011864</c:v>
                </c:pt>
                <c:pt idx="8883">
                  <c:v>0.98612840100011867</c:v>
                </c:pt>
                <c:pt idx="8884">
                  <c:v>0.9861467010001187</c:v>
                </c:pt>
                <c:pt idx="8885">
                  <c:v>0.98616500100011872</c:v>
                </c:pt>
                <c:pt idx="8886">
                  <c:v>0.98618330100011875</c:v>
                </c:pt>
                <c:pt idx="8887">
                  <c:v>0.98620160100011878</c:v>
                </c:pt>
                <c:pt idx="8888">
                  <c:v>0.9862199010001188</c:v>
                </c:pt>
                <c:pt idx="8889">
                  <c:v>0.98623820100011883</c:v>
                </c:pt>
                <c:pt idx="8890">
                  <c:v>0.98625650100011886</c:v>
                </c:pt>
                <c:pt idx="8891">
                  <c:v>0.98627480100011888</c:v>
                </c:pt>
                <c:pt idx="8892">
                  <c:v>0.98629310100011891</c:v>
                </c:pt>
                <c:pt idx="8893">
                  <c:v>0.98631140100011894</c:v>
                </c:pt>
                <c:pt idx="8894">
                  <c:v>0.98632970100011896</c:v>
                </c:pt>
                <c:pt idx="8895">
                  <c:v>0.98634800100011899</c:v>
                </c:pt>
                <c:pt idx="8896">
                  <c:v>0.98636630100011902</c:v>
                </c:pt>
                <c:pt idx="8897">
                  <c:v>0.98638460100011904</c:v>
                </c:pt>
                <c:pt idx="8898">
                  <c:v>0.98640290100011907</c:v>
                </c:pt>
                <c:pt idx="8899">
                  <c:v>0.9864212010001191</c:v>
                </c:pt>
                <c:pt idx="8900">
                  <c:v>0.98643950100011912</c:v>
                </c:pt>
                <c:pt idx="8901">
                  <c:v>0.98645780100011915</c:v>
                </c:pt>
                <c:pt idx="8902">
                  <c:v>0.98647610100011918</c:v>
                </c:pt>
                <c:pt idx="8903">
                  <c:v>0.9864944010001192</c:v>
                </c:pt>
                <c:pt idx="8904">
                  <c:v>0.98651270100011923</c:v>
                </c:pt>
                <c:pt idx="8905">
                  <c:v>0.98653100100011926</c:v>
                </c:pt>
                <c:pt idx="8906">
                  <c:v>0.98654930100011928</c:v>
                </c:pt>
                <c:pt idx="8907">
                  <c:v>0.98656760100011931</c:v>
                </c:pt>
                <c:pt idx="8908">
                  <c:v>0.98658590100011934</c:v>
                </c:pt>
                <c:pt idx="8909">
                  <c:v>0.98660420100011936</c:v>
                </c:pt>
                <c:pt idx="8910">
                  <c:v>0.98662250100011939</c:v>
                </c:pt>
                <c:pt idx="8911">
                  <c:v>0.98664080100011942</c:v>
                </c:pt>
                <c:pt idx="8912">
                  <c:v>0.98665910100011944</c:v>
                </c:pt>
                <c:pt idx="8913">
                  <c:v>0.98667740100011947</c:v>
                </c:pt>
                <c:pt idx="8914">
                  <c:v>0.9866957010001195</c:v>
                </c:pt>
                <c:pt idx="8915">
                  <c:v>0.98671400100011952</c:v>
                </c:pt>
                <c:pt idx="8916">
                  <c:v>0.98673230100011955</c:v>
                </c:pt>
                <c:pt idx="8917">
                  <c:v>0.98675060100011958</c:v>
                </c:pt>
                <c:pt idx="8918">
                  <c:v>0.9867689010001196</c:v>
                </c:pt>
                <c:pt idx="8919">
                  <c:v>0.98678720100011963</c:v>
                </c:pt>
                <c:pt idx="8920">
                  <c:v>0.98680550100011966</c:v>
                </c:pt>
                <c:pt idx="8921">
                  <c:v>0.98682380100011968</c:v>
                </c:pt>
                <c:pt idx="8922">
                  <c:v>0.98684210100011971</c:v>
                </c:pt>
                <c:pt idx="8923">
                  <c:v>0.98686040100011974</c:v>
                </c:pt>
                <c:pt idx="8924">
                  <c:v>0.98687870100011976</c:v>
                </c:pt>
                <c:pt idx="8925">
                  <c:v>0.98689700100011979</c:v>
                </c:pt>
                <c:pt idx="8926">
                  <c:v>0.98691530100011982</c:v>
                </c:pt>
                <c:pt idx="8927">
                  <c:v>0.98693360100011984</c:v>
                </c:pt>
                <c:pt idx="8928">
                  <c:v>0.98695190100011987</c:v>
                </c:pt>
                <c:pt idx="8929">
                  <c:v>0.9869702010001199</c:v>
                </c:pt>
                <c:pt idx="8930">
                  <c:v>0.98698850100011992</c:v>
                </c:pt>
                <c:pt idx="8931">
                  <c:v>0.98700680100011995</c:v>
                </c:pt>
                <c:pt idx="8932">
                  <c:v>0.98702510100011998</c:v>
                </c:pt>
                <c:pt idx="8933">
                  <c:v>0.98704340100012</c:v>
                </c:pt>
                <c:pt idx="8934">
                  <c:v>0.98706170100012003</c:v>
                </c:pt>
                <c:pt idx="8935">
                  <c:v>0.98708000100012006</c:v>
                </c:pt>
                <c:pt idx="8936">
                  <c:v>0.98709830100012008</c:v>
                </c:pt>
                <c:pt idx="8937">
                  <c:v>0.98711660100012011</c:v>
                </c:pt>
                <c:pt idx="8938">
                  <c:v>0.98713490100012014</c:v>
                </c:pt>
                <c:pt idx="8939">
                  <c:v>0.98715320100012016</c:v>
                </c:pt>
                <c:pt idx="8940">
                  <c:v>0.98717150100012019</c:v>
                </c:pt>
                <c:pt idx="8941">
                  <c:v>0.98718980100012022</c:v>
                </c:pt>
                <c:pt idx="8942">
                  <c:v>0.98720810100012024</c:v>
                </c:pt>
                <c:pt idx="8943">
                  <c:v>0.98722640100012027</c:v>
                </c:pt>
                <c:pt idx="8944">
                  <c:v>0.98724470100012029</c:v>
                </c:pt>
                <c:pt idx="8945">
                  <c:v>0.98726300100012032</c:v>
                </c:pt>
                <c:pt idx="8946">
                  <c:v>0.98728130100012035</c:v>
                </c:pt>
                <c:pt idx="8947">
                  <c:v>0.98729960100012037</c:v>
                </c:pt>
                <c:pt idx="8948">
                  <c:v>0.9873179010001204</c:v>
                </c:pt>
                <c:pt idx="8949">
                  <c:v>0.98733620100012043</c:v>
                </c:pt>
                <c:pt idx="8950">
                  <c:v>0.98735450100012045</c:v>
                </c:pt>
                <c:pt idx="8951">
                  <c:v>0.98737280100012048</c:v>
                </c:pt>
                <c:pt idx="8952">
                  <c:v>0.98739110100012051</c:v>
                </c:pt>
                <c:pt idx="8953">
                  <c:v>0.98740940100012053</c:v>
                </c:pt>
                <c:pt idx="8954">
                  <c:v>0.98742770100012056</c:v>
                </c:pt>
                <c:pt idx="8955">
                  <c:v>0.98744600100012059</c:v>
                </c:pt>
                <c:pt idx="8956">
                  <c:v>0.98746430100012061</c:v>
                </c:pt>
                <c:pt idx="8957">
                  <c:v>0.98748260100012064</c:v>
                </c:pt>
                <c:pt idx="8958">
                  <c:v>0.98750090100012067</c:v>
                </c:pt>
                <c:pt idx="8959">
                  <c:v>0.98751920100012069</c:v>
                </c:pt>
                <c:pt idx="8960">
                  <c:v>0.98753750100012072</c:v>
                </c:pt>
                <c:pt idx="8961">
                  <c:v>0.98755580100012075</c:v>
                </c:pt>
                <c:pt idx="8962">
                  <c:v>0.98757410100012077</c:v>
                </c:pt>
                <c:pt idx="8963">
                  <c:v>0.9875924010001208</c:v>
                </c:pt>
                <c:pt idx="8964">
                  <c:v>0.98761070100012083</c:v>
                </c:pt>
                <c:pt idx="8965">
                  <c:v>0.98762900100012085</c:v>
                </c:pt>
                <c:pt idx="8966">
                  <c:v>0.98764730100012088</c:v>
                </c:pt>
                <c:pt idx="8967">
                  <c:v>0.98766560100012091</c:v>
                </c:pt>
                <c:pt idx="8968">
                  <c:v>0.98768390100012093</c:v>
                </c:pt>
                <c:pt idx="8969">
                  <c:v>0.98770220100012096</c:v>
                </c:pt>
                <c:pt idx="8970">
                  <c:v>0.98772050100012099</c:v>
                </c:pt>
                <c:pt idx="8971">
                  <c:v>0.98773880100012101</c:v>
                </c:pt>
                <c:pt idx="8972">
                  <c:v>0.98775710100012104</c:v>
                </c:pt>
                <c:pt idx="8973">
                  <c:v>0.98777540100012107</c:v>
                </c:pt>
                <c:pt idx="8974">
                  <c:v>0.98779370100012109</c:v>
                </c:pt>
                <c:pt idx="8975">
                  <c:v>0.98781200100012112</c:v>
                </c:pt>
                <c:pt idx="8976">
                  <c:v>0.98783030100012115</c:v>
                </c:pt>
                <c:pt idx="8977">
                  <c:v>0.98784860100012117</c:v>
                </c:pt>
                <c:pt idx="8978">
                  <c:v>0.9878669010001212</c:v>
                </c:pt>
                <c:pt idx="8979">
                  <c:v>0.98788520100012123</c:v>
                </c:pt>
                <c:pt idx="8980">
                  <c:v>0.98790350100012125</c:v>
                </c:pt>
                <c:pt idx="8981">
                  <c:v>0.98792180100012128</c:v>
                </c:pt>
                <c:pt idx="8982">
                  <c:v>0.98794010100012131</c:v>
                </c:pt>
                <c:pt idx="8983">
                  <c:v>0.98795840100012133</c:v>
                </c:pt>
                <c:pt idx="8984">
                  <c:v>0.98797670100012136</c:v>
                </c:pt>
                <c:pt idx="8985">
                  <c:v>0.98799500100012139</c:v>
                </c:pt>
                <c:pt idx="8986">
                  <c:v>0.98801330100012141</c:v>
                </c:pt>
                <c:pt idx="8987">
                  <c:v>0.98803160100012144</c:v>
                </c:pt>
                <c:pt idx="8988">
                  <c:v>0.98804990100012147</c:v>
                </c:pt>
                <c:pt idx="8989">
                  <c:v>0.98806820100012149</c:v>
                </c:pt>
                <c:pt idx="8990">
                  <c:v>0.98808650100012152</c:v>
                </c:pt>
                <c:pt idx="8991">
                  <c:v>0.98810480100012155</c:v>
                </c:pt>
                <c:pt idx="8992">
                  <c:v>0.98812310100012157</c:v>
                </c:pt>
                <c:pt idx="8993">
                  <c:v>0.9881414010001216</c:v>
                </c:pt>
                <c:pt idx="8994">
                  <c:v>0.98815970100012163</c:v>
                </c:pt>
                <c:pt idx="8995">
                  <c:v>0.98817800100012165</c:v>
                </c:pt>
                <c:pt idx="8996">
                  <c:v>0.98819630100012168</c:v>
                </c:pt>
                <c:pt idx="8997">
                  <c:v>0.98821460100012171</c:v>
                </c:pt>
                <c:pt idx="8998">
                  <c:v>0.98823290100012173</c:v>
                </c:pt>
                <c:pt idx="8999">
                  <c:v>0.98825120100012176</c:v>
                </c:pt>
                <c:pt idx="9000">
                  <c:v>0.98826950100012179</c:v>
                </c:pt>
                <c:pt idx="9001">
                  <c:v>0.98828780100012181</c:v>
                </c:pt>
                <c:pt idx="9002">
                  <c:v>0.98830610100012184</c:v>
                </c:pt>
                <c:pt idx="9003">
                  <c:v>0.98832440100012187</c:v>
                </c:pt>
                <c:pt idx="9004">
                  <c:v>0.98834270100012189</c:v>
                </c:pt>
                <c:pt idx="9005">
                  <c:v>0.98836100100012192</c:v>
                </c:pt>
                <c:pt idx="9006">
                  <c:v>0.98837930100012195</c:v>
                </c:pt>
                <c:pt idx="9007">
                  <c:v>0.98839760100012197</c:v>
                </c:pt>
                <c:pt idx="9008">
                  <c:v>0.988415901000122</c:v>
                </c:pt>
                <c:pt idx="9009">
                  <c:v>0.98843420100012203</c:v>
                </c:pt>
                <c:pt idx="9010">
                  <c:v>0.98845250100012205</c:v>
                </c:pt>
                <c:pt idx="9011">
                  <c:v>0.98847080100012208</c:v>
                </c:pt>
                <c:pt idx="9012">
                  <c:v>0.98848910100012211</c:v>
                </c:pt>
                <c:pt idx="9013">
                  <c:v>0.98850740100012213</c:v>
                </c:pt>
                <c:pt idx="9014">
                  <c:v>0.98852570100012216</c:v>
                </c:pt>
                <c:pt idx="9015">
                  <c:v>0.98854400100012219</c:v>
                </c:pt>
                <c:pt idx="9016">
                  <c:v>0.98856230100012221</c:v>
                </c:pt>
                <c:pt idx="9017">
                  <c:v>0.98858060100012224</c:v>
                </c:pt>
                <c:pt idx="9018">
                  <c:v>0.98859890100012227</c:v>
                </c:pt>
                <c:pt idx="9019">
                  <c:v>0.98861720100012229</c:v>
                </c:pt>
                <c:pt idx="9020">
                  <c:v>0.98863550100012232</c:v>
                </c:pt>
                <c:pt idx="9021">
                  <c:v>0.98865380100012235</c:v>
                </c:pt>
                <c:pt idx="9022">
                  <c:v>0.98867210100012237</c:v>
                </c:pt>
                <c:pt idx="9023">
                  <c:v>0.9886904010001224</c:v>
                </c:pt>
                <c:pt idx="9024">
                  <c:v>0.98870870100012243</c:v>
                </c:pt>
                <c:pt idx="9025">
                  <c:v>0.98872700100012245</c:v>
                </c:pt>
                <c:pt idx="9026">
                  <c:v>0.98874530100012248</c:v>
                </c:pt>
                <c:pt idx="9027">
                  <c:v>0.98876360100012251</c:v>
                </c:pt>
                <c:pt idx="9028">
                  <c:v>0.98878190100012253</c:v>
                </c:pt>
                <c:pt idx="9029">
                  <c:v>0.98880020100012256</c:v>
                </c:pt>
                <c:pt idx="9030">
                  <c:v>0.98881850100012258</c:v>
                </c:pt>
                <c:pt idx="9031">
                  <c:v>0.98883680100012261</c:v>
                </c:pt>
                <c:pt idx="9032">
                  <c:v>0.98885510100012264</c:v>
                </c:pt>
                <c:pt idx="9033">
                  <c:v>0.98887340100012266</c:v>
                </c:pt>
                <c:pt idx="9034">
                  <c:v>0.98889170100012269</c:v>
                </c:pt>
                <c:pt idx="9035">
                  <c:v>0.98891000100012272</c:v>
                </c:pt>
                <c:pt idx="9036">
                  <c:v>0.98892830100012274</c:v>
                </c:pt>
                <c:pt idx="9037">
                  <c:v>0.98894660100012277</c:v>
                </c:pt>
                <c:pt idx="9038">
                  <c:v>0.9889649010001228</c:v>
                </c:pt>
                <c:pt idx="9039">
                  <c:v>0.98898320100012282</c:v>
                </c:pt>
                <c:pt idx="9040">
                  <c:v>0.98900150100012285</c:v>
                </c:pt>
                <c:pt idx="9041">
                  <c:v>0.98901980100012288</c:v>
                </c:pt>
                <c:pt idx="9042">
                  <c:v>0.9890381010001229</c:v>
                </c:pt>
                <c:pt idx="9043">
                  <c:v>0.98905640100012293</c:v>
                </c:pt>
                <c:pt idx="9044">
                  <c:v>0.98907470100012296</c:v>
                </c:pt>
                <c:pt idx="9045">
                  <c:v>0.98909300100012298</c:v>
                </c:pt>
                <c:pt idx="9046">
                  <c:v>0.98911130100012301</c:v>
                </c:pt>
                <c:pt idx="9047">
                  <c:v>0.98912960100012304</c:v>
                </c:pt>
                <c:pt idx="9048">
                  <c:v>0.98914790100012306</c:v>
                </c:pt>
                <c:pt idx="9049">
                  <c:v>0.98916620100012309</c:v>
                </c:pt>
                <c:pt idx="9050">
                  <c:v>0.98918450100012312</c:v>
                </c:pt>
                <c:pt idx="9051">
                  <c:v>0.98920280100012314</c:v>
                </c:pt>
                <c:pt idx="9052">
                  <c:v>0.98922110100012317</c:v>
                </c:pt>
                <c:pt idx="9053">
                  <c:v>0.9892394010001232</c:v>
                </c:pt>
                <c:pt idx="9054">
                  <c:v>0.98925770100012322</c:v>
                </c:pt>
                <c:pt idx="9055">
                  <c:v>0.98927600100012325</c:v>
                </c:pt>
                <c:pt idx="9056">
                  <c:v>0.98929430100012328</c:v>
                </c:pt>
                <c:pt idx="9057">
                  <c:v>0.9893126010001233</c:v>
                </c:pt>
                <c:pt idx="9058">
                  <c:v>0.98933090100012333</c:v>
                </c:pt>
                <c:pt idx="9059">
                  <c:v>0.98934920100012336</c:v>
                </c:pt>
                <c:pt idx="9060">
                  <c:v>0.98936750100012338</c:v>
                </c:pt>
                <c:pt idx="9061">
                  <c:v>0.98938580100012341</c:v>
                </c:pt>
                <c:pt idx="9062">
                  <c:v>0.98940410100012344</c:v>
                </c:pt>
                <c:pt idx="9063">
                  <c:v>0.98942240100012346</c:v>
                </c:pt>
                <c:pt idx="9064">
                  <c:v>0.98944070100012349</c:v>
                </c:pt>
                <c:pt idx="9065">
                  <c:v>0.98945900100012352</c:v>
                </c:pt>
                <c:pt idx="9066">
                  <c:v>0.98947730100012354</c:v>
                </c:pt>
                <c:pt idx="9067">
                  <c:v>0.98949560100012357</c:v>
                </c:pt>
                <c:pt idx="9068">
                  <c:v>0.9895139010001236</c:v>
                </c:pt>
                <c:pt idx="9069">
                  <c:v>0.98953220100012362</c:v>
                </c:pt>
                <c:pt idx="9070">
                  <c:v>0.98955050100012365</c:v>
                </c:pt>
                <c:pt idx="9071">
                  <c:v>0.98956880100012368</c:v>
                </c:pt>
                <c:pt idx="9072">
                  <c:v>0.9895871010001237</c:v>
                </c:pt>
                <c:pt idx="9073">
                  <c:v>0.98960540100012373</c:v>
                </c:pt>
                <c:pt idx="9074">
                  <c:v>0.98962370100012376</c:v>
                </c:pt>
                <c:pt idx="9075">
                  <c:v>0.98964200100012378</c:v>
                </c:pt>
                <c:pt idx="9076">
                  <c:v>0.98966030100012381</c:v>
                </c:pt>
                <c:pt idx="9077">
                  <c:v>0.98967860100012384</c:v>
                </c:pt>
                <c:pt idx="9078">
                  <c:v>0.98969690100012386</c:v>
                </c:pt>
                <c:pt idx="9079">
                  <c:v>0.98971520100012389</c:v>
                </c:pt>
                <c:pt idx="9080">
                  <c:v>0.98973350100012392</c:v>
                </c:pt>
                <c:pt idx="9081">
                  <c:v>0.98975180100012394</c:v>
                </c:pt>
                <c:pt idx="9082">
                  <c:v>0.98977010100012397</c:v>
                </c:pt>
                <c:pt idx="9083">
                  <c:v>0.989788401000124</c:v>
                </c:pt>
                <c:pt idx="9084">
                  <c:v>0.98980670100012402</c:v>
                </c:pt>
                <c:pt idx="9085">
                  <c:v>0.98982500100012405</c:v>
                </c:pt>
                <c:pt idx="9086">
                  <c:v>0.98984330100012408</c:v>
                </c:pt>
                <c:pt idx="9087">
                  <c:v>0.9898616010001241</c:v>
                </c:pt>
                <c:pt idx="9088">
                  <c:v>0.98987990100012413</c:v>
                </c:pt>
                <c:pt idx="9089">
                  <c:v>0.98989820100012416</c:v>
                </c:pt>
                <c:pt idx="9090">
                  <c:v>0.98991650100012418</c:v>
                </c:pt>
                <c:pt idx="9091">
                  <c:v>0.98993480100012421</c:v>
                </c:pt>
                <c:pt idx="9092">
                  <c:v>0.98995310100012424</c:v>
                </c:pt>
                <c:pt idx="9093">
                  <c:v>0.98997140100012426</c:v>
                </c:pt>
                <c:pt idx="9094">
                  <c:v>0.98998970100012429</c:v>
                </c:pt>
                <c:pt idx="9095">
                  <c:v>0.99000800100012432</c:v>
                </c:pt>
                <c:pt idx="9096">
                  <c:v>0.99002630100012434</c:v>
                </c:pt>
                <c:pt idx="9097">
                  <c:v>0.99004460100012437</c:v>
                </c:pt>
                <c:pt idx="9098">
                  <c:v>0.9900629010001244</c:v>
                </c:pt>
                <c:pt idx="9099">
                  <c:v>0.99008120100012442</c:v>
                </c:pt>
                <c:pt idx="9100">
                  <c:v>0.99009950100012445</c:v>
                </c:pt>
                <c:pt idx="9101">
                  <c:v>0.99011780100012448</c:v>
                </c:pt>
                <c:pt idx="9102">
                  <c:v>0.9901361010001245</c:v>
                </c:pt>
                <c:pt idx="9103">
                  <c:v>0.99015440100012453</c:v>
                </c:pt>
                <c:pt idx="9104">
                  <c:v>0.99017270100012456</c:v>
                </c:pt>
                <c:pt idx="9105">
                  <c:v>0.99019100100012458</c:v>
                </c:pt>
                <c:pt idx="9106">
                  <c:v>0.99020930100012461</c:v>
                </c:pt>
                <c:pt idx="9107">
                  <c:v>0.99022760100012464</c:v>
                </c:pt>
                <c:pt idx="9108">
                  <c:v>0.99024590100012466</c:v>
                </c:pt>
                <c:pt idx="9109">
                  <c:v>0.99026420100012469</c:v>
                </c:pt>
                <c:pt idx="9110">
                  <c:v>0.99028250100012472</c:v>
                </c:pt>
                <c:pt idx="9111">
                  <c:v>0.99030080100012474</c:v>
                </c:pt>
                <c:pt idx="9112">
                  <c:v>0.99031910100012477</c:v>
                </c:pt>
                <c:pt idx="9113">
                  <c:v>0.9903374010001248</c:v>
                </c:pt>
                <c:pt idx="9114">
                  <c:v>0.99035570100012482</c:v>
                </c:pt>
                <c:pt idx="9115">
                  <c:v>0.99037400100012485</c:v>
                </c:pt>
                <c:pt idx="9116">
                  <c:v>0.99039230100012488</c:v>
                </c:pt>
                <c:pt idx="9117">
                  <c:v>0.9904106010001249</c:v>
                </c:pt>
                <c:pt idx="9118">
                  <c:v>0.99042890100012493</c:v>
                </c:pt>
                <c:pt idx="9119">
                  <c:v>0.99044720100012495</c:v>
                </c:pt>
                <c:pt idx="9120">
                  <c:v>0.99046550100012498</c:v>
                </c:pt>
                <c:pt idx="9121">
                  <c:v>0.99048380100012501</c:v>
                </c:pt>
                <c:pt idx="9122">
                  <c:v>0.99050210100012503</c:v>
                </c:pt>
                <c:pt idx="9123">
                  <c:v>0.99052040100012506</c:v>
                </c:pt>
                <c:pt idx="9124">
                  <c:v>0.99053870100012509</c:v>
                </c:pt>
                <c:pt idx="9125">
                  <c:v>0.99055700100012511</c:v>
                </c:pt>
                <c:pt idx="9126">
                  <c:v>0.99057530100012514</c:v>
                </c:pt>
                <c:pt idx="9127">
                  <c:v>0.99059360100012517</c:v>
                </c:pt>
                <c:pt idx="9128">
                  <c:v>0.99061190100012519</c:v>
                </c:pt>
                <c:pt idx="9129">
                  <c:v>0.99063020100012522</c:v>
                </c:pt>
                <c:pt idx="9130">
                  <c:v>0.99064850100012525</c:v>
                </c:pt>
                <c:pt idx="9131">
                  <c:v>0.99066680100012527</c:v>
                </c:pt>
                <c:pt idx="9132">
                  <c:v>0.9906851010001253</c:v>
                </c:pt>
                <c:pt idx="9133">
                  <c:v>0.99070340100012533</c:v>
                </c:pt>
                <c:pt idx="9134">
                  <c:v>0.99072170100012535</c:v>
                </c:pt>
                <c:pt idx="9135">
                  <c:v>0.99074000100012538</c:v>
                </c:pt>
                <c:pt idx="9136">
                  <c:v>0.99075830100012541</c:v>
                </c:pt>
                <c:pt idx="9137">
                  <c:v>0.99077660100012543</c:v>
                </c:pt>
                <c:pt idx="9138">
                  <c:v>0.99079490100012546</c:v>
                </c:pt>
                <c:pt idx="9139">
                  <c:v>0.99081320100012549</c:v>
                </c:pt>
                <c:pt idx="9140">
                  <c:v>0.99083150100012551</c:v>
                </c:pt>
                <c:pt idx="9141">
                  <c:v>0.99084980100012554</c:v>
                </c:pt>
                <c:pt idx="9142">
                  <c:v>0.99086810100012557</c:v>
                </c:pt>
                <c:pt idx="9143">
                  <c:v>0.99088640100012559</c:v>
                </c:pt>
                <c:pt idx="9144">
                  <c:v>0.99090470100012562</c:v>
                </c:pt>
                <c:pt idx="9145">
                  <c:v>0.99092300100012565</c:v>
                </c:pt>
                <c:pt idx="9146">
                  <c:v>0.99094130100012567</c:v>
                </c:pt>
                <c:pt idx="9147">
                  <c:v>0.9909596010001257</c:v>
                </c:pt>
                <c:pt idx="9148">
                  <c:v>0.99097790100012573</c:v>
                </c:pt>
                <c:pt idx="9149">
                  <c:v>0.99099620100012575</c:v>
                </c:pt>
                <c:pt idx="9150">
                  <c:v>0.99101450100012578</c:v>
                </c:pt>
                <c:pt idx="9151">
                  <c:v>0.99103280100012581</c:v>
                </c:pt>
                <c:pt idx="9152">
                  <c:v>0.99105110100012583</c:v>
                </c:pt>
                <c:pt idx="9153">
                  <c:v>0.99106940100012586</c:v>
                </c:pt>
                <c:pt idx="9154">
                  <c:v>0.99108770100012589</c:v>
                </c:pt>
                <c:pt idx="9155">
                  <c:v>0.99110600100012591</c:v>
                </c:pt>
                <c:pt idx="9156">
                  <c:v>0.99112430100012594</c:v>
                </c:pt>
                <c:pt idx="9157">
                  <c:v>0.99114260100012597</c:v>
                </c:pt>
                <c:pt idx="9158">
                  <c:v>0.99116090100012599</c:v>
                </c:pt>
                <c:pt idx="9159">
                  <c:v>0.99117920100012602</c:v>
                </c:pt>
                <c:pt idx="9160">
                  <c:v>0.99119750100012605</c:v>
                </c:pt>
                <c:pt idx="9161">
                  <c:v>0.99121580100012607</c:v>
                </c:pt>
                <c:pt idx="9162">
                  <c:v>0.9912341010001261</c:v>
                </c:pt>
                <c:pt idx="9163">
                  <c:v>0.99125240100012613</c:v>
                </c:pt>
                <c:pt idx="9164">
                  <c:v>0.99127070100012615</c:v>
                </c:pt>
                <c:pt idx="9165">
                  <c:v>0.99128900100012618</c:v>
                </c:pt>
                <c:pt idx="9166">
                  <c:v>0.99130730100012621</c:v>
                </c:pt>
                <c:pt idx="9167">
                  <c:v>0.99132560100012623</c:v>
                </c:pt>
                <c:pt idx="9168">
                  <c:v>0.99134390100012626</c:v>
                </c:pt>
                <c:pt idx="9169">
                  <c:v>0.99136220100012629</c:v>
                </c:pt>
                <c:pt idx="9170">
                  <c:v>0.99138050100012631</c:v>
                </c:pt>
                <c:pt idx="9171">
                  <c:v>0.99139880100012634</c:v>
                </c:pt>
                <c:pt idx="9172">
                  <c:v>0.99141710100012637</c:v>
                </c:pt>
                <c:pt idx="9173">
                  <c:v>0.99143540100012639</c:v>
                </c:pt>
                <c:pt idx="9174">
                  <c:v>0.99145370100012642</c:v>
                </c:pt>
                <c:pt idx="9175">
                  <c:v>0.99147200100012645</c:v>
                </c:pt>
                <c:pt idx="9176">
                  <c:v>0.99149030100012647</c:v>
                </c:pt>
                <c:pt idx="9177">
                  <c:v>0.9915086010001265</c:v>
                </c:pt>
                <c:pt idx="9178">
                  <c:v>0.99152690100012653</c:v>
                </c:pt>
                <c:pt idx="9179">
                  <c:v>0.99154520100012655</c:v>
                </c:pt>
                <c:pt idx="9180">
                  <c:v>0.99156350100012658</c:v>
                </c:pt>
                <c:pt idx="9181">
                  <c:v>0.99158180100012661</c:v>
                </c:pt>
                <c:pt idx="9182">
                  <c:v>0.99160010100012663</c:v>
                </c:pt>
                <c:pt idx="9183">
                  <c:v>0.99161840100012666</c:v>
                </c:pt>
                <c:pt idx="9184">
                  <c:v>0.99163670100012669</c:v>
                </c:pt>
                <c:pt idx="9185">
                  <c:v>0.99165500100012671</c:v>
                </c:pt>
                <c:pt idx="9186">
                  <c:v>0.99167330100012674</c:v>
                </c:pt>
                <c:pt idx="9187">
                  <c:v>0.99169160100012677</c:v>
                </c:pt>
                <c:pt idx="9188">
                  <c:v>0.99170990100012679</c:v>
                </c:pt>
                <c:pt idx="9189">
                  <c:v>0.99172820100012682</c:v>
                </c:pt>
                <c:pt idx="9190">
                  <c:v>0.99174650100012685</c:v>
                </c:pt>
                <c:pt idx="9191">
                  <c:v>0.99176480100012687</c:v>
                </c:pt>
                <c:pt idx="9192">
                  <c:v>0.99177850100012688</c:v>
                </c:pt>
                <c:pt idx="9193">
                  <c:v>0.99179220100012688</c:v>
                </c:pt>
                <c:pt idx="9194">
                  <c:v>0.99180590100012689</c:v>
                </c:pt>
                <c:pt idx="9195">
                  <c:v>0.99181960100012689</c:v>
                </c:pt>
                <c:pt idx="9196">
                  <c:v>0.9918333010001269</c:v>
                </c:pt>
                <c:pt idx="9197">
                  <c:v>0.9918470010001269</c:v>
                </c:pt>
                <c:pt idx="9198">
                  <c:v>0.99186070100012691</c:v>
                </c:pt>
                <c:pt idx="9199">
                  <c:v>0.99187440100012692</c:v>
                </c:pt>
                <c:pt idx="9200">
                  <c:v>0.99188810100012692</c:v>
                </c:pt>
                <c:pt idx="9201">
                  <c:v>0.99190180100012693</c:v>
                </c:pt>
                <c:pt idx="9202">
                  <c:v>0.99191550100012693</c:v>
                </c:pt>
                <c:pt idx="9203">
                  <c:v>0.99192920100012694</c:v>
                </c:pt>
                <c:pt idx="9204">
                  <c:v>0.99194290100012694</c:v>
                </c:pt>
                <c:pt idx="9205">
                  <c:v>0.99195660100012695</c:v>
                </c:pt>
                <c:pt idx="9206">
                  <c:v>0.99197030100012695</c:v>
                </c:pt>
                <c:pt idx="9207">
                  <c:v>0.99198400100012696</c:v>
                </c:pt>
                <c:pt idx="9208">
                  <c:v>0.99199770100012696</c:v>
                </c:pt>
                <c:pt idx="9209">
                  <c:v>0.99201140100012697</c:v>
                </c:pt>
                <c:pt idx="9210">
                  <c:v>0.99202510100012697</c:v>
                </c:pt>
                <c:pt idx="9211">
                  <c:v>0.99203880100012698</c:v>
                </c:pt>
                <c:pt idx="9212">
                  <c:v>0.99205250100012698</c:v>
                </c:pt>
                <c:pt idx="9213">
                  <c:v>0.99206620100012699</c:v>
                </c:pt>
                <c:pt idx="9214">
                  <c:v>0.992079901000127</c:v>
                </c:pt>
                <c:pt idx="9215">
                  <c:v>0.992093601000127</c:v>
                </c:pt>
                <c:pt idx="9216">
                  <c:v>0.99210730100012701</c:v>
                </c:pt>
                <c:pt idx="9217">
                  <c:v>0.99212100100012701</c:v>
                </c:pt>
                <c:pt idx="9218">
                  <c:v>0.99213470100012702</c:v>
                </c:pt>
                <c:pt idx="9219">
                  <c:v>0.99214840100012702</c:v>
                </c:pt>
                <c:pt idx="9220">
                  <c:v>0.99216210100012703</c:v>
                </c:pt>
                <c:pt idx="9221">
                  <c:v>0.99217580100012703</c:v>
                </c:pt>
                <c:pt idx="9222">
                  <c:v>0.99218950100012704</c:v>
                </c:pt>
                <c:pt idx="9223">
                  <c:v>0.99220320100012704</c:v>
                </c:pt>
                <c:pt idx="9224">
                  <c:v>0.99221690100012705</c:v>
                </c:pt>
                <c:pt idx="9225">
                  <c:v>0.99223060100012705</c:v>
                </c:pt>
                <c:pt idx="9226">
                  <c:v>0.99224430100012706</c:v>
                </c:pt>
                <c:pt idx="9227">
                  <c:v>0.99225800100012707</c:v>
                </c:pt>
                <c:pt idx="9228">
                  <c:v>0.99227170100012707</c:v>
                </c:pt>
                <c:pt idx="9229">
                  <c:v>0.99228540100012708</c:v>
                </c:pt>
                <c:pt idx="9230">
                  <c:v>0.99229910100012708</c:v>
                </c:pt>
                <c:pt idx="9231">
                  <c:v>0.99231280100012709</c:v>
                </c:pt>
                <c:pt idx="9232">
                  <c:v>0.99232650100012709</c:v>
                </c:pt>
                <c:pt idx="9233">
                  <c:v>0.9923402010001271</c:v>
                </c:pt>
                <c:pt idx="9234">
                  <c:v>0.9923539010001271</c:v>
                </c:pt>
                <c:pt idx="9235">
                  <c:v>0.99236760100012711</c:v>
                </c:pt>
                <c:pt idx="9236">
                  <c:v>0.99238130100012711</c:v>
                </c:pt>
                <c:pt idx="9237">
                  <c:v>0.99239500100012712</c:v>
                </c:pt>
                <c:pt idx="9238">
                  <c:v>0.99240870100012712</c:v>
                </c:pt>
                <c:pt idx="9239">
                  <c:v>0.99242240100012713</c:v>
                </c:pt>
                <c:pt idx="9240">
                  <c:v>0.99243610100012714</c:v>
                </c:pt>
                <c:pt idx="9241">
                  <c:v>0.99244980100012714</c:v>
                </c:pt>
                <c:pt idx="9242">
                  <c:v>0.99246350100012715</c:v>
                </c:pt>
                <c:pt idx="9243">
                  <c:v>0.99247720100012715</c:v>
                </c:pt>
                <c:pt idx="9244">
                  <c:v>0.99249090100012716</c:v>
                </c:pt>
                <c:pt idx="9245">
                  <c:v>0.99250460100012716</c:v>
                </c:pt>
                <c:pt idx="9246">
                  <c:v>0.99251830100012717</c:v>
                </c:pt>
                <c:pt idx="9247">
                  <c:v>0.99253200100012717</c:v>
                </c:pt>
                <c:pt idx="9248">
                  <c:v>0.99254570100012718</c:v>
                </c:pt>
                <c:pt idx="9249">
                  <c:v>0.99255940100012718</c:v>
                </c:pt>
                <c:pt idx="9250">
                  <c:v>0.99257310100012719</c:v>
                </c:pt>
                <c:pt idx="9251">
                  <c:v>0.99258680100012719</c:v>
                </c:pt>
                <c:pt idx="9252">
                  <c:v>0.9926005010001272</c:v>
                </c:pt>
                <c:pt idx="9253">
                  <c:v>0.99261420100012721</c:v>
                </c:pt>
                <c:pt idx="9254">
                  <c:v>0.99262790100012721</c:v>
                </c:pt>
                <c:pt idx="9255">
                  <c:v>0.99264160100012722</c:v>
                </c:pt>
                <c:pt idx="9256">
                  <c:v>0.99265530100012722</c:v>
                </c:pt>
                <c:pt idx="9257">
                  <c:v>0.99266900100012723</c:v>
                </c:pt>
                <c:pt idx="9258">
                  <c:v>0.99268270100012723</c:v>
                </c:pt>
                <c:pt idx="9259">
                  <c:v>0.99269640100012724</c:v>
                </c:pt>
                <c:pt idx="9260">
                  <c:v>0.99271010100012724</c:v>
                </c:pt>
                <c:pt idx="9261">
                  <c:v>0.99272380100012725</c:v>
                </c:pt>
                <c:pt idx="9262">
                  <c:v>0.99273750100012725</c:v>
                </c:pt>
                <c:pt idx="9263">
                  <c:v>0.99275120100012726</c:v>
                </c:pt>
                <c:pt idx="9264">
                  <c:v>0.99276490100012726</c:v>
                </c:pt>
                <c:pt idx="9265">
                  <c:v>0.99277860100012727</c:v>
                </c:pt>
                <c:pt idx="9266">
                  <c:v>0.99279230100012728</c:v>
                </c:pt>
                <c:pt idx="9267">
                  <c:v>0.99280600100012728</c:v>
                </c:pt>
                <c:pt idx="9268">
                  <c:v>0.99281970100012729</c:v>
                </c:pt>
                <c:pt idx="9269">
                  <c:v>0.99283340100012729</c:v>
                </c:pt>
                <c:pt idx="9270">
                  <c:v>0.9928471010001273</c:v>
                </c:pt>
                <c:pt idx="9271">
                  <c:v>0.9928608010001273</c:v>
                </c:pt>
                <c:pt idx="9272">
                  <c:v>0.99287450100012731</c:v>
                </c:pt>
                <c:pt idx="9273">
                  <c:v>0.99288820100012731</c:v>
                </c:pt>
                <c:pt idx="9274">
                  <c:v>0.99290190100012732</c:v>
                </c:pt>
                <c:pt idx="9275">
                  <c:v>0.99291560100012732</c:v>
                </c:pt>
                <c:pt idx="9276">
                  <c:v>0.99292930100012733</c:v>
                </c:pt>
                <c:pt idx="9277">
                  <c:v>0.99294300100012733</c:v>
                </c:pt>
                <c:pt idx="9278">
                  <c:v>0.99295670100012734</c:v>
                </c:pt>
                <c:pt idx="9279">
                  <c:v>0.99297040100012735</c:v>
                </c:pt>
                <c:pt idx="9280">
                  <c:v>0.99298410100012735</c:v>
                </c:pt>
                <c:pt idx="9281">
                  <c:v>0.99299780100012736</c:v>
                </c:pt>
                <c:pt idx="9282">
                  <c:v>0.99301150100012736</c:v>
                </c:pt>
                <c:pt idx="9283">
                  <c:v>0.99302520100012737</c:v>
                </c:pt>
                <c:pt idx="9284">
                  <c:v>0.99303890100012737</c:v>
                </c:pt>
                <c:pt idx="9285">
                  <c:v>0.99305260100012738</c:v>
                </c:pt>
                <c:pt idx="9286">
                  <c:v>0.99306630100012738</c:v>
                </c:pt>
                <c:pt idx="9287">
                  <c:v>0.99308000100012739</c:v>
                </c:pt>
                <c:pt idx="9288">
                  <c:v>0.99309370100012739</c:v>
                </c:pt>
                <c:pt idx="9289">
                  <c:v>0.9931074010001274</c:v>
                </c:pt>
                <c:pt idx="9290">
                  <c:v>0.9931211010001274</c:v>
                </c:pt>
                <c:pt idx="9291">
                  <c:v>0.99313480100012741</c:v>
                </c:pt>
                <c:pt idx="9292">
                  <c:v>0.99314850100012741</c:v>
                </c:pt>
                <c:pt idx="9293">
                  <c:v>0.99316220100012742</c:v>
                </c:pt>
                <c:pt idx="9294">
                  <c:v>0.99317590100012743</c:v>
                </c:pt>
                <c:pt idx="9295">
                  <c:v>0.99318960100012743</c:v>
                </c:pt>
                <c:pt idx="9296">
                  <c:v>0.99320330100012744</c:v>
                </c:pt>
                <c:pt idx="9297">
                  <c:v>0.99321700100012744</c:v>
                </c:pt>
                <c:pt idx="9298">
                  <c:v>0.99323070100012745</c:v>
                </c:pt>
                <c:pt idx="9299">
                  <c:v>0.99324440100012745</c:v>
                </c:pt>
                <c:pt idx="9300">
                  <c:v>0.99325810100012746</c:v>
                </c:pt>
                <c:pt idx="9301">
                  <c:v>0.99327180100012746</c:v>
                </c:pt>
                <c:pt idx="9302">
                  <c:v>0.99328550100012747</c:v>
                </c:pt>
                <c:pt idx="9303">
                  <c:v>0.99329920100012747</c:v>
                </c:pt>
                <c:pt idx="9304">
                  <c:v>0.99331290100012748</c:v>
                </c:pt>
                <c:pt idx="9305">
                  <c:v>0.99332660100012748</c:v>
                </c:pt>
                <c:pt idx="9306">
                  <c:v>0.99334030100012749</c:v>
                </c:pt>
                <c:pt idx="9307">
                  <c:v>0.9933540010001275</c:v>
                </c:pt>
                <c:pt idx="9308">
                  <c:v>0.9933677010001275</c:v>
                </c:pt>
                <c:pt idx="9309">
                  <c:v>0.99338140100012751</c:v>
                </c:pt>
                <c:pt idx="9310">
                  <c:v>0.99339510100012751</c:v>
                </c:pt>
                <c:pt idx="9311">
                  <c:v>0.99340880100012752</c:v>
                </c:pt>
                <c:pt idx="9312">
                  <c:v>0.99342250100012752</c:v>
                </c:pt>
                <c:pt idx="9313">
                  <c:v>0.99343620100012753</c:v>
                </c:pt>
                <c:pt idx="9314">
                  <c:v>0.99344990100012753</c:v>
                </c:pt>
                <c:pt idx="9315">
                  <c:v>0.99346360100012754</c:v>
                </c:pt>
                <c:pt idx="9316">
                  <c:v>0.99347730100012754</c:v>
                </c:pt>
                <c:pt idx="9317">
                  <c:v>0.99349100100012755</c:v>
                </c:pt>
                <c:pt idx="9318">
                  <c:v>0.99350470100012755</c:v>
                </c:pt>
                <c:pt idx="9319">
                  <c:v>0.99351840100012756</c:v>
                </c:pt>
                <c:pt idx="9320">
                  <c:v>0.99353210100012757</c:v>
                </c:pt>
                <c:pt idx="9321">
                  <c:v>0.99354580100012757</c:v>
                </c:pt>
                <c:pt idx="9322">
                  <c:v>0.99355950100012758</c:v>
                </c:pt>
                <c:pt idx="9323">
                  <c:v>0.99357320100012758</c:v>
                </c:pt>
                <c:pt idx="9324">
                  <c:v>0.99358690100012759</c:v>
                </c:pt>
                <c:pt idx="9325">
                  <c:v>0.99360060100012759</c:v>
                </c:pt>
                <c:pt idx="9326">
                  <c:v>0.9936143010001276</c:v>
                </c:pt>
                <c:pt idx="9327">
                  <c:v>0.9936280010001276</c:v>
                </c:pt>
                <c:pt idx="9328">
                  <c:v>0.99364170100012761</c:v>
                </c:pt>
                <c:pt idx="9329">
                  <c:v>0.99365540100012761</c:v>
                </c:pt>
                <c:pt idx="9330">
                  <c:v>0.99366910100012762</c:v>
                </c:pt>
                <c:pt idx="9331">
                  <c:v>0.99368280100012762</c:v>
                </c:pt>
                <c:pt idx="9332">
                  <c:v>0.99369650100012763</c:v>
                </c:pt>
                <c:pt idx="9333">
                  <c:v>0.99371020100012764</c:v>
                </c:pt>
                <c:pt idx="9334">
                  <c:v>0.99372390100012764</c:v>
                </c:pt>
                <c:pt idx="9335">
                  <c:v>0.99373760100012765</c:v>
                </c:pt>
                <c:pt idx="9336">
                  <c:v>0.99375130100012765</c:v>
                </c:pt>
                <c:pt idx="9337">
                  <c:v>0.99376500100012766</c:v>
                </c:pt>
                <c:pt idx="9338">
                  <c:v>0.99377870100012766</c:v>
                </c:pt>
                <c:pt idx="9339">
                  <c:v>0.99379240100012767</c:v>
                </c:pt>
                <c:pt idx="9340">
                  <c:v>0.99380610100012767</c:v>
                </c:pt>
                <c:pt idx="9341">
                  <c:v>0.99381980100012768</c:v>
                </c:pt>
                <c:pt idx="9342">
                  <c:v>0.99383350100012768</c:v>
                </c:pt>
                <c:pt idx="9343">
                  <c:v>0.99384720100012769</c:v>
                </c:pt>
                <c:pt idx="9344">
                  <c:v>0.99386090100012769</c:v>
                </c:pt>
                <c:pt idx="9345">
                  <c:v>0.9938746010001277</c:v>
                </c:pt>
                <c:pt idx="9346">
                  <c:v>0.99388830100012771</c:v>
                </c:pt>
                <c:pt idx="9347">
                  <c:v>0.99390200100012771</c:v>
                </c:pt>
                <c:pt idx="9348">
                  <c:v>0.99391570100012772</c:v>
                </c:pt>
                <c:pt idx="9349">
                  <c:v>0.99392940100012772</c:v>
                </c:pt>
                <c:pt idx="9350">
                  <c:v>0.99394310100012773</c:v>
                </c:pt>
                <c:pt idx="9351">
                  <c:v>0.99395680100012773</c:v>
                </c:pt>
                <c:pt idx="9352">
                  <c:v>0.99397050100012774</c:v>
                </c:pt>
                <c:pt idx="9353">
                  <c:v>0.99398420100012774</c:v>
                </c:pt>
                <c:pt idx="9354">
                  <c:v>0.99399790100012775</c:v>
                </c:pt>
                <c:pt idx="9355">
                  <c:v>0.99401160100012775</c:v>
                </c:pt>
                <c:pt idx="9356">
                  <c:v>0.99402530100012776</c:v>
                </c:pt>
                <c:pt idx="9357">
                  <c:v>0.99403900100012776</c:v>
                </c:pt>
                <c:pt idx="9358">
                  <c:v>0.99405270100012777</c:v>
                </c:pt>
                <c:pt idx="9359">
                  <c:v>0.99406640100012778</c:v>
                </c:pt>
                <c:pt idx="9360">
                  <c:v>0.99408010100012778</c:v>
                </c:pt>
                <c:pt idx="9361">
                  <c:v>0.99409380100012779</c:v>
                </c:pt>
                <c:pt idx="9362">
                  <c:v>0.99410750100012779</c:v>
                </c:pt>
                <c:pt idx="9363">
                  <c:v>0.9941212010001278</c:v>
                </c:pt>
                <c:pt idx="9364">
                  <c:v>0.9941349010001278</c:v>
                </c:pt>
                <c:pt idx="9365">
                  <c:v>0.99414860100012781</c:v>
                </c:pt>
                <c:pt idx="9366">
                  <c:v>0.99416230100012781</c:v>
                </c:pt>
                <c:pt idx="9367">
                  <c:v>0.99417600100012782</c:v>
                </c:pt>
                <c:pt idx="9368">
                  <c:v>0.99418970100012782</c:v>
                </c:pt>
                <c:pt idx="9369">
                  <c:v>0.99420340100012783</c:v>
                </c:pt>
                <c:pt idx="9370">
                  <c:v>0.99421710100012783</c:v>
                </c:pt>
                <c:pt idx="9371">
                  <c:v>0.99423080100012784</c:v>
                </c:pt>
                <c:pt idx="9372">
                  <c:v>0.99424450100012784</c:v>
                </c:pt>
                <c:pt idx="9373">
                  <c:v>0.99425820100012785</c:v>
                </c:pt>
                <c:pt idx="9374">
                  <c:v>0.99427190100012786</c:v>
                </c:pt>
                <c:pt idx="9375">
                  <c:v>0.99428560100012786</c:v>
                </c:pt>
                <c:pt idx="9376">
                  <c:v>0.99429930100012787</c:v>
                </c:pt>
                <c:pt idx="9377">
                  <c:v>0.99431300100012787</c:v>
                </c:pt>
                <c:pt idx="9378">
                  <c:v>0.99432670100012788</c:v>
                </c:pt>
                <c:pt idx="9379">
                  <c:v>0.99434040100012788</c:v>
                </c:pt>
                <c:pt idx="9380">
                  <c:v>0.99435410100012789</c:v>
                </c:pt>
                <c:pt idx="9381">
                  <c:v>0.99436780100012789</c:v>
                </c:pt>
                <c:pt idx="9382">
                  <c:v>0.9943815010001279</c:v>
                </c:pt>
                <c:pt idx="9383">
                  <c:v>0.9943952010001279</c:v>
                </c:pt>
                <c:pt idx="9384">
                  <c:v>0.99440890100012791</c:v>
                </c:pt>
                <c:pt idx="9385">
                  <c:v>0.99442260100012791</c:v>
                </c:pt>
                <c:pt idx="9386">
                  <c:v>0.99443630100012792</c:v>
                </c:pt>
                <c:pt idx="9387">
                  <c:v>0.99445000100012793</c:v>
                </c:pt>
                <c:pt idx="9388">
                  <c:v>0.99446370100012793</c:v>
                </c:pt>
                <c:pt idx="9389">
                  <c:v>0.99447740100012794</c:v>
                </c:pt>
                <c:pt idx="9390">
                  <c:v>0.99449110100012794</c:v>
                </c:pt>
                <c:pt idx="9391">
                  <c:v>0.99450480100012795</c:v>
                </c:pt>
                <c:pt idx="9392">
                  <c:v>0.99451850100012795</c:v>
                </c:pt>
                <c:pt idx="9393">
                  <c:v>0.99453220100012796</c:v>
                </c:pt>
                <c:pt idx="9394">
                  <c:v>0.99454590100012796</c:v>
                </c:pt>
                <c:pt idx="9395">
                  <c:v>0.99455960100012797</c:v>
                </c:pt>
                <c:pt idx="9396">
                  <c:v>0.99457330100012797</c:v>
                </c:pt>
                <c:pt idx="9397">
                  <c:v>0.99458700100012798</c:v>
                </c:pt>
                <c:pt idx="9398">
                  <c:v>0.99460070100012798</c:v>
                </c:pt>
                <c:pt idx="9399">
                  <c:v>0.99461440100012799</c:v>
                </c:pt>
                <c:pt idx="9400">
                  <c:v>0.994628101000128</c:v>
                </c:pt>
                <c:pt idx="9401">
                  <c:v>0.994641801000128</c:v>
                </c:pt>
                <c:pt idx="9402">
                  <c:v>0.99465550100012801</c:v>
                </c:pt>
                <c:pt idx="9403">
                  <c:v>0.99466920100012801</c:v>
                </c:pt>
                <c:pt idx="9404">
                  <c:v>0.99468290100012802</c:v>
                </c:pt>
                <c:pt idx="9405">
                  <c:v>0.99469660100012802</c:v>
                </c:pt>
                <c:pt idx="9406">
                  <c:v>0.99471030100012803</c:v>
                </c:pt>
                <c:pt idx="9407">
                  <c:v>0.99472400100012803</c:v>
                </c:pt>
                <c:pt idx="9408">
                  <c:v>0.99473770100012804</c:v>
                </c:pt>
                <c:pt idx="9409">
                  <c:v>0.99475140100012804</c:v>
                </c:pt>
                <c:pt idx="9410">
                  <c:v>0.99476510100012805</c:v>
                </c:pt>
                <c:pt idx="9411">
                  <c:v>0.99477880100012805</c:v>
                </c:pt>
                <c:pt idx="9412">
                  <c:v>0.99479250100012806</c:v>
                </c:pt>
                <c:pt idx="9413">
                  <c:v>0.99480620100012807</c:v>
                </c:pt>
                <c:pt idx="9414">
                  <c:v>0.99481990100012807</c:v>
                </c:pt>
                <c:pt idx="9415">
                  <c:v>0.99483360100012808</c:v>
                </c:pt>
                <c:pt idx="9416">
                  <c:v>0.99484730100012808</c:v>
                </c:pt>
                <c:pt idx="9417">
                  <c:v>0.99486100100012809</c:v>
                </c:pt>
                <c:pt idx="9418">
                  <c:v>0.99487470100012809</c:v>
                </c:pt>
                <c:pt idx="9419">
                  <c:v>0.9948884010001281</c:v>
                </c:pt>
                <c:pt idx="9420">
                  <c:v>0.9949021010001281</c:v>
                </c:pt>
                <c:pt idx="9421">
                  <c:v>0.99491580100012811</c:v>
                </c:pt>
                <c:pt idx="9422">
                  <c:v>0.99492950100012811</c:v>
                </c:pt>
                <c:pt idx="9423">
                  <c:v>0.99494320100012812</c:v>
                </c:pt>
                <c:pt idx="9424">
                  <c:v>0.99495690100012812</c:v>
                </c:pt>
                <c:pt idx="9425">
                  <c:v>0.99497060100012813</c:v>
                </c:pt>
                <c:pt idx="9426">
                  <c:v>0.99498430100012814</c:v>
                </c:pt>
                <c:pt idx="9427">
                  <c:v>0.99499800100012814</c:v>
                </c:pt>
                <c:pt idx="9428">
                  <c:v>0.99501170100012815</c:v>
                </c:pt>
                <c:pt idx="9429">
                  <c:v>0.99502540100012815</c:v>
                </c:pt>
                <c:pt idx="9430">
                  <c:v>0.99503910100012816</c:v>
                </c:pt>
                <c:pt idx="9431">
                  <c:v>0.99505280100012816</c:v>
                </c:pt>
                <c:pt idx="9432">
                  <c:v>0.99506650100012817</c:v>
                </c:pt>
                <c:pt idx="9433">
                  <c:v>0.99508020100012817</c:v>
                </c:pt>
                <c:pt idx="9434">
                  <c:v>0.99509390100012818</c:v>
                </c:pt>
                <c:pt idx="9435">
                  <c:v>0.99510760100012818</c:v>
                </c:pt>
                <c:pt idx="9436">
                  <c:v>0.99512130100012819</c:v>
                </c:pt>
                <c:pt idx="9437">
                  <c:v>0.99513500100012819</c:v>
                </c:pt>
                <c:pt idx="9438">
                  <c:v>0.9951487010001282</c:v>
                </c:pt>
                <c:pt idx="9439">
                  <c:v>0.99516240100012821</c:v>
                </c:pt>
                <c:pt idx="9440">
                  <c:v>0.99517610100012821</c:v>
                </c:pt>
                <c:pt idx="9441">
                  <c:v>0.99518980100012822</c:v>
                </c:pt>
                <c:pt idx="9442">
                  <c:v>0.99520350100012822</c:v>
                </c:pt>
                <c:pt idx="9443">
                  <c:v>0.99521720100012823</c:v>
                </c:pt>
                <c:pt idx="9444">
                  <c:v>0.99523090100012823</c:v>
                </c:pt>
                <c:pt idx="9445">
                  <c:v>0.99524460100012824</c:v>
                </c:pt>
                <c:pt idx="9446">
                  <c:v>0.99525830100012824</c:v>
                </c:pt>
                <c:pt idx="9447">
                  <c:v>0.99527200100012825</c:v>
                </c:pt>
                <c:pt idx="9448">
                  <c:v>0.99528570100012825</c:v>
                </c:pt>
                <c:pt idx="9449">
                  <c:v>0.99529940100012826</c:v>
                </c:pt>
                <c:pt idx="9450">
                  <c:v>0.99531310100012826</c:v>
                </c:pt>
                <c:pt idx="9451">
                  <c:v>0.99532680100012827</c:v>
                </c:pt>
                <c:pt idx="9452">
                  <c:v>0.99534050100012827</c:v>
                </c:pt>
                <c:pt idx="9453">
                  <c:v>0.99535420100012828</c:v>
                </c:pt>
                <c:pt idx="9454">
                  <c:v>0.99536790100012829</c:v>
                </c:pt>
                <c:pt idx="9455">
                  <c:v>0.99538160100012829</c:v>
                </c:pt>
                <c:pt idx="9456">
                  <c:v>0.9953953010001283</c:v>
                </c:pt>
                <c:pt idx="9457">
                  <c:v>0.9954090010001283</c:v>
                </c:pt>
                <c:pt idx="9458">
                  <c:v>0.99542270100012831</c:v>
                </c:pt>
                <c:pt idx="9459">
                  <c:v>0.99543640100012831</c:v>
                </c:pt>
                <c:pt idx="9460">
                  <c:v>0.99545010100012832</c:v>
                </c:pt>
                <c:pt idx="9461">
                  <c:v>0.99546380100012832</c:v>
                </c:pt>
                <c:pt idx="9462">
                  <c:v>0.99547750100012833</c:v>
                </c:pt>
                <c:pt idx="9463">
                  <c:v>0.99549120100012833</c:v>
                </c:pt>
                <c:pt idx="9464">
                  <c:v>0.99550490100012834</c:v>
                </c:pt>
                <c:pt idx="9465">
                  <c:v>0.99551860100012834</c:v>
                </c:pt>
                <c:pt idx="9466">
                  <c:v>0.99553230100012835</c:v>
                </c:pt>
                <c:pt idx="9467">
                  <c:v>0.99554600100012836</c:v>
                </c:pt>
                <c:pt idx="9468">
                  <c:v>0.99555970100012836</c:v>
                </c:pt>
                <c:pt idx="9469">
                  <c:v>0.99557340100012837</c:v>
                </c:pt>
                <c:pt idx="9470">
                  <c:v>0.99558710100012837</c:v>
                </c:pt>
                <c:pt idx="9471">
                  <c:v>0.99560080100012838</c:v>
                </c:pt>
                <c:pt idx="9472">
                  <c:v>0.99561450100012838</c:v>
                </c:pt>
                <c:pt idx="9473">
                  <c:v>0.99562820100012839</c:v>
                </c:pt>
                <c:pt idx="9474">
                  <c:v>0.99564190100012839</c:v>
                </c:pt>
                <c:pt idx="9475">
                  <c:v>0.9956556010001284</c:v>
                </c:pt>
                <c:pt idx="9476">
                  <c:v>0.9956693010001284</c:v>
                </c:pt>
                <c:pt idx="9477">
                  <c:v>0.99568300100012841</c:v>
                </c:pt>
                <c:pt idx="9478">
                  <c:v>0.99569670100012841</c:v>
                </c:pt>
                <c:pt idx="9479">
                  <c:v>0.99571040100012842</c:v>
                </c:pt>
                <c:pt idx="9480">
                  <c:v>0.99572410100012843</c:v>
                </c:pt>
                <c:pt idx="9481">
                  <c:v>0.99573780100012843</c:v>
                </c:pt>
                <c:pt idx="9482">
                  <c:v>0.99575150100012844</c:v>
                </c:pt>
                <c:pt idx="9483">
                  <c:v>0.99576520100012844</c:v>
                </c:pt>
                <c:pt idx="9484">
                  <c:v>0.99577890100012845</c:v>
                </c:pt>
                <c:pt idx="9485">
                  <c:v>0.99579260100012845</c:v>
                </c:pt>
                <c:pt idx="9486">
                  <c:v>0.99580630100012846</c:v>
                </c:pt>
                <c:pt idx="9487">
                  <c:v>0.99582000100012846</c:v>
                </c:pt>
                <c:pt idx="9488">
                  <c:v>0.99583370100012847</c:v>
                </c:pt>
                <c:pt idx="9489">
                  <c:v>0.99584740100012847</c:v>
                </c:pt>
                <c:pt idx="9490">
                  <c:v>0.99586110100012848</c:v>
                </c:pt>
                <c:pt idx="9491">
                  <c:v>0.99587480100012848</c:v>
                </c:pt>
                <c:pt idx="9492">
                  <c:v>0.99588850100012849</c:v>
                </c:pt>
                <c:pt idx="9493">
                  <c:v>0.9959022010001285</c:v>
                </c:pt>
                <c:pt idx="9494">
                  <c:v>0.9959159010001285</c:v>
                </c:pt>
                <c:pt idx="9495">
                  <c:v>0.99592960100012851</c:v>
                </c:pt>
                <c:pt idx="9496">
                  <c:v>0.99594330100012851</c:v>
                </c:pt>
                <c:pt idx="9497">
                  <c:v>0.99595700100012852</c:v>
                </c:pt>
                <c:pt idx="9498">
                  <c:v>0.99597070100012852</c:v>
                </c:pt>
                <c:pt idx="9499">
                  <c:v>0.99598440100012853</c:v>
                </c:pt>
                <c:pt idx="9500">
                  <c:v>0.99599810100012853</c:v>
                </c:pt>
                <c:pt idx="9501">
                  <c:v>0.99601180100012854</c:v>
                </c:pt>
                <c:pt idx="9502">
                  <c:v>0.99602550100012854</c:v>
                </c:pt>
                <c:pt idx="9503">
                  <c:v>0.99603920100012855</c:v>
                </c:pt>
                <c:pt idx="9504">
                  <c:v>0.99605290100012855</c:v>
                </c:pt>
                <c:pt idx="9505">
                  <c:v>0.99606660100012856</c:v>
                </c:pt>
                <c:pt idx="9506">
                  <c:v>0.99608030100012857</c:v>
                </c:pt>
                <c:pt idx="9507">
                  <c:v>0.99609400100012857</c:v>
                </c:pt>
                <c:pt idx="9508">
                  <c:v>0.99610770100012858</c:v>
                </c:pt>
                <c:pt idx="9509">
                  <c:v>0.99612140100012858</c:v>
                </c:pt>
                <c:pt idx="9510">
                  <c:v>0.99613510100012859</c:v>
                </c:pt>
                <c:pt idx="9511">
                  <c:v>0.99614880100012859</c:v>
                </c:pt>
                <c:pt idx="9512">
                  <c:v>0.9961625010001286</c:v>
                </c:pt>
                <c:pt idx="9513">
                  <c:v>0.9961762010001286</c:v>
                </c:pt>
                <c:pt idx="9514">
                  <c:v>0.99618990100012861</c:v>
                </c:pt>
                <c:pt idx="9515">
                  <c:v>0.99620360100012861</c:v>
                </c:pt>
                <c:pt idx="9516">
                  <c:v>0.99621730100012862</c:v>
                </c:pt>
                <c:pt idx="9517">
                  <c:v>0.99623100100012862</c:v>
                </c:pt>
                <c:pt idx="9518">
                  <c:v>0.99624470100012863</c:v>
                </c:pt>
                <c:pt idx="9519">
                  <c:v>0.99625840100012863</c:v>
                </c:pt>
                <c:pt idx="9520">
                  <c:v>0.99627210100012864</c:v>
                </c:pt>
                <c:pt idx="9521">
                  <c:v>0.99628580100012865</c:v>
                </c:pt>
                <c:pt idx="9522">
                  <c:v>0.99629950100012865</c:v>
                </c:pt>
                <c:pt idx="9523">
                  <c:v>0.99631320100012866</c:v>
                </c:pt>
                <c:pt idx="9524">
                  <c:v>0.99632690100012866</c:v>
                </c:pt>
                <c:pt idx="9525">
                  <c:v>0.99634060100012867</c:v>
                </c:pt>
                <c:pt idx="9526">
                  <c:v>0.99635430100012867</c:v>
                </c:pt>
                <c:pt idx="9527">
                  <c:v>0.99636800100012868</c:v>
                </c:pt>
                <c:pt idx="9528">
                  <c:v>0.99638170100012868</c:v>
                </c:pt>
                <c:pt idx="9529">
                  <c:v>0.99639540100012869</c:v>
                </c:pt>
                <c:pt idx="9530">
                  <c:v>0.99640910100012869</c:v>
                </c:pt>
                <c:pt idx="9531">
                  <c:v>0.9964228010001287</c:v>
                </c:pt>
                <c:pt idx="9532">
                  <c:v>0.9964365010001287</c:v>
                </c:pt>
                <c:pt idx="9533">
                  <c:v>0.99645020100012871</c:v>
                </c:pt>
                <c:pt idx="9534">
                  <c:v>0.99646390100012872</c:v>
                </c:pt>
                <c:pt idx="9535">
                  <c:v>0.99647760100012872</c:v>
                </c:pt>
                <c:pt idx="9536">
                  <c:v>0.99649130100012873</c:v>
                </c:pt>
                <c:pt idx="9537">
                  <c:v>0.99650500100012873</c:v>
                </c:pt>
                <c:pt idx="9538">
                  <c:v>0.99651870100012874</c:v>
                </c:pt>
                <c:pt idx="9539">
                  <c:v>0.99653240100012874</c:v>
                </c:pt>
                <c:pt idx="9540">
                  <c:v>0.99654610100012875</c:v>
                </c:pt>
                <c:pt idx="9541">
                  <c:v>0.99655980100012875</c:v>
                </c:pt>
                <c:pt idx="9542">
                  <c:v>0.99657350100012876</c:v>
                </c:pt>
                <c:pt idx="9543">
                  <c:v>0.99658720100012876</c:v>
                </c:pt>
                <c:pt idx="9544">
                  <c:v>0.99660090100012877</c:v>
                </c:pt>
                <c:pt idx="9545">
                  <c:v>0.99661460100012877</c:v>
                </c:pt>
                <c:pt idx="9546">
                  <c:v>0.99662830100012878</c:v>
                </c:pt>
                <c:pt idx="9547">
                  <c:v>0.99664200100012879</c:v>
                </c:pt>
                <c:pt idx="9548">
                  <c:v>0.99665570100012879</c:v>
                </c:pt>
                <c:pt idx="9549">
                  <c:v>0.9966694010001288</c:v>
                </c:pt>
                <c:pt idx="9550">
                  <c:v>0.9966831010001288</c:v>
                </c:pt>
                <c:pt idx="9551">
                  <c:v>0.99669680100012881</c:v>
                </c:pt>
                <c:pt idx="9552">
                  <c:v>0.99671050100012881</c:v>
                </c:pt>
                <c:pt idx="9553">
                  <c:v>0.99672420100012882</c:v>
                </c:pt>
                <c:pt idx="9554">
                  <c:v>0.99673790100012882</c:v>
                </c:pt>
                <c:pt idx="9555">
                  <c:v>0.99675160100012883</c:v>
                </c:pt>
                <c:pt idx="9556">
                  <c:v>0.99676530100012883</c:v>
                </c:pt>
                <c:pt idx="9557">
                  <c:v>0.99677900100012884</c:v>
                </c:pt>
                <c:pt idx="9558">
                  <c:v>0.99679270100012884</c:v>
                </c:pt>
                <c:pt idx="9559">
                  <c:v>0.99680640100012885</c:v>
                </c:pt>
                <c:pt idx="9560">
                  <c:v>0.99682010100012886</c:v>
                </c:pt>
                <c:pt idx="9561">
                  <c:v>0.99683380100012886</c:v>
                </c:pt>
                <c:pt idx="9562">
                  <c:v>0.99684750100012887</c:v>
                </c:pt>
                <c:pt idx="9563">
                  <c:v>0.99686120100012887</c:v>
                </c:pt>
                <c:pt idx="9564">
                  <c:v>0.99687490100012888</c:v>
                </c:pt>
                <c:pt idx="9565">
                  <c:v>0.99688860100012888</c:v>
                </c:pt>
                <c:pt idx="9566">
                  <c:v>0.99690230100012889</c:v>
                </c:pt>
                <c:pt idx="9567">
                  <c:v>0.99691600100012889</c:v>
                </c:pt>
                <c:pt idx="9568">
                  <c:v>0.9969297010001289</c:v>
                </c:pt>
                <c:pt idx="9569">
                  <c:v>0.9969434010001289</c:v>
                </c:pt>
                <c:pt idx="9570">
                  <c:v>0.99695710100012891</c:v>
                </c:pt>
                <c:pt idx="9571">
                  <c:v>0.99697080100012891</c:v>
                </c:pt>
                <c:pt idx="9572">
                  <c:v>0.99698450100012892</c:v>
                </c:pt>
                <c:pt idx="9573">
                  <c:v>0.99699820100012893</c:v>
                </c:pt>
                <c:pt idx="9574">
                  <c:v>0.99701190100012893</c:v>
                </c:pt>
                <c:pt idx="9575">
                  <c:v>0.99702560100012894</c:v>
                </c:pt>
                <c:pt idx="9576">
                  <c:v>0.99703930100012894</c:v>
                </c:pt>
                <c:pt idx="9577">
                  <c:v>0.99705300100012895</c:v>
                </c:pt>
                <c:pt idx="9578">
                  <c:v>0.99706670100012895</c:v>
                </c:pt>
                <c:pt idx="9579">
                  <c:v>0.99708040100012896</c:v>
                </c:pt>
                <c:pt idx="9580">
                  <c:v>0.99709410100012896</c:v>
                </c:pt>
                <c:pt idx="9581">
                  <c:v>0.99710780100012897</c:v>
                </c:pt>
                <c:pt idx="9582">
                  <c:v>0.99712150100012897</c:v>
                </c:pt>
                <c:pt idx="9583">
                  <c:v>0.99713520100012898</c:v>
                </c:pt>
                <c:pt idx="9584">
                  <c:v>0.99714890100012898</c:v>
                </c:pt>
                <c:pt idx="9585">
                  <c:v>0.99716260100012899</c:v>
                </c:pt>
                <c:pt idx="9586">
                  <c:v>0.997176301000129</c:v>
                </c:pt>
                <c:pt idx="9587">
                  <c:v>0.997190001000129</c:v>
                </c:pt>
                <c:pt idx="9588">
                  <c:v>0.99720370100012901</c:v>
                </c:pt>
                <c:pt idx="9589">
                  <c:v>0.99721740100012901</c:v>
                </c:pt>
                <c:pt idx="9590">
                  <c:v>0.99723110100012902</c:v>
                </c:pt>
                <c:pt idx="9591">
                  <c:v>0.99724480100012902</c:v>
                </c:pt>
                <c:pt idx="9592">
                  <c:v>0.99725850100012903</c:v>
                </c:pt>
                <c:pt idx="9593">
                  <c:v>0.99727220100012903</c:v>
                </c:pt>
                <c:pt idx="9594">
                  <c:v>0.99728590100012904</c:v>
                </c:pt>
                <c:pt idx="9595">
                  <c:v>0.99729960100012904</c:v>
                </c:pt>
                <c:pt idx="9596">
                  <c:v>0.99731330100012905</c:v>
                </c:pt>
                <c:pt idx="9597">
                  <c:v>0.99732700100012905</c:v>
                </c:pt>
                <c:pt idx="9598">
                  <c:v>0.99734070100012906</c:v>
                </c:pt>
                <c:pt idx="9599">
                  <c:v>0.99735440100012906</c:v>
                </c:pt>
                <c:pt idx="9600">
                  <c:v>0.99736810100012907</c:v>
                </c:pt>
                <c:pt idx="9601">
                  <c:v>0.99738180100012908</c:v>
                </c:pt>
                <c:pt idx="9602">
                  <c:v>0.99739550100012908</c:v>
                </c:pt>
                <c:pt idx="9603">
                  <c:v>0.99740920100012909</c:v>
                </c:pt>
                <c:pt idx="9604">
                  <c:v>0.99742290100012909</c:v>
                </c:pt>
                <c:pt idx="9605">
                  <c:v>0.99743203100012912</c:v>
                </c:pt>
                <c:pt idx="9606">
                  <c:v>0.99744116100012914</c:v>
                </c:pt>
                <c:pt idx="9607">
                  <c:v>0.99745029100012916</c:v>
                </c:pt>
                <c:pt idx="9608">
                  <c:v>0.99745942100012919</c:v>
                </c:pt>
                <c:pt idx="9609">
                  <c:v>0.99746855100012921</c:v>
                </c:pt>
                <c:pt idx="9610">
                  <c:v>0.99747768100012923</c:v>
                </c:pt>
                <c:pt idx="9611">
                  <c:v>0.99748681100012926</c:v>
                </c:pt>
                <c:pt idx="9612">
                  <c:v>0.99749594100012928</c:v>
                </c:pt>
                <c:pt idx="9613">
                  <c:v>0.99750507100012931</c:v>
                </c:pt>
                <c:pt idx="9614">
                  <c:v>0.99751420100012933</c:v>
                </c:pt>
                <c:pt idx="9615">
                  <c:v>0.99752333100012935</c:v>
                </c:pt>
                <c:pt idx="9616">
                  <c:v>0.99753246100012938</c:v>
                </c:pt>
                <c:pt idx="9617">
                  <c:v>0.9975415910001294</c:v>
                </c:pt>
                <c:pt idx="9618">
                  <c:v>0.99755072100012943</c:v>
                </c:pt>
                <c:pt idx="9619">
                  <c:v>0.99755985100012945</c:v>
                </c:pt>
                <c:pt idx="9620">
                  <c:v>0.99756898100012947</c:v>
                </c:pt>
                <c:pt idx="9621">
                  <c:v>0.9975781110001295</c:v>
                </c:pt>
                <c:pt idx="9622">
                  <c:v>0.99758724100012952</c:v>
                </c:pt>
                <c:pt idx="9623">
                  <c:v>0.99759637100012954</c:v>
                </c:pt>
                <c:pt idx="9624">
                  <c:v>0.99760550100012957</c:v>
                </c:pt>
                <c:pt idx="9625">
                  <c:v>0.99761463100012959</c:v>
                </c:pt>
                <c:pt idx="9626">
                  <c:v>0.99762376100012962</c:v>
                </c:pt>
                <c:pt idx="9627">
                  <c:v>0.99763289100012964</c:v>
                </c:pt>
                <c:pt idx="9628">
                  <c:v>0.99764202100012966</c:v>
                </c:pt>
                <c:pt idx="9629">
                  <c:v>0.99765115100012969</c:v>
                </c:pt>
                <c:pt idx="9630">
                  <c:v>0.99766028100012971</c:v>
                </c:pt>
                <c:pt idx="9631">
                  <c:v>0.99766941100012974</c:v>
                </c:pt>
                <c:pt idx="9632">
                  <c:v>0.99767854100012976</c:v>
                </c:pt>
                <c:pt idx="9633">
                  <c:v>0.99768767100012978</c:v>
                </c:pt>
                <c:pt idx="9634">
                  <c:v>0.99769680100012981</c:v>
                </c:pt>
                <c:pt idx="9635">
                  <c:v>0.99770593100012983</c:v>
                </c:pt>
                <c:pt idx="9636">
                  <c:v>0.99771506100012985</c:v>
                </c:pt>
                <c:pt idx="9637">
                  <c:v>0.99772419100012988</c:v>
                </c:pt>
                <c:pt idx="9638">
                  <c:v>0.9977333210001299</c:v>
                </c:pt>
                <c:pt idx="9639">
                  <c:v>0.99774245100012993</c:v>
                </c:pt>
                <c:pt idx="9640">
                  <c:v>0.99775158100012995</c:v>
                </c:pt>
                <c:pt idx="9641">
                  <c:v>0.99776071100012997</c:v>
                </c:pt>
                <c:pt idx="9642">
                  <c:v>0.99776984100013</c:v>
                </c:pt>
                <c:pt idx="9643">
                  <c:v>0.99777897100013002</c:v>
                </c:pt>
                <c:pt idx="9644">
                  <c:v>0.99778810100013005</c:v>
                </c:pt>
                <c:pt idx="9645">
                  <c:v>0.99779723100013007</c:v>
                </c:pt>
                <c:pt idx="9646">
                  <c:v>0.99780636100013009</c:v>
                </c:pt>
                <c:pt idx="9647">
                  <c:v>0.99781549100013012</c:v>
                </c:pt>
                <c:pt idx="9648">
                  <c:v>0.99782462100013014</c:v>
                </c:pt>
                <c:pt idx="9649">
                  <c:v>0.99783375100013016</c:v>
                </c:pt>
                <c:pt idx="9650">
                  <c:v>0.99784288100013019</c:v>
                </c:pt>
                <c:pt idx="9651">
                  <c:v>0.99785201100013021</c:v>
                </c:pt>
                <c:pt idx="9652">
                  <c:v>0.99786114100013024</c:v>
                </c:pt>
                <c:pt idx="9653">
                  <c:v>0.99787027100013026</c:v>
                </c:pt>
                <c:pt idx="9654">
                  <c:v>0.99787940100013028</c:v>
                </c:pt>
                <c:pt idx="9655">
                  <c:v>0.99788853100013031</c:v>
                </c:pt>
                <c:pt idx="9656">
                  <c:v>0.99789766100013033</c:v>
                </c:pt>
                <c:pt idx="9657">
                  <c:v>0.99790679100013036</c:v>
                </c:pt>
                <c:pt idx="9658">
                  <c:v>0.99791592100013038</c:v>
                </c:pt>
                <c:pt idx="9659">
                  <c:v>0.9979250510001304</c:v>
                </c:pt>
                <c:pt idx="9660">
                  <c:v>0.99793418100013043</c:v>
                </c:pt>
                <c:pt idx="9661">
                  <c:v>0.99794331100013045</c:v>
                </c:pt>
                <c:pt idx="9662">
                  <c:v>0.99795244100013047</c:v>
                </c:pt>
                <c:pt idx="9663">
                  <c:v>0.9979615710001305</c:v>
                </c:pt>
                <c:pt idx="9664">
                  <c:v>0.99797070100013052</c:v>
                </c:pt>
                <c:pt idx="9665">
                  <c:v>0.99797983100013055</c:v>
                </c:pt>
                <c:pt idx="9666">
                  <c:v>0.99798896100013057</c:v>
                </c:pt>
                <c:pt idx="9667">
                  <c:v>0.99799809100013059</c:v>
                </c:pt>
                <c:pt idx="9668">
                  <c:v>0.99800722100013062</c:v>
                </c:pt>
                <c:pt idx="9669">
                  <c:v>0.99801635100013064</c:v>
                </c:pt>
                <c:pt idx="9670">
                  <c:v>0.99802548100013067</c:v>
                </c:pt>
                <c:pt idx="9671">
                  <c:v>0.99803461100013069</c:v>
                </c:pt>
                <c:pt idx="9672">
                  <c:v>0.99804374100013071</c:v>
                </c:pt>
                <c:pt idx="9673">
                  <c:v>0.99805287100013074</c:v>
                </c:pt>
                <c:pt idx="9674">
                  <c:v>0.99806200100013076</c:v>
                </c:pt>
                <c:pt idx="9675">
                  <c:v>0.99807113100013078</c:v>
                </c:pt>
                <c:pt idx="9676">
                  <c:v>0.99808026100013081</c:v>
                </c:pt>
                <c:pt idx="9677">
                  <c:v>0.99808939100013083</c:v>
                </c:pt>
                <c:pt idx="9678">
                  <c:v>0.99809852100013086</c:v>
                </c:pt>
                <c:pt idx="9679">
                  <c:v>0.99810765100013088</c:v>
                </c:pt>
                <c:pt idx="9680">
                  <c:v>0.9981167810001309</c:v>
                </c:pt>
                <c:pt idx="9681">
                  <c:v>0.99812591100013093</c:v>
                </c:pt>
                <c:pt idx="9682">
                  <c:v>0.99813504100013095</c:v>
                </c:pt>
                <c:pt idx="9683">
                  <c:v>0.99814417100013098</c:v>
                </c:pt>
                <c:pt idx="9684">
                  <c:v>0.998153301000131</c:v>
                </c:pt>
                <c:pt idx="9685">
                  <c:v>0.99816243100013102</c:v>
                </c:pt>
                <c:pt idx="9686">
                  <c:v>0.99817156100013105</c:v>
                </c:pt>
                <c:pt idx="9687">
                  <c:v>0.99818069100013107</c:v>
                </c:pt>
                <c:pt idx="9688">
                  <c:v>0.99818982100013109</c:v>
                </c:pt>
                <c:pt idx="9689">
                  <c:v>0.99819895100013112</c:v>
                </c:pt>
                <c:pt idx="9690">
                  <c:v>0.99820808100013114</c:v>
                </c:pt>
                <c:pt idx="9691">
                  <c:v>0.99821721100013117</c:v>
                </c:pt>
                <c:pt idx="9692">
                  <c:v>0.99822634100013119</c:v>
                </c:pt>
                <c:pt idx="9693">
                  <c:v>0.99823547100013121</c:v>
                </c:pt>
                <c:pt idx="9694">
                  <c:v>0.99824460100013124</c:v>
                </c:pt>
                <c:pt idx="9695">
                  <c:v>0.99825373100013126</c:v>
                </c:pt>
                <c:pt idx="9696">
                  <c:v>0.99826286100013129</c:v>
                </c:pt>
                <c:pt idx="9697">
                  <c:v>0.99827199100013131</c:v>
                </c:pt>
                <c:pt idx="9698">
                  <c:v>0.99828112100013133</c:v>
                </c:pt>
                <c:pt idx="9699">
                  <c:v>0.99829025100013136</c:v>
                </c:pt>
                <c:pt idx="9700">
                  <c:v>0.99829938100013138</c:v>
                </c:pt>
                <c:pt idx="9701">
                  <c:v>0.9983085110001314</c:v>
                </c:pt>
                <c:pt idx="9702">
                  <c:v>0.99831764100013143</c:v>
                </c:pt>
                <c:pt idx="9703">
                  <c:v>0.99832677100013145</c:v>
                </c:pt>
                <c:pt idx="9704">
                  <c:v>0.99833590100013148</c:v>
                </c:pt>
                <c:pt idx="9705">
                  <c:v>0.9983450310001315</c:v>
                </c:pt>
                <c:pt idx="9706">
                  <c:v>0.99835416100013152</c:v>
                </c:pt>
                <c:pt idx="9707">
                  <c:v>0.99836329100013155</c:v>
                </c:pt>
                <c:pt idx="9708">
                  <c:v>0.99837242100013157</c:v>
                </c:pt>
                <c:pt idx="9709">
                  <c:v>0.9983815510001316</c:v>
                </c:pt>
                <c:pt idx="9710">
                  <c:v>0.99839068100013162</c:v>
                </c:pt>
                <c:pt idx="9711">
                  <c:v>0.99839981100013164</c:v>
                </c:pt>
                <c:pt idx="9712">
                  <c:v>0.99840894100013167</c:v>
                </c:pt>
                <c:pt idx="9713">
                  <c:v>0.99841807100013169</c:v>
                </c:pt>
                <c:pt idx="9714">
                  <c:v>0.99842720100013171</c:v>
                </c:pt>
                <c:pt idx="9715">
                  <c:v>0.99843633100013174</c:v>
                </c:pt>
                <c:pt idx="9716">
                  <c:v>0.99844546100013176</c:v>
                </c:pt>
                <c:pt idx="9717">
                  <c:v>0.99845459100013179</c:v>
                </c:pt>
                <c:pt idx="9718">
                  <c:v>0.99846372100013181</c:v>
                </c:pt>
                <c:pt idx="9719">
                  <c:v>0.99847285100013183</c:v>
                </c:pt>
                <c:pt idx="9720">
                  <c:v>0.99848198100013186</c:v>
                </c:pt>
                <c:pt idx="9721">
                  <c:v>0.99849111100013188</c:v>
                </c:pt>
                <c:pt idx="9722">
                  <c:v>0.99850024100013191</c:v>
                </c:pt>
                <c:pt idx="9723">
                  <c:v>0.99850937100013193</c:v>
                </c:pt>
                <c:pt idx="9724">
                  <c:v>0.99851850100013195</c:v>
                </c:pt>
                <c:pt idx="9725">
                  <c:v>0.99852763100013198</c:v>
                </c:pt>
                <c:pt idx="9726">
                  <c:v>0.998536761000132</c:v>
                </c:pt>
                <c:pt idx="9727">
                  <c:v>0.99854589100013202</c:v>
                </c:pt>
                <c:pt idx="9728">
                  <c:v>0.99855502100013205</c:v>
                </c:pt>
                <c:pt idx="9729">
                  <c:v>0.99856415100013207</c:v>
                </c:pt>
                <c:pt idx="9730">
                  <c:v>0.9985732810001321</c:v>
                </c:pt>
                <c:pt idx="9731">
                  <c:v>0.99858241100013212</c:v>
                </c:pt>
                <c:pt idx="9732">
                  <c:v>0.99859154100013214</c:v>
                </c:pt>
                <c:pt idx="9733">
                  <c:v>0.99860067100013217</c:v>
                </c:pt>
                <c:pt idx="9734">
                  <c:v>0.99860980100013219</c:v>
                </c:pt>
                <c:pt idx="9735">
                  <c:v>0.99861893100013222</c:v>
                </c:pt>
                <c:pt idx="9736">
                  <c:v>0.99862806100013224</c:v>
                </c:pt>
                <c:pt idx="9737">
                  <c:v>0.99863719100013226</c:v>
                </c:pt>
                <c:pt idx="9738">
                  <c:v>0.99864632100013229</c:v>
                </c:pt>
                <c:pt idx="9739">
                  <c:v>0.99865545100013231</c:v>
                </c:pt>
                <c:pt idx="9740">
                  <c:v>0.99866458100013233</c:v>
                </c:pt>
                <c:pt idx="9741">
                  <c:v>0.99867371100013236</c:v>
                </c:pt>
                <c:pt idx="9742">
                  <c:v>0.99868284100013238</c:v>
                </c:pt>
                <c:pt idx="9743">
                  <c:v>0.99869197100013241</c:v>
                </c:pt>
                <c:pt idx="9744">
                  <c:v>0.99870110100013243</c:v>
                </c:pt>
                <c:pt idx="9745">
                  <c:v>0.99871023100013245</c:v>
                </c:pt>
                <c:pt idx="9746">
                  <c:v>0.99871936100013248</c:v>
                </c:pt>
                <c:pt idx="9747">
                  <c:v>0.9987284910001325</c:v>
                </c:pt>
                <c:pt idx="9748">
                  <c:v>0.99873762100013252</c:v>
                </c:pt>
                <c:pt idx="9749">
                  <c:v>0.99874675100013255</c:v>
                </c:pt>
                <c:pt idx="9750">
                  <c:v>0.99875588100013257</c:v>
                </c:pt>
                <c:pt idx="9751">
                  <c:v>0.9987650110001326</c:v>
                </c:pt>
                <c:pt idx="9752">
                  <c:v>0.99877414100013262</c:v>
                </c:pt>
                <c:pt idx="9753">
                  <c:v>0.99878327100013264</c:v>
                </c:pt>
                <c:pt idx="9754">
                  <c:v>0.99879240100013267</c:v>
                </c:pt>
                <c:pt idx="9755">
                  <c:v>0.99880153100013269</c:v>
                </c:pt>
                <c:pt idx="9756">
                  <c:v>0.99881066100013272</c:v>
                </c:pt>
                <c:pt idx="9757">
                  <c:v>0.99881979100013274</c:v>
                </c:pt>
                <c:pt idx="9758">
                  <c:v>0.99882892100013276</c:v>
                </c:pt>
                <c:pt idx="9759">
                  <c:v>0.99883805100013279</c:v>
                </c:pt>
                <c:pt idx="9760">
                  <c:v>0.99884718100013281</c:v>
                </c:pt>
                <c:pt idx="9761">
                  <c:v>0.99885631100013283</c:v>
                </c:pt>
                <c:pt idx="9762">
                  <c:v>0.99886544100013286</c:v>
                </c:pt>
                <c:pt idx="9763">
                  <c:v>0.99887457100013288</c:v>
                </c:pt>
                <c:pt idx="9764">
                  <c:v>0.99888370100013291</c:v>
                </c:pt>
                <c:pt idx="9765">
                  <c:v>0.99889283100013293</c:v>
                </c:pt>
                <c:pt idx="9766">
                  <c:v>0.99890196100013295</c:v>
                </c:pt>
                <c:pt idx="9767">
                  <c:v>0.99891109100013298</c:v>
                </c:pt>
                <c:pt idx="9768">
                  <c:v>0.998920221000133</c:v>
                </c:pt>
                <c:pt idx="9769">
                  <c:v>0.99892935100013303</c:v>
                </c:pt>
                <c:pt idx="9770">
                  <c:v>0.99893848100013305</c:v>
                </c:pt>
                <c:pt idx="9771">
                  <c:v>0.99894761100013307</c:v>
                </c:pt>
                <c:pt idx="9772">
                  <c:v>0.9989567410001331</c:v>
                </c:pt>
                <c:pt idx="9773">
                  <c:v>0.99896587100013312</c:v>
                </c:pt>
                <c:pt idx="9774">
                  <c:v>0.99897500100013314</c:v>
                </c:pt>
                <c:pt idx="9775">
                  <c:v>0.99898413100013317</c:v>
                </c:pt>
                <c:pt idx="9776">
                  <c:v>0.99899326100013319</c:v>
                </c:pt>
                <c:pt idx="9777">
                  <c:v>0.99900239100013322</c:v>
                </c:pt>
                <c:pt idx="9778">
                  <c:v>0.99901152100013324</c:v>
                </c:pt>
                <c:pt idx="9779">
                  <c:v>0.99902065100013326</c:v>
                </c:pt>
                <c:pt idx="9780">
                  <c:v>0.99902978100013329</c:v>
                </c:pt>
                <c:pt idx="9781">
                  <c:v>0.99903891100013331</c:v>
                </c:pt>
                <c:pt idx="9782">
                  <c:v>0.99904804100013334</c:v>
                </c:pt>
                <c:pt idx="9783">
                  <c:v>0.99905717100013336</c:v>
                </c:pt>
                <c:pt idx="9784">
                  <c:v>0.99906630100013338</c:v>
                </c:pt>
                <c:pt idx="9785">
                  <c:v>0.99907543100013341</c:v>
                </c:pt>
                <c:pt idx="9786">
                  <c:v>0.99908456100013343</c:v>
                </c:pt>
                <c:pt idx="9787">
                  <c:v>0.99909369100013345</c:v>
                </c:pt>
                <c:pt idx="9788">
                  <c:v>0.99910282100013348</c:v>
                </c:pt>
                <c:pt idx="9789">
                  <c:v>0.9991119510001335</c:v>
                </c:pt>
                <c:pt idx="9790">
                  <c:v>0.99912108100013353</c:v>
                </c:pt>
                <c:pt idx="9791">
                  <c:v>0.99913021100013355</c:v>
                </c:pt>
                <c:pt idx="9792">
                  <c:v>0.99913934100013357</c:v>
                </c:pt>
                <c:pt idx="9793">
                  <c:v>0.9991484710001336</c:v>
                </c:pt>
                <c:pt idx="9794">
                  <c:v>0.99915760100013362</c:v>
                </c:pt>
                <c:pt idx="9795">
                  <c:v>0.99916673100013365</c:v>
                </c:pt>
                <c:pt idx="9796">
                  <c:v>0.99917586100013367</c:v>
                </c:pt>
                <c:pt idx="9797">
                  <c:v>0.99918499100013369</c:v>
                </c:pt>
                <c:pt idx="9798">
                  <c:v>0.99919412100013372</c:v>
                </c:pt>
                <c:pt idx="9799">
                  <c:v>0.99920325100013374</c:v>
                </c:pt>
                <c:pt idx="9800">
                  <c:v>0.99921238100013376</c:v>
                </c:pt>
                <c:pt idx="9801">
                  <c:v>0.99922151100013379</c:v>
                </c:pt>
                <c:pt idx="9802">
                  <c:v>0.99923064100013381</c:v>
                </c:pt>
                <c:pt idx="9803">
                  <c:v>0.99923977100013384</c:v>
                </c:pt>
                <c:pt idx="9804">
                  <c:v>0.99924890100013386</c:v>
                </c:pt>
                <c:pt idx="9805">
                  <c:v>0.99925803100013388</c:v>
                </c:pt>
                <c:pt idx="9806">
                  <c:v>0.99926716100013391</c:v>
                </c:pt>
                <c:pt idx="9807">
                  <c:v>0.99927629100013393</c:v>
                </c:pt>
                <c:pt idx="9808">
                  <c:v>0.99928542100013396</c:v>
                </c:pt>
                <c:pt idx="9809">
                  <c:v>0.99929455100013398</c:v>
                </c:pt>
                <c:pt idx="9810">
                  <c:v>0.999303681000134</c:v>
                </c:pt>
                <c:pt idx="9811">
                  <c:v>0.99931281100013403</c:v>
                </c:pt>
                <c:pt idx="9812">
                  <c:v>0.99932194100013405</c:v>
                </c:pt>
                <c:pt idx="9813">
                  <c:v>0.99933107100013407</c:v>
                </c:pt>
                <c:pt idx="9814">
                  <c:v>0.9993402010001341</c:v>
                </c:pt>
                <c:pt idx="9815">
                  <c:v>0.99934933100013412</c:v>
                </c:pt>
                <c:pt idx="9816">
                  <c:v>0.99935846100013415</c:v>
                </c:pt>
                <c:pt idx="9817">
                  <c:v>0.99936759100013417</c:v>
                </c:pt>
                <c:pt idx="9818">
                  <c:v>0.99937672100013419</c:v>
                </c:pt>
                <c:pt idx="9819">
                  <c:v>0.99938585100013422</c:v>
                </c:pt>
                <c:pt idx="9820">
                  <c:v>0.99939498100013424</c:v>
                </c:pt>
                <c:pt idx="9821">
                  <c:v>0.99940411100013427</c:v>
                </c:pt>
                <c:pt idx="9822">
                  <c:v>0.99941324100013429</c:v>
                </c:pt>
                <c:pt idx="9823">
                  <c:v>0.99942237100013431</c:v>
                </c:pt>
                <c:pt idx="9824">
                  <c:v>0.99943150100013434</c:v>
                </c:pt>
                <c:pt idx="9825">
                  <c:v>0.99944063100013436</c:v>
                </c:pt>
                <c:pt idx="9826">
                  <c:v>0.99944976100013438</c:v>
                </c:pt>
                <c:pt idx="9827">
                  <c:v>0.99945889100013441</c:v>
                </c:pt>
                <c:pt idx="9828">
                  <c:v>0.99946802100013443</c:v>
                </c:pt>
                <c:pt idx="9829">
                  <c:v>0.99947715100013446</c:v>
                </c:pt>
                <c:pt idx="9830">
                  <c:v>0.99948628100013448</c:v>
                </c:pt>
                <c:pt idx="9831">
                  <c:v>0.99948628100013448</c:v>
                </c:pt>
                <c:pt idx="9832">
                  <c:v>0.99948628100013448</c:v>
                </c:pt>
                <c:pt idx="9833">
                  <c:v>0.99948628100013448</c:v>
                </c:pt>
                <c:pt idx="9834">
                  <c:v>0.99948628100013448</c:v>
                </c:pt>
                <c:pt idx="9835">
                  <c:v>0.99948628100013448</c:v>
                </c:pt>
                <c:pt idx="9836">
                  <c:v>0.99948628100013448</c:v>
                </c:pt>
                <c:pt idx="9837">
                  <c:v>0.99948628100013448</c:v>
                </c:pt>
                <c:pt idx="9838">
                  <c:v>0.99948628100013448</c:v>
                </c:pt>
                <c:pt idx="9839">
                  <c:v>0.99948628100013448</c:v>
                </c:pt>
                <c:pt idx="9840">
                  <c:v>0.99948628100013448</c:v>
                </c:pt>
                <c:pt idx="9841">
                  <c:v>0.99948628100013448</c:v>
                </c:pt>
                <c:pt idx="9842">
                  <c:v>0.99948628100013448</c:v>
                </c:pt>
                <c:pt idx="9843">
                  <c:v>0.99948628100013448</c:v>
                </c:pt>
                <c:pt idx="9844">
                  <c:v>0.99948628100013448</c:v>
                </c:pt>
                <c:pt idx="9845">
                  <c:v>0.99948628100013448</c:v>
                </c:pt>
                <c:pt idx="9846">
                  <c:v>0.99948628100013448</c:v>
                </c:pt>
                <c:pt idx="9847">
                  <c:v>0.99948628100013448</c:v>
                </c:pt>
                <c:pt idx="9848">
                  <c:v>0.99948628100013448</c:v>
                </c:pt>
                <c:pt idx="9849">
                  <c:v>0.99948628100013448</c:v>
                </c:pt>
                <c:pt idx="9850">
                  <c:v>0.99948628100013448</c:v>
                </c:pt>
                <c:pt idx="9851">
                  <c:v>0.99948628100013448</c:v>
                </c:pt>
                <c:pt idx="9852">
                  <c:v>0.99948628100013448</c:v>
                </c:pt>
                <c:pt idx="9853">
                  <c:v>0.99948628100013448</c:v>
                </c:pt>
                <c:pt idx="9854">
                  <c:v>0.99948628100013448</c:v>
                </c:pt>
                <c:pt idx="9855">
                  <c:v>0.99948628100013448</c:v>
                </c:pt>
                <c:pt idx="9856">
                  <c:v>0.99948628100013448</c:v>
                </c:pt>
                <c:pt idx="9857">
                  <c:v>0.99948628100013448</c:v>
                </c:pt>
                <c:pt idx="9858">
                  <c:v>0.99948628100013448</c:v>
                </c:pt>
                <c:pt idx="9859">
                  <c:v>0.99948628100013448</c:v>
                </c:pt>
                <c:pt idx="9860">
                  <c:v>0.99948628100013448</c:v>
                </c:pt>
                <c:pt idx="9861">
                  <c:v>0.99948628100013448</c:v>
                </c:pt>
                <c:pt idx="9862">
                  <c:v>0.99948628100013448</c:v>
                </c:pt>
                <c:pt idx="9863">
                  <c:v>0.99948628100013448</c:v>
                </c:pt>
                <c:pt idx="9864">
                  <c:v>0.99948628100013448</c:v>
                </c:pt>
                <c:pt idx="9865">
                  <c:v>0.99948628100013448</c:v>
                </c:pt>
                <c:pt idx="9866">
                  <c:v>0.99948628100013448</c:v>
                </c:pt>
                <c:pt idx="9867">
                  <c:v>0.99948628100013448</c:v>
                </c:pt>
                <c:pt idx="9868">
                  <c:v>0.99948628100013448</c:v>
                </c:pt>
                <c:pt idx="9869">
                  <c:v>0.99948628100013448</c:v>
                </c:pt>
                <c:pt idx="9870">
                  <c:v>0.99948628100013448</c:v>
                </c:pt>
                <c:pt idx="9871">
                  <c:v>0.99948628100013448</c:v>
                </c:pt>
                <c:pt idx="9872">
                  <c:v>0.99948628100013448</c:v>
                </c:pt>
                <c:pt idx="9873">
                  <c:v>0.99948628100013448</c:v>
                </c:pt>
                <c:pt idx="9874">
                  <c:v>0.99948628100013448</c:v>
                </c:pt>
                <c:pt idx="9875">
                  <c:v>0.99948628100013448</c:v>
                </c:pt>
                <c:pt idx="9876">
                  <c:v>0.99948628100013448</c:v>
                </c:pt>
                <c:pt idx="9877">
                  <c:v>0.99948628100013448</c:v>
                </c:pt>
                <c:pt idx="9878">
                  <c:v>0.99948628100013448</c:v>
                </c:pt>
                <c:pt idx="9879">
                  <c:v>0.99948628100013448</c:v>
                </c:pt>
                <c:pt idx="9880">
                  <c:v>0.99948628100013448</c:v>
                </c:pt>
                <c:pt idx="9881">
                  <c:v>0.99948628100013448</c:v>
                </c:pt>
                <c:pt idx="9882">
                  <c:v>0.99948628100013448</c:v>
                </c:pt>
                <c:pt idx="9883">
                  <c:v>0.99948628100013448</c:v>
                </c:pt>
                <c:pt idx="9884">
                  <c:v>0.99948628100013448</c:v>
                </c:pt>
                <c:pt idx="9885">
                  <c:v>0.99948628100013448</c:v>
                </c:pt>
                <c:pt idx="9886">
                  <c:v>0.99948628100013448</c:v>
                </c:pt>
                <c:pt idx="9887">
                  <c:v>0.99948628100013448</c:v>
                </c:pt>
                <c:pt idx="9888">
                  <c:v>0.99948628100013448</c:v>
                </c:pt>
                <c:pt idx="9889">
                  <c:v>0.99948628100013448</c:v>
                </c:pt>
                <c:pt idx="9890">
                  <c:v>0.99948628100013448</c:v>
                </c:pt>
                <c:pt idx="9891">
                  <c:v>0.99948628100013448</c:v>
                </c:pt>
                <c:pt idx="9892">
                  <c:v>0.99948628100013448</c:v>
                </c:pt>
                <c:pt idx="9893">
                  <c:v>0.99948628100013448</c:v>
                </c:pt>
                <c:pt idx="9894">
                  <c:v>0.99948628100013448</c:v>
                </c:pt>
                <c:pt idx="9895">
                  <c:v>0.99948628100013448</c:v>
                </c:pt>
                <c:pt idx="9896">
                  <c:v>0.99948628100013448</c:v>
                </c:pt>
                <c:pt idx="9897">
                  <c:v>0.99948628100013448</c:v>
                </c:pt>
                <c:pt idx="9898">
                  <c:v>0.99948628100013448</c:v>
                </c:pt>
                <c:pt idx="9899">
                  <c:v>0.99948628100013448</c:v>
                </c:pt>
                <c:pt idx="9900">
                  <c:v>0.99948628100013448</c:v>
                </c:pt>
                <c:pt idx="9901">
                  <c:v>0.99948628100013448</c:v>
                </c:pt>
                <c:pt idx="9902">
                  <c:v>0.99948628100013448</c:v>
                </c:pt>
                <c:pt idx="9903">
                  <c:v>0.99948628100013448</c:v>
                </c:pt>
                <c:pt idx="9904">
                  <c:v>0.99948628100013448</c:v>
                </c:pt>
                <c:pt idx="9905">
                  <c:v>0.99948628100013448</c:v>
                </c:pt>
                <c:pt idx="9906">
                  <c:v>0.99948628100013448</c:v>
                </c:pt>
                <c:pt idx="9907">
                  <c:v>0.99948628100013448</c:v>
                </c:pt>
                <c:pt idx="9908">
                  <c:v>0.99948628100013448</c:v>
                </c:pt>
                <c:pt idx="9909">
                  <c:v>0.99948628100013448</c:v>
                </c:pt>
                <c:pt idx="9910">
                  <c:v>0.99948628100013448</c:v>
                </c:pt>
                <c:pt idx="9911">
                  <c:v>0.99948628100013448</c:v>
                </c:pt>
                <c:pt idx="9912">
                  <c:v>0.99948628100013448</c:v>
                </c:pt>
                <c:pt idx="9913">
                  <c:v>0.99948628100013448</c:v>
                </c:pt>
                <c:pt idx="9914">
                  <c:v>0.99948628100013448</c:v>
                </c:pt>
                <c:pt idx="9915">
                  <c:v>0.99948628100013448</c:v>
                </c:pt>
                <c:pt idx="9916">
                  <c:v>0.99948628100013448</c:v>
                </c:pt>
                <c:pt idx="9917">
                  <c:v>0.99948628100013448</c:v>
                </c:pt>
                <c:pt idx="9918">
                  <c:v>0.99948628100013448</c:v>
                </c:pt>
                <c:pt idx="9919">
                  <c:v>0.99948628100013448</c:v>
                </c:pt>
                <c:pt idx="9920">
                  <c:v>0.99948628100013448</c:v>
                </c:pt>
                <c:pt idx="9921">
                  <c:v>0.99948628100013448</c:v>
                </c:pt>
                <c:pt idx="9922">
                  <c:v>0.99948628100013448</c:v>
                </c:pt>
                <c:pt idx="9923">
                  <c:v>0.99948628100013448</c:v>
                </c:pt>
                <c:pt idx="9924">
                  <c:v>0.99948628100013448</c:v>
                </c:pt>
                <c:pt idx="9925">
                  <c:v>0.99948628100013448</c:v>
                </c:pt>
                <c:pt idx="9926">
                  <c:v>0.99948628100013448</c:v>
                </c:pt>
                <c:pt idx="9927">
                  <c:v>0.99948628100013448</c:v>
                </c:pt>
                <c:pt idx="9928">
                  <c:v>0.99948628100013448</c:v>
                </c:pt>
                <c:pt idx="9929">
                  <c:v>0.99948628100013448</c:v>
                </c:pt>
                <c:pt idx="9930">
                  <c:v>0.99948628100013448</c:v>
                </c:pt>
                <c:pt idx="9931">
                  <c:v>0.99948628100013448</c:v>
                </c:pt>
                <c:pt idx="9932">
                  <c:v>0.99948628100013448</c:v>
                </c:pt>
                <c:pt idx="9933">
                  <c:v>0.99948628100013448</c:v>
                </c:pt>
                <c:pt idx="9934">
                  <c:v>0.99948628100013448</c:v>
                </c:pt>
                <c:pt idx="9935">
                  <c:v>0.99948628100013448</c:v>
                </c:pt>
                <c:pt idx="9936">
                  <c:v>0.99948628100013448</c:v>
                </c:pt>
                <c:pt idx="9937">
                  <c:v>0.99948628100013448</c:v>
                </c:pt>
                <c:pt idx="9938">
                  <c:v>0.99948628100013448</c:v>
                </c:pt>
                <c:pt idx="9939">
                  <c:v>0.99948628100013448</c:v>
                </c:pt>
                <c:pt idx="9940">
                  <c:v>0.99948628100013448</c:v>
                </c:pt>
                <c:pt idx="9941">
                  <c:v>0.99948628100013448</c:v>
                </c:pt>
                <c:pt idx="9942">
                  <c:v>0.99948628100013448</c:v>
                </c:pt>
                <c:pt idx="9943">
                  <c:v>0.99948628100013448</c:v>
                </c:pt>
                <c:pt idx="9944">
                  <c:v>0.99948628100013448</c:v>
                </c:pt>
                <c:pt idx="9945">
                  <c:v>0.99948628100013448</c:v>
                </c:pt>
                <c:pt idx="9946">
                  <c:v>0.99948628100013448</c:v>
                </c:pt>
                <c:pt idx="9947">
                  <c:v>0.99948628100013448</c:v>
                </c:pt>
                <c:pt idx="9948">
                  <c:v>0.99948628100013448</c:v>
                </c:pt>
                <c:pt idx="9949">
                  <c:v>0.99948628100013448</c:v>
                </c:pt>
                <c:pt idx="9950">
                  <c:v>0.99948628100013448</c:v>
                </c:pt>
                <c:pt idx="9951">
                  <c:v>0.99948628100013448</c:v>
                </c:pt>
                <c:pt idx="9952">
                  <c:v>0.99948628100013448</c:v>
                </c:pt>
                <c:pt idx="9953">
                  <c:v>0.99948628100013448</c:v>
                </c:pt>
                <c:pt idx="9954">
                  <c:v>0.99948628100013448</c:v>
                </c:pt>
                <c:pt idx="9955">
                  <c:v>0.99948628100013448</c:v>
                </c:pt>
                <c:pt idx="9956">
                  <c:v>0.99948628100013448</c:v>
                </c:pt>
                <c:pt idx="9957">
                  <c:v>0.99948628100013448</c:v>
                </c:pt>
                <c:pt idx="9958">
                  <c:v>0.99948628100013448</c:v>
                </c:pt>
                <c:pt idx="9959">
                  <c:v>0.99948628100013448</c:v>
                </c:pt>
                <c:pt idx="9960">
                  <c:v>0.99948628100013448</c:v>
                </c:pt>
                <c:pt idx="9961">
                  <c:v>0.99948628100013448</c:v>
                </c:pt>
                <c:pt idx="9962">
                  <c:v>0.99948628100013448</c:v>
                </c:pt>
                <c:pt idx="9963">
                  <c:v>0.99948628100013448</c:v>
                </c:pt>
                <c:pt idx="9964">
                  <c:v>0.99948628100013448</c:v>
                </c:pt>
                <c:pt idx="9965">
                  <c:v>0.99948628100013448</c:v>
                </c:pt>
                <c:pt idx="9966">
                  <c:v>0.99948628100013448</c:v>
                </c:pt>
                <c:pt idx="9967">
                  <c:v>0.99948628100013448</c:v>
                </c:pt>
                <c:pt idx="9968">
                  <c:v>0.99948628100013448</c:v>
                </c:pt>
                <c:pt idx="9969">
                  <c:v>0.99948628100013448</c:v>
                </c:pt>
                <c:pt idx="9970">
                  <c:v>0.99948628100013448</c:v>
                </c:pt>
                <c:pt idx="9971">
                  <c:v>0.99948628100013448</c:v>
                </c:pt>
                <c:pt idx="9972">
                  <c:v>0.99948628100013448</c:v>
                </c:pt>
                <c:pt idx="9973">
                  <c:v>0.99948628100013448</c:v>
                </c:pt>
                <c:pt idx="9974">
                  <c:v>0.99948628100013448</c:v>
                </c:pt>
                <c:pt idx="9975">
                  <c:v>0.99948628100013448</c:v>
                </c:pt>
                <c:pt idx="9976">
                  <c:v>0.99948628100013448</c:v>
                </c:pt>
                <c:pt idx="9977">
                  <c:v>0.99948628100013448</c:v>
                </c:pt>
                <c:pt idx="9978">
                  <c:v>0.99948628100013448</c:v>
                </c:pt>
                <c:pt idx="9979">
                  <c:v>0.99948628100013448</c:v>
                </c:pt>
                <c:pt idx="9980">
                  <c:v>0.99948628100013448</c:v>
                </c:pt>
                <c:pt idx="9981">
                  <c:v>0.99948628100013448</c:v>
                </c:pt>
                <c:pt idx="9982">
                  <c:v>0.99948628100013448</c:v>
                </c:pt>
                <c:pt idx="9983">
                  <c:v>0.99948628100013448</c:v>
                </c:pt>
                <c:pt idx="9984">
                  <c:v>0.99948628100013448</c:v>
                </c:pt>
                <c:pt idx="9985">
                  <c:v>0.99948628100013448</c:v>
                </c:pt>
                <c:pt idx="9986">
                  <c:v>0.99948628100013448</c:v>
                </c:pt>
                <c:pt idx="9987">
                  <c:v>0.99948628100013448</c:v>
                </c:pt>
                <c:pt idx="9988">
                  <c:v>0.99948628100013448</c:v>
                </c:pt>
                <c:pt idx="9989">
                  <c:v>0.99948628100013448</c:v>
                </c:pt>
                <c:pt idx="9990">
                  <c:v>0.99948628100013448</c:v>
                </c:pt>
                <c:pt idx="9991">
                  <c:v>0.99948628100013448</c:v>
                </c:pt>
                <c:pt idx="9992">
                  <c:v>0.99948628100013448</c:v>
                </c:pt>
                <c:pt idx="9993">
                  <c:v>0.99948628100013448</c:v>
                </c:pt>
                <c:pt idx="9994">
                  <c:v>0.99948628100013448</c:v>
                </c:pt>
                <c:pt idx="9995">
                  <c:v>0.99948628100013448</c:v>
                </c:pt>
                <c:pt idx="9996">
                  <c:v>0.99948628100013448</c:v>
                </c:pt>
                <c:pt idx="9997">
                  <c:v>0.99948628100013448</c:v>
                </c:pt>
                <c:pt idx="9998">
                  <c:v>0.99948628100013448</c:v>
                </c:pt>
                <c:pt idx="9999">
                  <c:v>0.99948628100013448</c:v>
                </c:pt>
                <c:pt idx="10000">
                  <c:v>0.99948628100013448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741312"/>
        <c:axId val="75383360"/>
      </c:lineChart>
      <c:catAx>
        <c:axId val="113741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#</a:t>
                </a:r>
                <a:r>
                  <a:rPr lang="en-US" sz="1600" baseline="0" dirty="0"/>
                  <a:t> of PINs tried</a:t>
                </a:r>
                <a:endParaRPr lang="en-US" sz="1600" dirty="0"/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crossAx val="75383360"/>
        <c:crosses val="autoZero"/>
        <c:auto val="1"/>
        <c:lblAlgn val="ctr"/>
        <c:lblOffset val="100"/>
        <c:tickLblSkip val="1000"/>
        <c:tickMarkSkip val="500"/>
        <c:noMultiLvlLbl val="0"/>
      </c:catAx>
      <c:valAx>
        <c:axId val="7538336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/>
                  <a:t>%</a:t>
                </a:r>
                <a:r>
                  <a:rPr lang="en-US" sz="1600" baseline="0" dirty="0"/>
                  <a:t> of phones unlocked</a:t>
                </a:r>
                <a:endParaRPr lang="en-US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3741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0.17059</cdr:x>
      <cdr:y>0.03447</cdr:y>
    </cdr:from>
    <cdr:to>
      <cdr:x>0.17059</cdr:x>
      <cdr:y>0.85357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913026" y="142709"/>
          <a:ext cx="0" cy="339114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0.41954</cdr:x>
      <cdr:y>0.03436</cdr:y>
    </cdr:from>
    <cdr:to>
      <cdr:x>0.42083</cdr:x>
      <cdr:y>0.85346</cdr:y>
    </cdr:to>
    <cdr:cxnSp macro="">
      <cdr:nvCxnSpPr>
        <cdr:cNvPr id="7" name="Straight Connector 6"/>
        <cdr:cNvCxnSpPr/>
      </cdr:nvCxnSpPr>
      <cdr:spPr>
        <a:xfrm xmlns:a="http://schemas.openxmlformats.org/drawingml/2006/main">
          <a:off x="2245360" y="142240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0.17318</cdr:x>
      <cdr:y>0.45838</cdr:y>
    </cdr:from>
    <cdr:to>
      <cdr:x>0.34403</cdr:x>
      <cdr:y>0.67924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926869" y="189772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/>
            <a:t>50% unlocked</a:t>
          </a:r>
        </a:p>
        <a:p xmlns:a="http://schemas.openxmlformats.org/drawingml/2006/main">
          <a:r>
            <a:rPr lang="en-US" sz="1600"/>
            <a:t>= 670 PINs</a:t>
          </a:r>
        </a:p>
      </cdr:txBody>
    </cdr:sp>
  </cdr:relSizeAnchor>
  <cdr:relSizeAnchor xmlns:cdr="http://schemas.openxmlformats.org/drawingml/2006/chartDrawing">
    <cdr:from>
      <cdr:x>0.41954</cdr:x>
      <cdr:y>0.03436</cdr:y>
    </cdr:from>
    <cdr:to>
      <cdr:x>0.42083</cdr:x>
      <cdr:y>0.85346</cdr:y>
    </cdr:to>
    <cdr:cxnSp macro="">
      <cdr:nvCxnSpPr>
        <cdr:cNvPr id="10" name="Straight Connector 6"/>
        <cdr:cNvCxnSpPr/>
      </cdr:nvCxnSpPr>
      <cdr:spPr>
        <a:xfrm xmlns:a="http://schemas.openxmlformats.org/drawingml/2006/main">
          <a:off x="2245360" y="142240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0.42665</cdr:x>
      <cdr:y>0.19448</cdr:y>
    </cdr:from>
    <cdr:to>
      <cdr:x>0.59751</cdr:x>
      <cdr:y>0.41535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2283460" y="8051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/>
            <a:t>80% unlocked</a:t>
          </a:r>
        </a:p>
        <a:p xmlns:a="http://schemas.openxmlformats.org/drawingml/2006/main">
          <a:r>
            <a:rPr lang="en-US" sz="1600"/>
            <a:t>= 3,700</a:t>
          </a:r>
          <a:r>
            <a:rPr lang="en-US" sz="1600" baseline="0"/>
            <a:t> PINs</a:t>
          </a:r>
          <a:endParaRPr lang="en-US" sz="16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34B3-E155-47E4-AF6E-B183099F8DE6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FD8B-2DF4-42E7-8FA3-2919E1FC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2215765"/>
            <a:ext cx="7086600" cy="6261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 i="0" baseline="0">
                <a:solidFill>
                  <a:srgbClr val="C41230"/>
                </a:solidFill>
                <a:latin typeface="+mn-lt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04928"/>
            <a:ext cx="7086600" cy="408751"/>
          </a:xfrm>
        </p:spPr>
        <p:txBody>
          <a:bodyPr>
            <a:normAutofit/>
          </a:bodyPr>
          <a:lstStyle>
            <a:lvl1pPr marL="53975" indent="0" algn="l">
              <a:spcBef>
                <a:spcPts val="0"/>
              </a:spcBef>
              <a:buNone/>
              <a:defRPr sz="1800" b="1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Copy Black</a:t>
            </a:r>
            <a:endParaRPr lang="en-US" dirty="0"/>
          </a:p>
        </p:txBody>
      </p:sp>
      <p:pic>
        <p:nvPicPr>
          <p:cNvPr id="9" name="Picture 8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657600"/>
            <a:ext cx="7086600" cy="1371600"/>
          </a:xfrm>
        </p:spPr>
        <p:txBody>
          <a:bodyPr>
            <a:normAutofit/>
          </a:bodyPr>
          <a:lstStyle>
            <a:lvl1pPr marL="63500" indent="0" algn="l" defTabSz="3657600">
              <a:buFont typeface="Arial" pitchFamily="34" charset="0"/>
              <a:buNone/>
              <a:tabLst>
                <a:tab pos="2979738" algn="l"/>
              </a:tabLst>
              <a:defRPr sz="16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Author One	Author Two</a:t>
            </a:r>
          </a:p>
        </p:txBody>
      </p:sp>
    </p:spTree>
    <p:extLst>
      <p:ext uri="{BB962C8B-B14F-4D97-AF65-F5344CB8AC3E}">
        <p14:creationId xmlns:p14="http://schemas.microsoft.com/office/powerpoint/2010/main" val="3974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199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702552" cy="9326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930400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6705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0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CG-Glob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6207" y="1536699"/>
            <a:ext cx="2115963" cy="2034513"/>
          </a:xfrm>
          <a:prstGeom prst="rect">
            <a:avLst/>
          </a:prstGeom>
        </p:spPr>
      </p:pic>
      <p:pic>
        <p:nvPicPr>
          <p:cNvPr id="13" name="Picture 12" descr="NCCG-Globes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4038" y="1536699"/>
            <a:ext cx="2098729" cy="2034513"/>
          </a:xfrm>
          <a:prstGeom prst="rect">
            <a:avLst/>
          </a:prstGeom>
        </p:spPr>
      </p:pic>
      <p:pic>
        <p:nvPicPr>
          <p:cNvPr id="14" name="Picture 13" descr="NCCG-Globes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738" y="1536699"/>
            <a:ext cx="2006601" cy="203451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17738" y="3571211"/>
            <a:ext cx="2569464" cy="1673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Manchester - Head Ofﬁce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Cheltenham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Edinburgh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Leatherhead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London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466207" y="3571211"/>
            <a:ext cx="2569464" cy="2523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North American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 Francisco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Atlanta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York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Seattle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224038" y="3571211"/>
            <a:ext cx="2569464" cy="2523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Australian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Sydney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738" y="4851372"/>
            <a:ext cx="2569464" cy="1243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European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Amsterdam - Netherlands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Munich – Germany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 - Switzerland</a:t>
            </a:r>
          </a:p>
        </p:txBody>
      </p:sp>
    </p:spTree>
    <p:extLst>
      <p:ext uri="{BB962C8B-B14F-4D97-AF65-F5344CB8AC3E}">
        <p14:creationId xmlns:p14="http://schemas.microsoft.com/office/powerpoint/2010/main" val="322391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6936-E1A1-4365-85F9-CA67DE8D6AE3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5" b="28779"/>
          <a:stretch/>
        </p:blipFill>
        <p:spPr>
          <a:xfrm>
            <a:off x="6798698" y="533360"/>
            <a:ext cx="2019300" cy="595423"/>
          </a:xfrm>
          <a:prstGeom prst="rect">
            <a:avLst/>
          </a:prstGeom>
        </p:spPr>
      </p:pic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457200" y="594360"/>
            <a:ext cx="5760720" cy="932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412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41230"/>
        </a:buClr>
        <a:buSzPct val="120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007F"/>
        </a:buClr>
        <a:buSzPct val="12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F5770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4123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Automated PIN Cracking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R2B2 and C3B0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Justin Engler	Paul </a:t>
            </a:r>
            <a:r>
              <a:rPr lang="en-US" dirty="0" smtClean="0"/>
              <a:t>Vines</a:t>
            </a:r>
          </a:p>
          <a:p>
            <a:r>
              <a:rPr lang="en-US" dirty="0" smtClean="0"/>
              <a:t>Senior Security Engineer	Security Engineering Intern</a:t>
            </a:r>
          </a:p>
        </p:txBody>
      </p:sp>
    </p:spTree>
    <p:extLst>
      <p:ext uri="{BB962C8B-B14F-4D97-AF65-F5344CB8AC3E}">
        <p14:creationId xmlns:p14="http://schemas.microsoft.com/office/powerpoint/2010/main" val="36404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1534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Still a lot of </a:t>
            </a:r>
            <a:r>
              <a:rPr lang="en-US" dirty="0" err="1" smtClean="0"/>
              <a:t>maths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C:\Users\StandardUser\Pictures\Untitled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42593" r="18845" b="40185"/>
          <a:stretch/>
        </p:blipFill>
        <p:spPr bwMode="auto">
          <a:xfrm>
            <a:off x="609600" y="2717800"/>
            <a:ext cx="3060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ndardUser\Pictures\Untitled 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40000" r="19085" b="36112"/>
          <a:stretch/>
        </p:blipFill>
        <p:spPr bwMode="auto">
          <a:xfrm>
            <a:off x="3962400" y="3981450"/>
            <a:ext cx="3263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andardUser\Pictures\Untitled 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42408" r="22919" b="41296"/>
          <a:stretch/>
        </p:blipFill>
        <p:spPr bwMode="auto">
          <a:xfrm>
            <a:off x="609600" y="4343400"/>
            <a:ext cx="28829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andardUser\Pictures\Untitled 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4815" r="35141" b="59074"/>
          <a:stretch/>
        </p:blipFill>
        <p:spPr bwMode="auto">
          <a:xfrm>
            <a:off x="4292600" y="2108200"/>
            <a:ext cx="2946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&quot;No&quot; Symbol 6"/>
          <p:cNvSpPr/>
          <p:nvPr/>
        </p:nvSpPr>
        <p:spPr>
          <a:xfrm>
            <a:off x="1371600" y="1936750"/>
            <a:ext cx="4813300" cy="4241800"/>
          </a:xfrm>
          <a:prstGeom prst="noSmoking">
            <a:avLst>
              <a:gd name="adj" fmla="val 70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Corbel"/>
              </a:rPr>
              <a:t>Robotic Reconfigurable Button Basher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Arduino</a:t>
            </a:r>
            <a:r>
              <a:rPr lang="en-US" dirty="0">
                <a:solidFill>
                  <a:srgbClr val="000000"/>
                </a:solidFill>
              </a:rPr>
              <a:t> microcontroller</a:t>
            </a:r>
            <a:endParaRPr lang="en-US" dirty="0"/>
          </a:p>
          <a:p>
            <a:r>
              <a:rPr lang="en-US" dirty="0" smtClean="0"/>
              <a:t>3-d printed parts</a:t>
            </a:r>
          </a:p>
          <a:p>
            <a:r>
              <a:rPr lang="en-US" dirty="0" smtClean="0"/>
              <a:t>Open source code and design for a delta robot by Dan Royer (marginallyclever.com)</a:t>
            </a:r>
          </a:p>
          <a:p>
            <a:pPr lvl="1"/>
            <a:r>
              <a:rPr lang="en-US" dirty="0" smtClean="0"/>
              <a:t>Uses serial port communication to control the movement of the robot</a:t>
            </a:r>
          </a:p>
          <a:p>
            <a:r>
              <a:rPr lang="en-US" dirty="0" smtClean="0"/>
              <a:t>Available as a kit, or DIY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9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original delta robot kit was modified to have its tool be a touch-screen stylus tip for pressing buttons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Important: Stylus tip needs to be </a:t>
            </a:r>
            <a:r>
              <a:rPr lang="en-US" dirty="0" smtClean="0">
                <a:solidFill>
                  <a:srgbClr val="000000"/>
                </a:solidFill>
              </a:rPr>
              <a:t>grounded</a:t>
            </a:r>
            <a:endParaRPr lang="en-US" dirty="0" smtClean="0"/>
          </a:p>
          <a:p>
            <a:r>
              <a:rPr lang="en-US" dirty="0" smtClean="0"/>
              <a:t>A camera was added to allow easier user interface with the robot to set up the PIN cracking task</a:t>
            </a:r>
          </a:p>
          <a:p>
            <a:pPr lvl="1"/>
            <a:r>
              <a:rPr lang="en-US" dirty="0" smtClean="0"/>
              <a:t>And recognize when the device is unlocked!</a:t>
            </a:r>
          </a:p>
          <a:p>
            <a:r>
              <a:rPr lang="en-US" dirty="0" smtClean="0"/>
              <a:t>The motion control software was modified to speed up movement, up to 5 presses/second</a:t>
            </a:r>
          </a:p>
        </p:txBody>
      </p:sp>
    </p:spTree>
    <p:extLst>
      <p:ext uri="{BB962C8B-B14F-4D97-AF65-F5344CB8AC3E}">
        <p14:creationId xmlns:p14="http://schemas.microsoft.com/office/powerpoint/2010/main" val="21622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Everything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the robot movement through the serial port</a:t>
            </a:r>
          </a:p>
          <a:p>
            <a:r>
              <a:rPr lang="en-US" dirty="0" smtClean="0"/>
              <a:t>Performs image analysis of the camera feed</a:t>
            </a:r>
          </a:p>
          <a:p>
            <a:r>
              <a:rPr lang="en-US" dirty="0" smtClean="0"/>
              <a:t>Provides a simple interface for the user to set the robot up for PIN cracking </a:t>
            </a:r>
          </a:p>
          <a:p>
            <a:r>
              <a:rPr lang="en-US" dirty="0" smtClean="0"/>
              <a:t>Detects success of PIN cracking to stop robot and alert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Capacitive Cartesian Coordinate </a:t>
            </a:r>
            <a:r>
              <a:rPr lang="en-US" sz="3200" dirty="0" err="1" smtClean="0"/>
              <a:t>Bruteforcing</a:t>
            </a:r>
            <a:r>
              <a:rPr lang="en-US" sz="3200" dirty="0" smtClean="0"/>
              <a:t> Overlay (C3BO)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Attach a grid of electrodes to the device’s virtual keyboard</a:t>
            </a:r>
          </a:p>
          <a:p>
            <a:r>
              <a:rPr lang="en-US" dirty="0" smtClean="0"/>
              <a:t>Trigger electrodes via an </a:t>
            </a:r>
            <a:r>
              <a:rPr lang="en-US" dirty="0" err="1" smtClean="0"/>
              <a:t>Arduino</a:t>
            </a:r>
            <a:r>
              <a:rPr lang="en-US" dirty="0" smtClean="0"/>
              <a:t> to trick the device into thinking the screen was touched at that point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Faster, Better, Cheaper (~$50)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C3BO </a:t>
            </a:r>
            <a:r>
              <a:rPr lang="en-US" dirty="0" smtClean="0">
                <a:sym typeface="Wingdings" pitchFamily="2" charset="2"/>
              </a:rPr>
              <a:t>:(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Doesn’t work.</a:t>
            </a:r>
          </a:p>
        </p:txBody>
      </p:sp>
    </p:spTree>
    <p:extLst>
      <p:ext uri="{BB962C8B-B14F-4D97-AF65-F5344CB8AC3E}">
        <p14:creationId xmlns:p14="http://schemas.microsoft.com/office/powerpoint/2010/main" val="2292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 bit) Better than brute-forcing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1534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Harvested 4-digit sequences from online password lists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eharmony</a:t>
            </a:r>
            <a:r>
              <a:rPr lang="en-US" dirty="0" smtClean="0"/>
              <a:t>, </a:t>
            </a:r>
            <a:r>
              <a:rPr lang="en-US" dirty="0" err="1" smtClean="0"/>
              <a:t>myspace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Presumably what Nick Berry did for his blog but wouldn’t share…</a:t>
            </a:r>
            <a:endParaRPr lang="en-US" dirty="0"/>
          </a:p>
          <a:p>
            <a:r>
              <a:rPr lang="en-US" dirty="0" smtClean="0"/>
              <a:t>Combined with Daniel </a:t>
            </a:r>
            <a:r>
              <a:rPr lang="en-US" dirty="0" err="1" smtClean="0"/>
              <a:t>Amitay’s</a:t>
            </a:r>
            <a:r>
              <a:rPr lang="en-US" dirty="0" smtClean="0"/>
              <a:t> (danielamitay.com) phone app PIN list</a:t>
            </a:r>
          </a:p>
        </p:txBody>
      </p:sp>
    </p:spTree>
    <p:extLst>
      <p:ext uri="{BB962C8B-B14F-4D97-AF65-F5344CB8AC3E}">
        <p14:creationId xmlns:p14="http://schemas.microsoft.com/office/powerpoint/2010/main" val="1077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8713755"/>
              </p:ext>
            </p:extLst>
          </p:nvPr>
        </p:nvGraphicFramePr>
        <p:xfrm>
          <a:off x="228600" y="1219200"/>
          <a:ext cx="8534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73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Buttons Too!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R2B2 can of course also be used for brute-force PIN cracking of physical buttons as well</a:t>
            </a:r>
          </a:p>
          <a:p>
            <a:r>
              <a:rPr lang="en-US" dirty="0" smtClean="0"/>
              <a:t>Electronic keypads or completely mechanical keys, provided it can detect when it has succeeded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2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Defeating the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67056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Forced delay timer after X attempts</a:t>
            </a:r>
          </a:p>
          <a:p>
            <a:pPr lvl="1"/>
            <a:r>
              <a:rPr lang="en-US" dirty="0" smtClean="0"/>
              <a:t>On Android this is 30 seconds regardless of previous attempts</a:t>
            </a:r>
          </a:p>
          <a:p>
            <a:pPr lvl="2"/>
            <a:r>
              <a:rPr lang="en-US" dirty="0" smtClean="0"/>
              <a:t>R2B2 would succeed in a worst case of ~20 hours</a:t>
            </a:r>
          </a:p>
          <a:p>
            <a:pPr lvl="2"/>
            <a:r>
              <a:rPr lang="en-US" dirty="0" smtClean="0"/>
              <a:t>Likely success much sooner (80 </a:t>
            </a:r>
            <a:r>
              <a:rPr lang="en-US" dirty="0" err="1" smtClean="0"/>
              <a:t>mins</a:t>
            </a:r>
            <a:r>
              <a:rPr lang="en-US" dirty="0" smtClean="0"/>
              <a:t> =50%, 7 </a:t>
            </a:r>
            <a:r>
              <a:rPr lang="en-US" dirty="0" err="1" smtClean="0"/>
              <a:t>hrs</a:t>
            </a:r>
            <a:r>
              <a:rPr lang="en-US" dirty="0" smtClean="0"/>
              <a:t> =80%)</a:t>
            </a:r>
          </a:p>
          <a:p>
            <a:r>
              <a:rPr lang="en-US" dirty="0" smtClean="0"/>
              <a:t>User Lockout after X attempts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iOS</a:t>
            </a:r>
            <a:r>
              <a:rPr lang="en-US" dirty="0" smtClean="0"/>
              <a:t>, 1 minute lockout after 5 guesses</a:t>
            </a:r>
          </a:p>
          <a:p>
            <a:pPr lvl="2"/>
            <a:r>
              <a:rPr lang="en-US" dirty="0" smtClean="0"/>
              <a:t>Lockout time quickly scales up for continued bad guesses (1 minute, 5 minutes, 15 minutes, 60 minutes)</a:t>
            </a:r>
          </a:p>
          <a:p>
            <a:pPr lvl="2"/>
            <a:r>
              <a:rPr lang="en-US" dirty="0" smtClean="0"/>
              <a:t>Roughly 20% success rate on a 20 hour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PIN Cracking Methods</a:t>
            </a:r>
          </a:p>
          <a:p>
            <a:r>
              <a:rPr lang="en-US" dirty="0" smtClean="0"/>
              <a:t>Cracking with Robots</a:t>
            </a:r>
          </a:p>
          <a:p>
            <a:r>
              <a:rPr lang="en-US" dirty="0" smtClean="0"/>
              <a:t>R2B2</a:t>
            </a:r>
          </a:p>
          <a:p>
            <a:r>
              <a:rPr lang="en-US" dirty="0" smtClean="0"/>
              <a:t>C3BO</a:t>
            </a:r>
          </a:p>
          <a:p>
            <a:r>
              <a:rPr lang="en-US" dirty="0" smtClean="0"/>
              <a:t>Defeating the Robots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&gt;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Lots of apps to replace lock screen or provide additional “protection” to elements of the phone (media storage etc.)</a:t>
            </a:r>
          </a:p>
          <a:p>
            <a:r>
              <a:rPr lang="en-US" dirty="0" smtClean="0"/>
              <a:t>Tried 13:</a:t>
            </a:r>
          </a:p>
          <a:p>
            <a:pPr lvl="1"/>
            <a:r>
              <a:rPr lang="en-US" dirty="0" smtClean="0"/>
              <a:t>4 had lockouts of &gt;= 5 minutes/5 attempts</a:t>
            </a:r>
          </a:p>
          <a:p>
            <a:pPr lvl="1"/>
            <a:r>
              <a:rPr lang="en-US" dirty="0" smtClean="0"/>
              <a:t>9 had no lockout at all</a:t>
            </a:r>
          </a:p>
        </p:txBody>
      </p:sp>
    </p:spTree>
    <p:extLst>
      <p:ext uri="{BB962C8B-B14F-4D97-AF65-F5344CB8AC3E}">
        <p14:creationId xmlns:p14="http://schemas.microsoft.com/office/powerpoint/2010/main" val="393254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Defeating the Robots For Users</a:t>
            </a:r>
            <a:endParaRPr lang="en-US" dirty="0"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2227991224"/>
              </p:ext>
            </p:extLst>
          </p:nvPr>
        </p:nvGraphicFramePr>
        <p:xfrm>
          <a:off x="685800" y="2057400"/>
          <a:ext cx="6814440" cy="3810000"/>
        </p:xfrm>
        <a:graphic>
          <a:graphicData uri="http://schemas.openxmlformats.org/drawingml/2006/table">
            <a:tbl>
              <a:tblPr/>
              <a:tblGrid>
                <a:gridCol w="1646640"/>
                <a:gridCol w="1721520"/>
                <a:gridCol w="3446280"/>
              </a:tblGrid>
              <a:tr h="487070">
                <a:tc>
                  <a:txBody>
                    <a:bodyPr/>
                    <a:lstStyle/>
                    <a:p>
                      <a:r>
                        <a:rPr lang="en-US" sz="1400" b="1" dirty="0"/>
                        <a:t>PIN character set and length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PIN per second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PIN per second, </a:t>
                      </a:r>
                      <a:endParaRPr sz="1400" dirty="0"/>
                    </a:p>
                    <a:p>
                      <a:r>
                        <a:rPr lang="en-US" sz="1400" dirty="0"/>
                        <a:t>plus 30 seconds every 5 guesses</a:t>
                      </a:r>
                      <a:endParaRPr sz="1400" dirty="0"/>
                    </a:p>
                  </a:txBody>
                  <a:tcPr/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n-US" sz="1400"/>
                        <a:t>3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 Minutes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117 Minutes</a:t>
                      </a:r>
                      <a:endParaRPr sz="1400"/>
                    </a:p>
                  </a:txBody>
                  <a:tcPr/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n-US" sz="1400"/>
                        <a:t>4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167 Minutes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19.4 Hours</a:t>
                      </a:r>
                      <a:endParaRPr sz="1400"/>
                    </a:p>
                  </a:txBody>
                  <a:tcPr/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n-US" sz="1400"/>
                        <a:t>5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 Hours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8.1 Days</a:t>
                      </a:r>
                      <a:endParaRPr sz="1400"/>
                    </a:p>
                  </a:txBody>
                  <a:tcPr/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n-US" sz="1400"/>
                        <a:t>6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11.8 Days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81 Days</a:t>
                      </a:r>
                      <a:endParaRPr sz="1400"/>
                    </a:p>
                  </a:txBody>
                  <a:tcPr/>
                </a:tc>
              </a:tr>
              <a:tr h="487070">
                <a:tc>
                  <a:txBody>
                    <a:bodyPr/>
                    <a:lstStyle/>
                    <a:p>
                      <a:r>
                        <a:rPr lang="en-US" sz="1400"/>
                        <a:t>4 Lowercase +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19.4 Days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136 Days</a:t>
                      </a:r>
                      <a:endParaRPr sz="1400" dirty="0"/>
                    </a:p>
                  </a:txBody>
                  <a:tcPr/>
                </a:tc>
              </a:tr>
              <a:tr h="487070">
                <a:tc>
                  <a:txBody>
                    <a:bodyPr/>
                    <a:lstStyle/>
                    <a:p>
                      <a:r>
                        <a:rPr lang="en-US" sz="1400"/>
                        <a:t>7 Lowercase + Digits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2484 Years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7.83e10 Centuries</a:t>
                      </a:r>
                      <a:endParaRPr sz="1400" dirty="0"/>
                    </a:p>
                  </a:txBody>
                  <a:tcPr/>
                </a:tc>
              </a:tr>
              <a:tr h="487070">
                <a:tc>
                  <a:txBody>
                    <a:bodyPr/>
                    <a:lstStyle/>
                    <a:p>
                      <a:r>
                        <a:rPr lang="en-US" sz="1400"/>
                        <a:t>4 Printable ASCII (94)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2.48 Years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7.81e7 Centuries</a:t>
                      </a:r>
                      <a:endParaRPr sz="1400" dirty="0"/>
                    </a:p>
                  </a:txBody>
                  <a:tcPr/>
                </a:tc>
              </a:tr>
              <a:tr h="487070">
                <a:tc>
                  <a:txBody>
                    <a:bodyPr/>
                    <a:lstStyle/>
                    <a:p>
                      <a:r>
                        <a:rPr lang="en-US" sz="1400"/>
                        <a:t>7 Printable  ASCII (94)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20563 Centuries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6.48e13 Centuries</a:t>
                      </a:r>
                      <a:endParaRPr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3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Thanks to </a:t>
            </a:r>
            <a:r>
              <a:rPr lang="en-US" dirty="0" err="1" smtClean="0"/>
              <a:t>iSEC</a:t>
            </a:r>
            <a:r>
              <a:rPr lang="en-US" dirty="0" smtClean="0"/>
              <a:t> Partners and the NCC Group for supporting this research</a:t>
            </a:r>
          </a:p>
          <a:p>
            <a:r>
              <a:rPr lang="en-US" dirty="0" smtClean="0"/>
              <a:t>Thanks to Dan Royer for providing the motion control code and robot build plans</a:t>
            </a:r>
          </a:p>
          <a:p>
            <a:r>
              <a:rPr lang="en-US" dirty="0" smtClean="0"/>
              <a:t>Thanks to Daniel </a:t>
            </a:r>
            <a:r>
              <a:rPr lang="en-US" dirty="0" err="1" smtClean="0"/>
              <a:t>Amitay</a:t>
            </a:r>
            <a:r>
              <a:rPr lang="en-US" dirty="0" smtClean="0"/>
              <a:t> for parts of our PIN data</a:t>
            </a:r>
          </a:p>
          <a:p>
            <a:r>
              <a:rPr lang="en-US" dirty="0" smtClean="0"/>
              <a:t>Thanks to David Nichols for analyzing the PIN using apps</a:t>
            </a:r>
          </a:p>
        </p:txBody>
      </p:sp>
    </p:spTree>
    <p:extLst>
      <p:ext uri="{BB962C8B-B14F-4D97-AF65-F5344CB8AC3E}">
        <p14:creationId xmlns:p14="http://schemas.microsoft.com/office/powerpoint/2010/main" val="23628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Justin Engler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justinengler</a:t>
            </a:r>
            <a:endParaRPr lang="en-US" dirty="0" smtClean="0"/>
          </a:p>
          <a:p>
            <a:r>
              <a:rPr lang="en-US" dirty="0" smtClean="0"/>
              <a:t>Paul Vines</a:t>
            </a:r>
          </a:p>
          <a:p>
            <a:pPr lvl="1"/>
            <a:r>
              <a:rPr lang="en-US" dirty="0" smtClean="0"/>
              <a:t>plvines@uw.edu</a:t>
            </a:r>
          </a:p>
        </p:txBody>
      </p:sp>
    </p:spTree>
    <p:extLst>
      <p:ext uri="{BB962C8B-B14F-4D97-AF65-F5344CB8AC3E}">
        <p14:creationId xmlns:p14="http://schemas.microsoft.com/office/powerpoint/2010/main" val="95348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199"/>
            <a:ext cx="5943600" cy="4572000"/>
          </a:xfrm>
        </p:spPr>
        <p:txBody>
          <a:bodyPr/>
          <a:lstStyle/>
          <a:p>
            <a:r>
              <a:rPr lang="en-US" dirty="0" smtClean="0"/>
              <a:t>One of the most popular ways to lock mobile devices</a:t>
            </a:r>
          </a:p>
          <a:p>
            <a:pPr lvl="1"/>
            <a:r>
              <a:rPr lang="en-US" dirty="0" smtClean="0"/>
              <a:t>Commonly still only 4-digit despite ability to be longer</a:t>
            </a:r>
          </a:p>
          <a:p>
            <a:pPr lvl="1"/>
            <a:r>
              <a:rPr lang="en-US" dirty="0" smtClean="0"/>
              <a:t>User chosen, so typically low-entropy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PINs</a:t>
            </a:r>
            <a:endParaRPr lang="en-US" dirty="0"/>
          </a:p>
        </p:txBody>
      </p:sp>
      <p:pic>
        <p:nvPicPr>
          <p:cNvPr id="4" name="Picture 2" descr="https://lh4.ggpht.com/eE3OPmNyRkXEMlsc-5K5DVr6At5SSsQbr1rQ9VG9sHIS0KpX03z3iF6KboH2Od1HH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82700"/>
            <a:ext cx="237744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3671" y="5245100"/>
            <a:ext cx="17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Jailbreak and Crack</a:t>
            </a:r>
          </a:p>
          <a:p>
            <a:r>
              <a:rPr lang="en-US" dirty="0" smtClean="0"/>
              <a:t>Keyboard Emulation</a:t>
            </a:r>
          </a:p>
          <a:p>
            <a:r>
              <a:rPr lang="en-US" dirty="0" smtClean="0"/>
              <a:t>Brute Force the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Jailbreak and Crack</a:t>
            </a:r>
          </a:p>
          <a:p>
            <a:r>
              <a:rPr lang="en-US" dirty="0" smtClean="0"/>
              <a:t>Keyboard Emulation</a:t>
            </a:r>
          </a:p>
          <a:p>
            <a:r>
              <a:rPr lang="en-US" dirty="0" smtClean="0"/>
              <a:t>Brute Force the UI</a:t>
            </a:r>
          </a:p>
          <a:p>
            <a:r>
              <a:rPr lang="en-US" dirty="0" smtClean="0"/>
              <a:t>Punish an Intern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Punish an Intern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Forcing your intern to try all 10,000 4-digit combinations will surely be more productive than anything else they could have been doing, except maybe getting coffee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Problem: </a:t>
            </a:r>
            <a:r>
              <a:rPr lang="en-US" dirty="0">
                <a:solidFill>
                  <a:srgbClr val="000000"/>
                </a:solidFill>
              </a:rPr>
              <a:t>Interns are universally bad at their jobs, so they might miss some of the combinations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with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Required Abilities:</a:t>
            </a:r>
          </a:p>
          <a:p>
            <a:pPr lvl="1"/>
            <a:r>
              <a:rPr lang="en-US" dirty="0" smtClean="0"/>
              <a:t>“Push” buttons in sequence</a:t>
            </a:r>
          </a:p>
          <a:p>
            <a:pPr lvl="1"/>
            <a:r>
              <a:rPr lang="en-US" dirty="0" smtClean="0"/>
              <a:t>Remember what buttons were pushed</a:t>
            </a:r>
          </a:p>
          <a:p>
            <a:pPr lvl="1"/>
            <a:r>
              <a:rPr lang="en-US" dirty="0" smtClean="0"/>
              <a:t>Recognize success</a:t>
            </a:r>
          </a:p>
          <a:p>
            <a:pPr lvl="2"/>
            <a:r>
              <a:rPr lang="en-US" dirty="0" smtClean="0"/>
              <a:t>Not always necessary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1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5702300" cy="3200400"/>
          </a:xfrm>
        </p:spPr>
        <p:txBody>
          <a:bodyPr/>
          <a:lstStyle/>
          <a:p>
            <a:r>
              <a:rPr lang="en-US" dirty="0" smtClean="0"/>
              <a:t>Designed for fast precision industrial work</a:t>
            </a:r>
          </a:p>
          <a:p>
            <a:r>
              <a:rPr lang="en-US" dirty="0" smtClean="0"/>
              <a:t>Simple combination of 3 single-motor arms gives precision 3D movement with somewhat small range of motion</a:t>
            </a:r>
          </a:p>
          <a:p>
            <a:r>
              <a:rPr lang="en-US" dirty="0" smtClean="0"/>
              <a:t>Fairly simple motion control</a:t>
            </a:r>
            <a:endParaRPr lang="en-US" dirty="0"/>
          </a:p>
        </p:txBody>
      </p:sp>
      <p:pic>
        <p:nvPicPr>
          <p:cNvPr id="1026" name="Picture 2" descr="C:\Users\StandardUser\Pictures\Untitled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3" t="7407" r="30588" b="49815"/>
          <a:stretch/>
        </p:blipFill>
        <p:spPr bwMode="auto">
          <a:xfrm>
            <a:off x="6019800" y="1987550"/>
            <a:ext cx="2984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96202" y="1802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98232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b="1" dirty="0" smtClean="0"/>
              <a:t>Lopez, Castillo, Garcia, and Bashir</a:t>
            </a:r>
            <a:r>
              <a:rPr lang="en-US" sz="1200" b="1" i="1" dirty="0" smtClean="0"/>
              <a:t>. </a:t>
            </a:r>
            <a:r>
              <a:rPr lang="en-US" sz="1200" i="1" dirty="0" smtClean="0"/>
              <a:t>Delta robot: inverse, direct, and intermediate </a:t>
            </a:r>
            <a:r>
              <a:rPr lang="en-US" sz="1200" i="1" dirty="0" err="1" smtClean="0"/>
              <a:t>Jacobians</a:t>
            </a:r>
            <a:r>
              <a:rPr lang="en-US" sz="1200" i="1" dirty="0" smtClean="0"/>
              <a:t>. </a:t>
            </a:r>
            <a:r>
              <a:rPr lang="en-US" sz="1200" dirty="0" smtClean="0"/>
              <a:t>Proc. </a:t>
            </a:r>
            <a:r>
              <a:rPr lang="en-US" sz="1200" dirty="0" err="1" smtClean="0"/>
              <a:t>IMechE</a:t>
            </a:r>
            <a:r>
              <a:rPr lang="en-US" sz="1200" dirty="0" smtClean="0"/>
              <a:t> Vol.220(2006)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93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a lot of </a:t>
            </a:r>
            <a:r>
              <a:rPr lang="en-US" dirty="0" err="1" smtClean="0"/>
              <a:t>maths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C:\Users\StandardUser\Pictures\Untitled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42593" r="18845" b="40185"/>
          <a:stretch/>
        </p:blipFill>
        <p:spPr bwMode="auto">
          <a:xfrm>
            <a:off x="609600" y="2717800"/>
            <a:ext cx="3060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ndardUser\Pictures\Untitled 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40000" r="19085" b="36112"/>
          <a:stretch/>
        </p:blipFill>
        <p:spPr bwMode="auto">
          <a:xfrm>
            <a:off x="3962400" y="3981450"/>
            <a:ext cx="3263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andardUser\Pictures\Untitled 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42408" r="22919" b="41296"/>
          <a:stretch/>
        </p:blipFill>
        <p:spPr bwMode="auto">
          <a:xfrm>
            <a:off x="609600" y="4343400"/>
            <a:ext cx="28829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andardUser\Pictures\Untitled 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4815" r="35141" b="59074"/>
          <a:stretch/>
        </p:blipFill>
        <p:spPr bwMode="auto">
          <a:xfrm>
            <a:off x="4292600" y="2108200"/>
            <a:ext cx="2946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ocracker">
  <a:themeElements>
    <a:clrScheme name="iSEC-Old">
      <a:dk1>
        <a:sysClr val="windowText" lastClr="000000"/>
      </a:dk1>
      <a:lt1>
        <a:sysClr val="window" lastClr="FFFFFF"/>
      </a:lt1>
      <a:dk2>
        <a:srgbClr val="0A3984"/>
      </a:dk2>
      <a:lt2>
        <a:srgbClr val="EEECE1"/>
      </a:lt2>
      <a:accent1>
        <a:srgbClr val="00007F"/>
      </a:accent1>
      <a:accent2>
        <a:srgbClr val="C0504D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A3984"/>
      </a:hlink>
      <a:folHlink>
        <a:srgbClr val="800080"/>
      </a:folHlink>
    </a:clrScheme>
    <a:fontScheme name="iSEC_NCC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robocracker</Template>
  <TotalTime>147</TotalTime>
  <Words>793</Words>
  <Application>Microsoft Office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robocracker</vt:lpstr>
      <vt:lpstr>Automated PIN Cracking</vt:lpstr>
      <vt:lpstr>Agenda</vt:lpstr>
      <vt:lpstr>PINs</vt:lpstr>
      <vt:lpstr>PIN Cracking Now</vt:lpstr>
      <vt:lpstr>PIN Cracking Now</vt:lpstr>
      <vt:lpstr>Punish an Intern</vt:lpstr>
      <vt:lpstr>PIN Cracking with Robots</vt:lpstr>
      <vt:lpstr>Delta Robot</vt:lpstr>
      <vt:lpstr>Still a lot of maths…</vt:lpstr>
      <vt:lpstr>Still a lot of maths…</vt:lpstr>
      <vt:lpstr>Robotic Reconfigurable Button Basher </vt:lpstr>
      <vt:lpstr>Modifications</vt:lpstr>
      <vt:lpstr>Wrap Everything in Python</vt:lpstr>
      <vt:lpstr>Capacitive Cartesian Coordinate Bruteforcing Overlay (C3BO)</vt:lpstr>
      <vt:lpstr>C3BO :(</vt:lpstr>
      <vt:lpstr>(a bit) Better than brute-forcing</vt:lpstr>
      <vt:lpstr>PowerPoint Presentation</vt:lpstr>
      <vt:lpstr>Real Buttons Too!</vt:lpstr>
      <vt:lpstr>Defeating the Robots</vt:lpstr>
      <vt:lpstr>Robots &gt; Apps</vt:lpstr>
      <vt:lpstr>Defeating the Robots For Users</vt:lpstr>
      <vt:lpstr>Acknowledgments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PIN Cracking</dc:title>
  <dc:creator>StandardUser</dc:creator>
  <cp:lastModifiedBy>StandardUser</cp:lastModifiedBy>
  <cp:revision>38</cp:revision>
  <dcterms:created xsi:type="dcterms:W3CDTF">2013-08-02T01:03:22Z</dcterms:created>
  <dcterms:modified xsi:type="dcterms:W3CDTF">2013-08-03T22:44:29Z</dcterms:modified>
</cp:coreProperties>
</file>