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9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w</a:t>
            </a:r>
            <a:r>
              <a:rPr lang="de-CH" dirty="0" err="1" smtClean="0"/>
              <a:t>osm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br>
              <a:rPr lang="de-CH" dirty="0" smtClean="0"/>
            </a:br>
            <a:r>
              <a:rPr lang="de-CH" dirty="0" smtClean="0"/>
              <a:t>Phase 1 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Tobias Lerch, Yanick Eberle,</a:t>
            </a:r>
          </a:p>
          <a:p>
            <a:r>
              <a:rPr lang="de-CH" dirty="0" smtClean="0"/>
              <a:t>Pascal Schwarz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Vorstellung Netz</a:t>
            </a:r>
          </a:p>
          <a:p>
            <a:pPr lvl="1"/>
            <a:r>
              <a:rPr lang="de-CH" dirty="0" smtClean="0"/>
              <a:t>Netzwerkkomponenten</a:t>
            </a:r>
          </a:p>
          <a:p>
            <a:pPr lvl="1"/>
            <a:r>
              <a:rPr lang="de-CH" dirty="0" smtClean="0"/>
              <a:t>Hosts</a:t>
            </a:r>
          </a:p>
          <a:p>
            <a:pPr lvl="1"/>
            <a:r>
              <a:rPr lang="de-CH" dirty="0" smtClean="0"/>
              <a:t>IP-Konzept </a:t>
            </a:r>
          </a:p>
          <a:p>
            <a:r>
              <a:rPr lang="de-CH" dirty="0" smtClean="0"/>
              <a:t>Bedrohungsmodell</a:t>
            </a:r>
          </a:p>
          <a:p>
            <a:pPr lvl="1"/>
            <a:r>
              <a:rPr lang="de-CH" dirty="0" smtClean="0"/>
              <a:t>Attacken</a:t>
            </a:r>
          </a:p>
          <a:p>
            <a:pPr lvl="1"/>
            <a:r>
              <a:rPr lang="de-CH" dirty="0" smtClean="0"/>
              <a:t>Priorisierung</a:t>
            </a:r>
          </a:p>
          <a:p>
            <a:pPr lvl="1"/>
            <a:r>
              <a:rPr lang="de-CH" dirty="0" smtClean="0"/>
              <a:t>Defense</a:t>
            </a:r>
          </a:p>
          <a:p>
            <a:r>
              <a:rPr lang="de-CH" dirty="0" smtClean="0"/>
              <a:t>Demo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D:\FHNW\6. Semester\wosm\git\Phase1\Netz_I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91376" y="83203"/>
            <a:ext cx="10047952" cy="6298125"/>
          </a:xfrm>
          <a:prstGeom prst="rect">
            <a:avLst/>
          </a:prstGeom>
          <a:noFill/>
        </p:spPr>
      </p:pic>
      <p:sp>
        <p:nvSpPr>
          <p:cNvPr id="8" name="Ellipse 7"/>
          <p:cNvSpPr/>
          <p:nvPr/>
        </p:nvSpPr>
        <p:spPr>
          <a:xfrm>
            <a:off x="2195736" y="1340768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Ellipse 8"/>
          <p:cNvSpPr/>
          <p:nvPr/>
        </p:nvSpPr>
        <p:spPr>
          <a:xfrm>
            <a:off x="3707904" y="1196752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/>
          <p:cNvSpPr/>
          <p:nvPr/>
        </p:nvSpPr>
        <p:spPr>
          <a:xfrm>
            <a:off x="5292080" y="1412776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/>
          <p:cNvSpPr/>
          <p:nvPr/>
        </p:nvSpPr>
        <p:spPr>
          <a:xfrm>
            <a:off x="3707904" y="3068960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Ellipse 11"/>
          <p:cNvSpPr/>
          <p:nvPr/>
        </p:nvSpPr>
        <p:spPr>
          <a:xfrm>
            <a:off x="395536" y="1340768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Ellipse 12"/>
          <p:cNvSpPr/>
          <p:nvPr/>
        </p:nvSpPr>
        <p:spPr>
          <a:xfrm>
            <a:off x="7236296" y="836712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/>
          <p:cNvSpPr/>
          <p:nvPr/>
        </p:nvSpPr>
        <p:spPr>
          <a:xfrm>
            <a:off x="323528" y="4941168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/>
          <p:cNvSpPr/>
          <p:nvPr/>
        </p:nvSpPr>
        <p:spPr>
          <a:xfrm>
            <a:off x="2987824" y="5157192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/>
          <p:cNvSpPr/>
          <p:nvPr/>
        </p:nvSpPr>
        <p:spPr>
          <a:xfrm>
            <a:off x="4427984" y="5157192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/>
          <p:cNvSpPr/>
          <p:nvPr/>
        </p:nvSpPr>
        <p:spPr>
          <a:xfrm>
            <a:off x="7308304" y="5085184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/>
          <p:cNvSpPr/>
          <p:nvPr/>
        </p:nvSpPr>
        <p:spPr>
          <a:xfrm>
            <a:off x="7236296" y="1628800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Bedrohungsmodell - Attacken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ICMP </a:t>
            </a:r>
            <a:r>
              <a:rPr lang="de-CH" dirty="0"/>
              <a:t>‘</a:t>
            </a:r>
            <a:r>
              <a:rPr lang="de-CH" dirty="0" err="1"/>
              <a:t>smurf</a:t>
            </a:r>
            <a:r>
              <a:rPr lang="de-CH" dirty="0"/>
              <a:t> </a:t>
            </a:r>
            <a:r>
              <a:rPr lang="de-CH" dirty="0" err="1"/>
              <a:t>attack</a:t>
            </a:r>
            <a:r>
              <a:rPr lang="de-CH" dirty="0"/>
              <a:t>’: </a:t>
            </a:r>
            <a:r>
              <a:rPr lang="de-CH" dirty="0" err="1"/>
              <a:t>Denial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smtClean="0"/>
              <a:t>Service</a:t>
            </a:r>
            <a:endParaRPr lang="de-CH" dirty="0"/>
          </a:p>
          <a:p>
            <a:r>
              <a:rPr lang="de-CH" dirty="0" smtClean="0"/>
              <a:t>Viren </a:t>
            </a:r>
            <a:r>
              <a:rPr lang="de-CH" dirty="0"/>
              <a:t>/ Würmer / </a:t>
            </a:r>
            <a:r>
              <a:rPr lang="de-CH" dirty="0" smtClean="0"/>
              <a:t>Trojaner</a:t>
            </a:r>
            <a:endParaRPr lang="de-CH" dirty="0"/>
          </a:p>
          <a:p>
            <a:r>
              <a:rPr lang="de-CH" dirty="0" smtClean="0"/>
              <a:t>TCP </a:t>
            </a:r>
            <a:r>
              <a:rPr lang="de-CH" dirty="0" err="1"/>
              <a:t>DoS</a:t>
            </a:r>
            <a:r>
              <a:rPr lang="de-CH" dirty="0"/>
              <a:t> (</a:t>
            </a:r>
            <a:r>
              <a:rPr lang="de-CH" dirty="0" smtClean="0"/>
              <a:t>SYN-</a:t>
            </a:r>
            <a:r>
              <a:rPr lang="de-CH" dirty="0" err="1" smtClean="0"/>
              <a:t>Flooding</a:t>
            </a:r>
            <a:r>
              <a:rPr lang="de-CH" dirty="0" smtClean="0"/>
              <a:t>)</a:t>
            </a:r>
          </a:p>
          <a:p>
            <a:r>
              <a:rPr lang="de-CH" dirty="0" smtClean="0"/>
              <a:t>DNS </a:t>
            </a:r>
            <a:r>
              <a:rPr lang="de-CH" dirty="0"/>
              <a:t>Cache </a:t>
            </a:r>
            <a:r>
              <a:rPr lang="de-CH" dirty="0" err="1" smtClean="0"/>
              <a:t>poisoning</a:t>
            </a:r>
            <a:endParaRPr lang="de-CH" dirty="0"/>
          </a:p>
          <a:p>
            <a:r>
              <a:rPr lang="de-CH" dirty="0" smtClean="0"/>
              <a:t>Phishing</a:t>
            </a:r>
            <a:endParaRPr lang="de-CH" dirty="0"/>
          </a:p>
          <a:p>
            <a:r>
              <a:rPr lang="de-CH" dirty="0" err="1" smtClean="0"/>
              <a:t>Rogue</a:t>
            </a:r>
            <a:r>
              <a:rPr lang="de-CH" dirty="0" smtClean="0"/>
              <a:t> DHCP</a:t>
            </a:r>
            <a:endParaRPr lang="de-CH" dirty="0"/>
          </a:p>
          <a:p>
            <a:r>
              <a:rPr lang="de-CH" dirty="0" smtClean="0"/>
              <a:t>MAC </a:t>
            </a:r>
            <a:r>
              <a:rPr lang="de-CH" dirty="0" err="1" smtClean="0"/>
              <a:t>flooding</a:t>
            </a:r>
            <a:endParaRPr lang="de-CH" dirty="0"/>
          </a:p>
          <a:p>
            <a:r>
              <a:rPr lang="de-CH" dirty="0" smtClean="0"/>
              <a:t>ARP </a:t>
            </a:r>
            <a:r>
              <a:rPr lang="de-CH" dirty="0" err="1" smtClean="0"/>
              <a:t>spoofing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204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Bedrohungsmodell - Priorisierung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2" y="1604393"/>
            <a:ext cx="8862516" cy="38292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Bedrohungsmodell - Defense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ICMP ‘</a:t>
            </a:r>
            <a:r>
              <a:rPr lang="de-CH" dirty="0" err="1"/>
              <a:t>smurf</a:t>
            </a:r>
            <a:r>
              <a:rPr lang="de-CH" dirty="0"/>
              <a:t> </a:t>
            </a:r>
            <a:r>
              <a:rPr lang="de-CH" dirty="0" err="1"/>
              <a:t>attack</a:t>
            </a:r>
            <a:r>
              <a:rPr lang="de-CH" dirty="0"/>
              <a:t>’: </a:t>
            </a:r>
            <a:r>
              <a:rPr lang="de-CH" dirty="0" err="1"/>
              <a:t>Denial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Service</a:t>
            </a:r>
          </a:p>
          <a:p>
            <a:pPr lvl="1"/>
            <a:r>
              <a:rPr lang="de-CH" dirty="0" smtClean="0"/>
              <a:t>ACL: ICMP Pakete blockieren</a:t>
            </a:r>
          </a:p>
          <a:p>
            <a:r>
              <a:rPr lang="de-CH" dirty="0" smtClean="0"/>
              <a:t>IP </a:t>
            </a:r>
            <a:r>
              <a:rPr lang="de-CH" dirty="0" err="1" smtClean="0"/>
              <a:t>spoofing</a:t>
            </a:r>
            <a:endParaRPr lang="de-CH" dirty="0" smtClean="0"/>
          </a:p>
          <a:p>
            <a:pPr lvl="1"/>
            <a:r>
              <a:rPr lang="pt-BR" dirty="0" smtClean="0"/>
              <a:t>Verify reverse-path</a:t>
            </a:r>
            <a:endParaRPr lang="de-CH" dirty="0"/>
          </a:p>
          <a:p>
            <a:r>
              <a:rPr lang="de-CH" dirty="0" smtClean="0"/>
              <a:t>TCP </a:t>
            </a:r>
            <a:r>
              <a:rPr lang="de-CH" dirty="0" err="1"/>
              <a:t>DoS</a:t>
            </a:r>
            <a:r>
              <a:rPr lang="de-CH" dirty="0"/>
              <a:t> (SYN-</a:t>
            </a:r>
            <a:r>
              <a:rPr lang="de-CH" dirty="0" err="1"/>
              <a:t>Flooding</a:t>
            </a:r>
            <a:r>
              <a:rPr lang="de-CH" dirty="0" smtClean="0"/>
              <a:t>)</a:t>
            </a:r>
          </a:p>
          <a:p>
            <a:pPr lvl="1"/>
            <a:r>
              <a:rPr lang="en-US" dirty="0"/>
              <a:t>SYN </a:t>
            </a:r>
            <a:r>
              <a:rPr lang="en-US" dirty="0" smtClean="0"/>
              <a:t>Cookies</a:t>
            </a:r>
          </a:p>
          <a:p>
            <a:pPr lvl="1"/>
            <a:r>
              <a:rPr lang="fr-FR" dirty="0" err="1" smtClean="0"/>
              <a:t>connection</a:t>
            </a:r>
            <a:r>
              <a:rPr lang="fr-FR" dirty="0" smtClean="0"/>
              <a:t> </a:t>
            </a:r>
            <a:r>
              <a:rPr lang="fr-FR" dirty="0" err="1" smtClean="0"/>
              <a:t>conn</a:t>
            </a:r>
            <a:r>
              <a:rPr lang="fr-FR" dirty="0" smtClean="0"/>
              <a:t>-max</a:t>
            </a:r>
            <a:endParaRPr lang="fr-FR" dirty="0"/>
          </a:p>
          <a:p>
            <a:pPr lvl="1"/>
            <a:r>
              <a:rPr lang="fr-FR" dirty="0" err="1" smtClean="0"/>
              <a:t>connection</a:t>
            </a:r>
            <a:r>
              <a:rPr lang="fr-FR" dirty="0" smtClean="0"/>
              <a:t> timeout</a:t>
            </a:r>
            <a:endParaRPr lang="en-US" dirty="0"/>
          </a:p>
          <a:p>
            <a:r>
              <a:rPr lang="de-CH" dirty="0" err="1" smtClean="0"/>
              <a:t>Rogue</a:t>
            </a:r>
            <a:r>
              <a:rPr lang="de-CH" dirty="0" smtClean="0"/>
              <a:t> </a:t>
            </a:r>
            <a:r>
              <a:rPr lang="de-CH" dirty="0"/>
              <a:t>DHCP</a:t>
            </a:r>
          </a:p>
          <a:p>
            <a:pPr lvl="1"/>
            <a:r>
              <a:rPr lang="de-CH" dirty="0"/>
              <a:t>ACL: </a:t>
            </a:r>
            <a:r>
              <a:rPr lang="de-CH" dirty="0" smtClean="0"/>
              <a:t>Port </a:t>
            </a:r>
            <a:r>
              <a:rPr lang="de-CH" dirty="0"/>
              <a:t>68 </a:t>
            </a:r>
            <a:r>
              <a:rPr lang="de-CH" dirty="0" smtClean="0"/>
              <a:t>für </a:t>
            </a:r>
            <a:r>
              <a:rPr lang="de-CH" dirty="0"/>
              <a:t>DHCP </a:t>
            </a:r>
            <a:r>
              <a:rPr lang="de-CH" dirty="0" smtClean="0"/>
              <a:t>Antworten blockieren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318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2007096"/>
          </a:xfrm>
        </p:spPr>
        <p:txBody>
          <a:bodyPr/>
          <a:lstStyle/>
          <a:p>
            <a:r>
              <a:rPr lang="de-CH" sz="7200" dirty="0" smtClean="0"/>
              <a:t>Demo</a:t>
            </a:r>
            <a:endParaRPr lang="de-CH" sz="7200" dirty="0"/>
          </a:p>
        </p:txBody>
      </p:sp>
    </p:spTree>
    <p:extLst>
      <p:ext uri="{BB962C8B-B14F-4D97-AF65-F5344CB8AC3E}">
        <p14:creationId xmlns:p14="http://schemas.microsoft.com/office/powerpoint/2010/main" val="6552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</Words>
  <Application>Microsoft Office PowerPoint</Application>
  <PresentationFormat>Bildschirmpräsentation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Calibri</vt:lpstr>
      <vt:lpstr>Larissa-Design</vt:lpstr>
      <vt:lpstr>wosm   Phase 1 </vt:lpstr>
      <vt:lpstr>Inhaltsverzeichnis</vt:lpstr>
      <vt:lpstr>PowerPoint-Präsentation</vt:lpstr>
      <vt:lpstr>Bedrohungsmodell - Attacken</vt:lpstr>
      <vt:lpstr>Bedrohungsmodell - Priorisierung</vt:lpstr>
      <vt:lpstr>Bedrohungsmodell - Defense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wosm  Phase 1 </dc:title>
  <dc:creator>Yanick</dc:creator>
  <cp:lastModifiedBy>Yanick Eberle</cp:lastModifiedBy>
  <cp:revision>18</cp:revision>
  <dcterms:created xsi:type="dcterms:W3CDTF">2013-03-15T15:22:08Z</dcterms:created>
  <dcterms:modified xsi:type="dcterms:W3CDTF">2013-03-18T10:27:22Z</dcterms:modified>
</cp:coreProperties>
</file>