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3" r:id="rId5"/>
    <p:sldId id="260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w</a:t>
            </a:r>
            <a:r>
              <a:rPr lang="de-CH" dirty="0" err="1" smtClean="0"/>
              <a:t>osm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Phase 1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Tobias Lerch, Yanick Eberle,</a:t>
            </a:r>
          </a:p>
          <a:p>
            <a:r>
              <a:rPr lang="de-CH" dirty="0" smtClean="0"/>
              <a:t>Pascal Schwarz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Vorstellung Netz</a:t>
            </a:r>
          </a:p>
          <a:p>
            <a:pPr lvl="1"/>
            <a:r>
              <a:rPr lang="de-CH" dirty="0" smtClean="0"/>
              <a:t>Netzwerkkomponenten</a:t>
            </a:r>
          </a:p>
          <a:p>
            <a:pPr lvl="1"/>
            <a:r>
              <a:rPr lang="de-CH" dirty="0" smtClean="0"/>
              <a:t>Hosts</a:t>
            </a:r>
          </a:p>
          <a:p>
            <a:pPr lvl="1"/>
            <a:r>
              <a:rPr lang="de-CH" dirty="0" smtClean="0"/>
              <a:t>IP-Konzept </a:t>
            </a:r>
          </a:p>
          <a:p>
            <a:pPr lvl="1"/>
            <a:r>
              <a:rPr lang="de-CH" dirty="0" smtClean="0"/>
              <a:t>Adressvergabe an Clients</a:t>
            </a:r>
          </a:p>
          <a:p>
            <a:r>
              <a:rPr lang="de-CH" dirty="0" smtClean="0"/>
              <a:t>Bedrohungsmodell</a:t>
            </a:r>
          </a:p>
          <a:p>
            <a:pPr lvl="1"/>
            <a:r>
              <a:rPr lang="de-CH" dirty="0" smtClean="0"/>
              <a:t>Attacken</a:t>
            </a:r>
          </a:p>
          <a:p>
            <a:pPr lvl="1"/>
            <a:r>
              <a:rPr lang="de-CH" dirty="0" smtClean="0"/>
              <a:t>Priorisierung</a:t>
            </a:r>
          </a:p>
          <a:p>
            <a:pPr lvl="1"/>
            <a:r>
              <a:rPr lang="de-CH" dirty="0" smtClean="0"/>
              <a:t>Defense</a:t>
            </a:r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D:\FHNW\6. Semester\wosm\git\Phase1\Netz_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1376" y="83203"/>
            <a:ext cx="10047952" cy="6298125"/>
          </a:xfrm>
          <a:prstGeom prst="rect">
            <a:avLst/>
          </a:prstGeom>
          <a:noFill/>
        </p:spPr>
      </p:pic>
      <p:sp>
        <p:nvSpPr>
          <p:cNvPr id="8" name="Ellipse 7"/>
          <p:cNvSpPr/>
          <p:nvPr/>
        </p:nvSpPr>
        <p:spPr>
          <a:xfrm>
            <a:off x="2195736" y="13407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/>
          <p:cNvSpPr/>
          <p:nvPr/>
        </p:nvSpPr>
        <p:spPr>
          <a:xfrm>
            <a:off x="3707904" y="119675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/>
          <p:cNvSpPr/>
          <p:nvPr/>
        </p:nvSpPr>
        <p:spPr>
          <a:xfrm>
            <a:off x="5292080" y="1412776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/>
          <p:cNvSpPr/>
          <p:nvPr/>
        </p:nvSpPr>
        <p:spPr>
          <a:xfrm>
            <a:off x="3707904" y="3068960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395536" y="13407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/>
          <p:cNvSpPr/>
          <p:nvPr/>
        </p:nvSpPr>
        <p:spPr>
          <a:xfrm>
            <a:off x="7236296" y="83671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/>
          <p:cNvSpPr/>
          <p:nvPr/>
        </p:nvSpPr>
        <p:spPr>
          <a:xfrm>
            <a:off x="323528" y="49411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/>
          <p:cNvSpPr/>
          <p:nvPr/>
        </p:nvSpPr>
        <p:spPr>
          <a:xfrm>
            <a:off x="2987824" y="515719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/>
          <p:cNvSpPr/>
          <p:nvPr/>
        </p:nvSpPr>
        <p:spPr>
          <a:xfrm>
            <a:off x="4427984" y="515719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/>
          <p:cNvSpPr/>
          <p:nvPr/>
        </p:nvSpPr>
        <p:spPr>
          <a:xfrm>
            <a:off x="7308304" y="5085184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/>
          <p:cNvSpPr/>
          <p:nvPr/>
        </p:nvSpPr>
        <p:spPr>
          <a:xfrm>
            <a:off x="7236296" y="1628800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Adressvergabe an Clients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IPv4</a:t>
            </a:r>
          </a:p>
          <a:p>
            <a:pPr lvl="1"/>
            <a:r>
              <a:rPr lang="de-CH" dirty="0" smtClean="0"/>
              <a:t>DHCP</a:t>
            </a:r>
          </a:p>
          <a:p>
            <a:pPr lvl="1"/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helper-address</a:t>
            </a:r>
            <a:endParaRPr lang="de-CH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CH" dirty="0" smtClean="0"/>
              <a:t>IPv6</a:t>
            </a:r>
          </a:p>
          <a:p>
            <a:pPr lvl="1"/>
            <a:r>
              <a:rPr lang="de-CH" dirty="0" smtClean="0"/>
              <a:t>Autokonfiguration</a:t>
            </a:r>
          </a:p>
          <a:p>
            <a:pPr lvl="1"/>
            <a:r>
              <a:rPr lang="de-CH" dirty="0" smtClean="0"/>
              <a:t>Router </a:t>
            </a:r>
            <a:r>
              <a:rPr lang="de-CH" dirty="0" err="1" smtClean="0"/>
              <a:t>Advertisement</a:t>
            </a:r>
            <a:endParaRPr lang="de-CH" dirty="0" smtClean="0"/>
          </a:p>
          <a:p>
            <a:pPr lvl="1"/>
            <a:r>
              <a:rPr lang="de-CH" dirty="0" smtClean="0"/>
              <a:t>DNS Server über zustandsloses DHCPv6</a:t>
            </a:r>
          </a:p>
          <a:p>
            <a:pPr lvl="1"/>
            <a:r>
              <a:rPr lang="de-CH" dirty="0" smtClean="0">
                <a:latin typeface="Courier New" pitchFamily="49" charset="0"/>
                <a:cs typeface="Courier New" pitchFamily="49" charset="0"/>
              </a:rPr>
              <a:t>ipv6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other-config-flag</a:t>
            </a:r>
            <a:endParaRPr lang="de-CH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CH" dirty="0" smtClean="0">
                <a:latin typeface="Courier New" pitchFamily="49" charset="0"/>
                <a:cs typeface="Courier New" pitchFamily="49" charset="0"/>
              </a:rPr>
              <a:t>ipv6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dhcp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relay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destination</a:t>
            </a:r>
            <a:endParaRPr lang="de-CH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Bedrohungsmodell - Attacken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ICMP </a:t>
            </a:r>
            <a:r>
              <a:rPr lang="de-CH" dirty="0"/>
              <a:t>‘</a:t>
            </a:r>
            <a:r>
              <a:rPr lang="de-CH" dirty="0" err="1"/>
              <a:t>smurf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’: </a:t>
            </a:r>
            <a:r>
              <a:rPr lang="de-CH" dirty="0" err="1"/>
              <a:t>Denial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smtClean="0"/>
              <a:t>Service</a:t>
            </a:r>
            <a:endParaRPr lang="de-CH" dirty="0"/>
          </a:p>
          <a:p>
            <a:r>
              <a:rPr lang="de-CH" dirty="0" smtClean="0"/>
              <a:t>Viren </a:t>
            </a:r>
            <a:r>
              <a:rPr lang="de-CH" dirty="0"/>
              <a:t>/ Würmer / </a:t>
            </a:r>
            <a:r>
              <a:rPr lang="de-CH" dirty="0" smtClean="0"/>
              <a:t>Trojaner</a:t>
            </a:r>
            <a:endParaRPr lang="de-CH" dirty="0"/>
          </a:p>
          <a:p>
            <a:r>
              <a:rPr lang="de-CH" dirty="0" smtClean="0"/>
              <a:t>TCP </a:t>
            </a:r>
            <a:r>
              <a:rPr lang="de-CH" dirty="0" err="1"/>
              <a:t>DoS</a:t>
            </a:r>
            <a:r>
              <a:rPr lang="de-CH" dirty="0"/>
              <a:t> (</a:t>
            </a:r>
            <a:r>
              <a:rPr lang="de-CH" dirty="0" smtClean="0"/>
              <a:t>SYN-</a:t>
            </a:r>
            <a:r>
              <a:rPr lang="de-CH" dirty="0" err="1" smtClean="0"/>
              <a:t>Flooding</a:t>
            </a:r>
            <a:r>
              <a:rPr lang="de-CH" dirty="0" smtClean="0"/>
              <a:t>)</a:t>
            </a:r>
          </a:p>
          <a:p>
            <a:r>
              <a:rPr lang="de-CH" dirty="0" smtClean="0"/>
              <a:t>DNS </a:t>
            </a:r>
            <a:r>
              <a:rPr lang="de-CH" dirty="0"/>
              <a:t>Cache </a:t>
            </a:r>
            <a:r>
              <a:rPr lang="de-CH" dirty="0" err="1" smtClean="0"/>
              <a:t>poisoning</a:t>
            </a:r>
            <a:endParaRPr lang="de-CH" dirty="0"/>
          </a:p>
          <a:p>
            <a:r>
              <a:rPr lang="de-CH" dirty="0" smtClean="0"/>
              <a:t>Phishing</a:t>
            </a:r>
            <a:endParaRPr lang="de-CH" dirty="0"/>
          </a:p>
          <a:p>
            <a:r>
              <a:rPr lang="de-CH" dirty="0" err="1" smtClean="0"/>
              <a:t>Rogue</a:t>
            </a:r>
            <a:r>
              <a:rPr lang="de-CH" dirty="0" smtClean="0"/>
              <a:t> DHCP</a:t>
            </a:r>
            <a:endParaRPr lang="de-CH" dirty="0"/>
          </a:p>
          <a:p>
            <a:r>
              <a:rPr lang="de-CH" dirty="0" smtClean="0"/>
              <a:t>MAC </a:t>
            </a:r>
            <a:r>
              <a:rPr lang="de-CH" dirty="0" err="1" smtClean="0"/>
              <a:t>flooding</a:t>
            </a:r>
            <a:endParaRPr lang="de-CH" dirty="0"/>
          </a:p>
          <a:p>
            <a:r>
              <a:rPr lang="de-CH" dirty="0" smtClean="0"/>
              <a:t>ARP </a:t>
            </a:r>
            <a:r>
              <a:rPr lang="de-CH" dirty="0" err="1" smtClean="0"/>
              <a:t>spoofing</a:t>
            </a:r>
            <a:endParaRPr lang="de-CH" dirty="0" smtClean="0"/>
          </a:p>
          <a:p>
            <a:r>
              <a:rPr lang="de-CH" dirty="0" smtClean="0"/>
              <a:t>IP </a:t>
            </a:r>
            <a:r>
              <a:rPr lang="de-CH" dirty="0" err="1" smtClean="0"/>
              <a:t>spoofing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93204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Bedrohungsmodell - Priorisierung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742" y="1604393"/>
            <a:ext cx="8862516" cy="3829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Bedrohungsmodell - Defense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ICMP ‘</a:t>
            </a:r>
            <a:r>
              <a:rPr lang="de-CH" dirty="0" err="1"/>
              <a:t>smurf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’: </a:t>
            </a:r>
            <a:r>
              <a:rPr lang="de-CH" dirty="0" err="1"/>
              <a:t>Denial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Service</a:t>
            </a:r>
          </a:p>
          <a:p>
            <a:pPr lvl="1"/>
            <a:r>
              <a:rPr lang="de-CH" dirty="0" smtClean="0"/>
              <a:t>ACL: ICMP Pakete blockieren</a:t>
            </a:r>
          </a:p>
          <a:p>
            <a:r>
              <a:rPr lang="de-CH" dirty="0" smtClean="0"/>
              <a:t>IP </a:t>
            </a:r>
            <a:r>
              <a:rPr lang="de-CH" dirty="0" err="1" smtClean="0"/>
              <a:t>spoofing</a:t>
            </a:r>
            <a:endParaRPr lang="de-CH" dirty="0" smtClean="0"/>
          </a:p>
          <a:p>
            <a:pPr lvl="1"/>
            <a:r>
              <a:rPr lang="pt-BR" dirty="0" smtClean="0"/>
              <a:t>Verify reverse-path</a:t>
            </a:r>
            <a:endParaRPr lang="de-CH" dirty="0"/>
          </a:p>
          <a:p>
            <a:r>
              <a:rPr lang="de-CH" dirty="0" smtClean="0"/>
              <a:t>TCP </a:t>
            </a:r>
            <a:r>
              <a:rPr lang="de-CH" dirty="0" err="1"/>
              <a:t>DoS</a:t>
            </a:r>
            <a:r>
              <a:rPr lang="de-CH" dirty="0"/>
              <a:t> (SYN-</a:t>
            </a:r>
            <a:r>
              <a:rPr lang="de-CH" dirty="0" err="1"/>
              <a:t>Flooding</a:t>
            </a:r>
            <a:r>
              <a:rPr lang="de-CH" dirty="0" smtClean="0"/>
              <a:t>)</a:t>
            </a:r>
          </a:p>
          <a:p>
            <a:pPr lvl="1"/>
            <a:r>
              <a:rPr lang="en-US" dirty="0"/>
              <a:t>SYN </a:t>
            </a:r>
            <a:r>
              <a:rPr lang="en-US" dirty="0" smtClean="0"/>
              <a:t>Cookies</a:t>
            </a:r>
          </a:p>
          <a:p>
            <a:pPr lvl="1"/>
            <a:r>
              <a:rPr lang="fr-FR" dirty="0" err="1" smtClean="0"/>
              <a:t>connection</a:t>
            </a:r>
            <a:r>
              <a:rPr lang="fr-FR" dirty="0" smtClean="0"/>
              <a:t> </a:t>
            </a:r>
            <a:r>
              <a:rPr lang="fr-FR" dirty="0" err="1" smtClean="0"/>
              <a:t>conn</a:t>
            </a:r>
            <a:r>
              <a:rPr lang="fr-FR" dirty="0" smtClean="0"/>
              <a:t>-max</a:t>
            </a:r>
            <a:endParaRPr lang="fr-FR" dirty="0"/>
          </a:p>
          <a:p>
            <a:pPr lvl="1"/>
            <a:r>
              <a:rPr lang="fr-FR" dirty="0" err="1" smtClean="0"/>
              <a:t>connection</a:t>
            </a:r>
            <a:r>
              <a:rPr lang="fr-FR" dirty="0" smtClean="0"/>
              <a:t> timeout</a:t>
            </a:r>
            <a:endParaRPr lang="en-US" dirty="0"/>
          </a:p>
          <a:p>
            <a:r>
              <a:rPr lang="de-CH" dirty="0" err="1" smtClean="0"/>
              <a:t>Rogue</a:t>
            </a:r>
            <a:r>
              <a:rPr lang="de-CH" dirty="0" smtClean="0"/>
              <a:t> </a:t>
            </a:r>
            <a:r>
              <a:rPr lang="de-CH" dirty="0"/>
              <a:t>DHCP</a:t>
            </a:r>
          </a:p>
          <a:p>
            <a:pPr lvl="1"/>
            <a:r>
              <a:rPr lang="de-CH" dirty="0"/>
              <a:t>ACL: </a:t>
            </a:r>
            <a:r>
              <a:rPr lang="de-CH" dirty="0" smtClean="0"/>
              <a:t>Port </a:t>
            </a:r>
            <a:r>
              <a:rPr lang="de-CH" dirty="0"/>
              <a:t>68 </a:t>
            </a:r>
            <a:r>
              <a:rPr lang="de-CH" dirty="0" smtClean="0"/>
              <a:t>für </a:t>
            </a:r>
            <a:r>
              <a:rPr lang="de-CH" dirty="0"/>
              <a:t>DHCP </a:t>
            </a:r>
            <a:r>
              <a:rPr lang="de-CH" dirty="0" smtClean="0"/>
              <a:t>Antworten blockieren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1031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2007096"/>
          </a:xfrm>
        </p:spPr>
        <p:txBody>
          <a:bodyPr/>
          <a:lstStyle/>
          <a:p>
            <a:r>
              <a:rPr lang="de-CH" sz="7200" dirty="0" smtClean="0"/>
              <a:t>Demo</a:t>
            </a:r>
            <a:endParaRPr lang="de-CH" sz="7200" dirty="0"/>
          </a:p>
        </p:txBody>
      </p:sp>
    </p:spTree>
    <p:extLst>
      <p:ext uri="{BB962C8B-B14F-4D97-AF65-F5344CB8AC3E}">
        <p14:creationId xmlns="" xmlns:p14="http://schemas.microsoft.com/office/powerpoint/2010/main" val="6552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</Words>
  <Application>Microsoft Office PowerPoint</Application>
  <PresentationFormat>Bildschirmpräsentation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wosm   Phase 1 </vt:lpstr>
      <vt:lpstr>Inhaltsverzeichnis</vt:lpstr>
      <vt:lpstr>Folie 3</vt:lpstr>
      <vt:lpstr>Adressvergabe an Clients</vt:lpstr>
      <vt:lpstr>Bedrohungsmodell - Attacken</vt:lpstr>
      <vt:lpstr>Bedrohungsmodell - Priorisierung</vt:lpstr>
      <vt:lpstr>Bedrohungsmodell - Defense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wosm  Phase 1</dc:title>
  <dc:creator>Yanick</dc:creator>
  <cp:lastModifiedBy>Yanick Eberle</cp:lastModifiedBy>
  <cp:revision>24</cp:revision>
  <dcterms:created xsi:type="dcterms:W3CDTF">2013-03-15T15:22:08Z</dcterms:created>
  <dcterms:modified xsi:type="dcterms:W3CDTF">2013-03-18T15:33:54Z</dcterms:modified>
</cp:coreProperties>
</file>