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3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w</a:t>
            </a:r>
            <a:r>
              <a:rPr lang="de-CH" dirty="0" err="1" smtClean="0"/>
              <a:t>osm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Phase 1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Tobias Lerch, Yanick Eberle,</a:t>
            </a:r>
          </a:p>
          <a:p>
            <a:r>
              <a:rPr lang="de-CH" dirty="0" smtClean="0"/>
              <a:t>Pascal Schwarz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Vorstellung Netz</a:t>
            </a:r>
          </a:p>
          <a:p>
            <a:pPr lvl="1"/>
            <a:r>
              <a:rPr lang="de-CH" dirty="0" smtClean="0"/>
              <a:t>Netzwerkkomponenten</a:t>
            </a:r>
          </a:p>
          <a:p>
            <a:pPr lvl="1"/>
            <a:r>
              <a:rPr lang="de-CH" dirty="0" smtClean="0"/>
              <a:t>Hosts</a:t>
            </a:r>
          </a:p>
          <a:p>
            <a:pPr lvl="1"/>
            <a:r>
              <a:rPr lang="de-CH" dirty="0" smtClean="0"/>
              <a:t>IP-Konzept </a:t>
            </a:r>
            <a:endParaRPr lang="de-CH" dirty="0" smtClean="0"/>
          </a:p>
          <a:p>
            <a:pPr lvl="1"/>
            <a:r>
              <a:rPr lang="de-CH" dirty="0" smtClean="0"/>
              <a:t>Adressvergabe an Clients</a:t>
            </a:r>
            <a:endParaRPr lang="de-CH" dirty="0" smtClean="0"/>
          </a:p>
          <a:p>
            <a:r>
              <a:rPr lang="de-CH" dirty="0" smtClean="0"/>
              <a:t>Bedrohungsmodell</a:t>
            </a:r>
          </a:p>
          <a:p>
            <a:pPr lvl="1"/>
            <a:r>
              <a:rPr lang="de-CH" dirty="0" smtClean="0"/>
              <a:t>Attacken</a:t>
            </a:r>
          </a:p>
          <a:p>
            <a:pPr lvl="1"/>
            <a:r>
              <a:rPr lang="de-CH" dirty="0" smtClean="0"/>
              <a:t>Priorisierung</a:t>
            </a:r>
          </a:p>
          <a:p>
            <a:pPr lvl="1"/>
            <a:r>
              <a:rPr lang="de-CH" dirty="0" smtClean="0"/>
              <a:t>Defense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D:\FHNW\6. Semester\wosm\git\Phase1\Netz_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1376" y="83203"/>
            <a:ext cx="10047952" cy="6298125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21957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707904" y="119675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5292080" y="1412776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707904" y="306896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3955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7236296" y="83671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323528" y="49411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/>
          <p:cNvSpPr/>
          <p:nvPr/>
        </p:nvSpPr>
        <p:spPr>
          <a:xfrm>
            <a:off x="298782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442798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308304" y="5085184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7236296" y="162880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Adressvergabe an Clients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IPv4</a:t>
            </a:r>
          </a:p>
          <a:p>
            <a:pPr lvl="1"/>
            <a:r>
              <a:rPr lang="de-CH" dirty="0" smtClean="0"/>
              <a:t>DHCP</a:t>
            </a:r>
          </a:p>
          <a:p>
            <a:pPr lvl="1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helper-address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dirty="0" smtClean="0"/>
              <a:t>IPv6</a:t>
            </a:r>
          </a:p>
          <a:p>
            <a:pPr lvl="1"/>
            <a:r>
              <a:rPr lang="de-CH" dirty="0" smtClean="0"/>
              <a:t>Autokonfiguration</a:t>
            </a:r>
          </a:p>
          <a:p>
            <a:pPr lvl="1"/>
            <a:r>
              <a:rPr lang="de-CH" dirty="0" smtClean="0"/>
              <a:t>Router </a:t>
            </a:r>
            <a:r>
              <a:rPr lang="de-CH" dirty="0" err="1" smtClean="0"/>
              <a:t>Advertisement</a:t>
            </a:r>
            <a:endParaRPr lang="de-CH" dirty="0" smtClean="0"/>
          </a:p>
          <a:p>
            <a:pPr lvl="1"/>
            <a:r>
              <a:rPr lang="de-CH" dirty="0" smtClean="0"/>
              <a:t>DNS Server über zustandsloses DHCPv6</a:t>
            </a:r>
          </a:p>
          <a:p>
            <a:pPr lvl="1"/>
            <a:r>
              <a:rPr lang="de-CH" dirty="0" smtClean="0">
                <a:latin typeface="Courier New" pitchFamily="49" charset="0"/>
                <a:cs typeface="Courier New" pitchFamily="49" charset="0"/>
              </a:rPr>
              <a:t>ipv6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other-config-flag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CH" dirty="0" smtClean="0">
                <a:latin typeface="Courier New" pitchFamily="49" charset="0"/>
                <a:cs typeface="Courier New" pitchFamily="49" charset="0"/>
              </a:rPr>
              <a:t>ipv6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dhcp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relay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destination</a:t>
            </a:r>
            <a:endParaRPr lang="de-CH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Attacken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ICMP </a:t>
            </a:r>
            <a:r>
              <a:rPr lang="de-CH" dirty="0"/>
              <a:t>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Service</a:t>
            </a:r>
            <a:endParaRPr lang="de-CH" dirty="0"/>
          </a:p>
          <a:p>
            <a:r>
              <a:rPr lang="de-CH" dirty="0" smtClean="0"/>
              <a:t>Viren </a:t>
            </a:r>
            <a:r>
              <a:rPr lang="de-CH" dirty="0"/>
              <a:t>/ Würmer / </a:t>
            </a:r>
            <a:r>
              <a:rPr lang="de-CH" dirty="0" smtClean="0"/>
              <a:t>Trojaner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</a:t>
            </a:r>
            <a:r>
              <a:rPr lang="de-CH" dirty="0" smtClean="0"/>
              <a:t>SYN-</a:t>
            </a:r>
            <a:r>
              <a:rPr lang="de-CH" dirty="0" err="1" smtClean="0"/>
              <a:t>Flooding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DNS </a:t>
            </a:r>
            <a:r>
              <a:rPr lang="de-CH" dirty="0"/>
              <a:t>Cache </a:t>
            </a:r>
            <a:r>
              <a:rPr lang="de-CH" dirty="0" err="1" smtClean="0"/>
              <a:t>poisoning</a:t>
            </a:r>
            <a:endParaRPr lang="de-CH" dirty="0"/>
          </a:p>
          <a:p>
            <a:r>
              <a:rPr lang="de-CH" dirty="0" smtClean="0"/>
              <a:t>Phishing</a:t>
            </a:r>
            <a:endParaRPr lang="de-CH" dirty="0"/>
          </a:p>
          <a:p>
            <a:r>
              <a:rPr lang="de-CH" dirty="0" err="1" smtClean="0"/>
              <a:t>Rogue</a:t>
            </a:r>
            <a:r>
              <a:rPr lang="de-CH" dirty="0" smtClean="0"/>
              <a:t> DHCP</a:t>
            </a:r>
            <a:endParaRPr lang="de-CH" dirty="0"/>
          </a:p>
          <a:p>
            <a:r>
              <a:rPr lang="de-CH" dirty="0" smtClean="0"/>
              <a:t>MAC </a:t>
            </a:r>
            <a:r>
              <a:rPr lang="de-CH" dirty="0" err="1" smtClean="0"/>
              <a:t>flooding</a:t>
            </a:r>
            <a:endParaRPr lang="de-CH" dirty="0"/>
          </a:p>
          <a:p>
            <a:r>
              <a:rPr lang="de-CH" dirty="0" smtClean="0"/>
              <a:t>ARP </a:t>
            </a:r>
            <a:r>
              <a:rPr lang="de-CH" dirty="0" err="1" smtClean="0"/>
              <a:t>spoofing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320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Priorisierung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742" y="1604393"/>
            <a:ext cx="8862516" cy="3829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Defense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ICMP 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Service</a:t>
            </a:r>
          </a:p>
          <a:p>
            <a:pPr lvl="1"/>
            <a:r>
              <a:rPr lang="de-CH" dirty="0" smtClean="0"/>
              <a:t>ACL: ICMP Pakete blockieren</a:t>
            </a:r>
          </a:p>
          <a:p>
            <a:r>
              <a:rPr lang="de-CH" dirty="0" smtClean="0"/>
              <a:t>IP </a:t>
            </a:r>
            <a:r>
              <a:rPr lang="de-CH" dirty="0" err="1" smtClean="0"/>
              <a:t>spoofing</a:t>
            </a:r>
            <a:endParaRPr lang="de-CH" dirty="0" smtClean="0"/>
          </a:p>
          <a:p>
            <a:pPr lvl="1"/>
            <a:r>
              <a:rPr lang="pt-BR" dirty="0" smtClean="0"/>
              <a:t>Verify reverse-path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(SYN-</a:t>
            </a:r>
            <a:r>
              <a:rPr lang="de-CH" dirty="0" err="1"/>
              <a:t>Flooding</a:t>
            </a:r>
            <a:r>
              <a:rPr lang="de-CH" dirty="0" smtClean="0"/>
              <a:t>)</a:t>
            </a:r>
          </a:p>
          <a:p>
            <a:pPr lvl="1"/>
            <a:r>
              <a:rPr lang="en-US" dirty="0"/>
              <a:t>SYN </a:t>
            </a:r>
            <a:r>
              <a:rPr lang="en-US" dirty="0" smtClean="0"/>
              <a:t>Cookies</a:t>
            </a:r>
          </a:p>
          <a:p>
            <a:pPr lvl="1"/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conn</a:t>
            </a:r>
            <a:r>
              <a:rPr lang="fr-FR" dirty="0" smtClean="0"/>
              <a:t>-max</a:t>
            </a:r>
            <a:endParaRPr lang="fr-FR" dirty="0"/>
          </a:p>
          <a:p>
            <a:pPr lvl="1"/>
            <a:r>
              <a:rPr lang="fr-FR" dirty="0" err="1" smtClean="0"/>
              <a:t>connection</a:t>
            </a:r>
            <a:r>
              <a:rPr lang="fr-FR" dirty="0" smtClean="0"/>
              <a:t> timeout</a:t>
            </a:r>
            <a:endParaRPr lang="en-US" dirty="0"/>
          </a:p>
          <a:p>
            <a:r>
              <a:rPr lang="de-CH" dirty="0" err="1" smtClean="0"/>
              <a:t>Rogue</a:t>
            </a:r>
            <a:r>
              <a:rPr lang="de-CH" dirty="0" smtClean="0"/>
              <a:t> </a:t>
            </a:r>
            <a:r>
              <a:rPr lang="de-CH" dirty="0"/>
              <a:t>DHCP</a:t>
            </a:r>
          </a:p>
          <a:p>
            <a:pPr lvl="1"/>
            <a:r>
              <a:rPr lang="de-CH" dirty="0"/>
              <a:t>ACL: </a:t>
            </a:r>
            <a:r>
              <a:rPr lang="de-CH" dirty="0" smtClean="0"/>
              <a:t>Port </a:t>
            </a:r>
            <a:r>
              <a:rPr lang="de-CH" dirty="0"/>
              <a:t>68 </a:t>
            </a:r>
            <a:r>
              <a:rPr lang="de-CH" dirty="0" smtClean="0"/>
              <a:t>für </a:t>
            </a:r>
            <a:r>
              <a:rPr lang="de-CH" dirty="0"/>
              <a:t>DHCP </a:t>
            </a:r>
            <a:r>
              <a:rPr lang="de-CH" dirty="0" smtClean="0"/>
              <a:t>Antworten blockieren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1031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2007096"/>
          </a:xfrm>
        </p:spPr>
        <p:txBody>
          <a:bodyPr/>
          <a:lstStyle/>
          <a:p>
            <a:r>
              <a:rPr lang="de-CH" sz="7200" dirty="0" smtClean="0"/>
              <a:t>Demo</a:t>
            </a:r>
            <a:endParaRPr lang="de-CH" sz="7200" dirty="0"/>
          </a:p>
        </p:txBody>
      </p:sp>
    </p:spTree>
    <p:extLst>
      <p:ext uri="{BB962C8B-B14F-4D97-AF65-F5344CB8AC3E}">
        <p14:creationId xmlns:p14="http://schemas.microsoft.com/office/powerpoint/2010/main" xmlns="" val="655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Bildschirmpräsentation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wosm   Phase 1 </vt:lpstr>
      <vt:lpstr>Inhaltsverzeichnis</vt:lpstr>
      <vt:lpstr>Folie 3</vt:lpstr>
      <vt:lpstr>Adressvergabe an Clients</vt:lpstr>
      <vt:lpstr>Bedrohungsmodell - Attacken</vt:lpstr>
      <vt:lpstr>Bedrohungsmodell - Priorisierung</vt:lpstr>
      <vt:lpstr>Bedrohungsmodell - Defense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wosm  Phase 1 </dc:title>
  <dc:creator>Yanick</dc:creator>
  <cp:lastModifiedBy>Yanick Eberle</cp:lastModifiedBy>
  <cp:revision>23</cp:revision>
  <dcterms:created xsi:type="dcterms:W3CDTF">2013-03-15T15:22:08Z</dcterms:created>
  <dcterms:modified xsi:type="dcterms:W3CDTF">2013-03-18T14:48:32Z</dcterms:modified>
</cp:coreProperties>
</file>