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wosm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Phase 1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Tobias Lerch, Yanick Eberle,</a:t>
            </a:r>
          </a:p>
          <a:p>
            <a:r>
              <a:rPr lang="de-CH" dirty="0" smtClean="0"/>
              <a:t>Pascal Schwarz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Vorstellung Netz</a:t>
            </a:r>
          </a:p>
          <a:p>
            <a:pPr lvl="1"/>
            <a:r>
              <a:rPr lang="de-CH" dirty="0" smtClean="0"/>
              <a:t>Netzwerkkomponenten</a:t>
            </a:r>
          </a:p>
          <a:p>
            <a:pPr lvl="1"/>
            <a:r>
              <a:rPr lang="de-CH" dirty="0" smtClean="0"/>
              <a:t>Hosts</a:t>
            </a:r>
          </a:p>
          <a:p>
            <a:pPr lvl="1"/>
            <a:r>
              <a:rPr lang="de-CH" dirty="0" smtClean="0"/>
              <a:t>IP-Konzept </a:t>
            </a:r>
          </a:p>
          <a:p>
            <a:r>
              <a:rPr lang="de-CH" dirty="0" smtClean="0"/>
              <a:t>Bedrohungsmodell</a:t>
            </a:r>
          </a:p>
          <a:p>
            <a:pPr lvl="1"/>
            <a:r>
              <a:rPr lang="de-CH" dirty="0" smtClean="0"/>
              <a:t>Übersicht</a:t>
            </a:r>
          </a:p>
          <a:p>
            <a:pPr lvl="1"/>
            <a:r>
              <a:rPr lang="de-CH" dirty="0" smtClean="0"/>
              <a:t>Attacken</a:t>
            </a:r>
          </a:p>
          <a:p>
            <a:pPr lvl="1"/>
            <a:r>
              <a:rPr lang="de-CH" dirty="0" smtClean="0"/>
              <a:t>Defense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D:\FHNW\6. Semester\wosm\git\Phase1\Netz_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1376" y="83203"/>
            <a:ext cx="10047952" cy="6298125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21957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3707904" y="119675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5292080" y="1412776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3707904" y="306896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3955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/>
          <p:cNvSpPr/>
          <p:nvPr/>
        </p:nvSpPr>
        <p:spPr>
          <a:xfrm>
            <a:off x="7236296" y="83671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/>
          <p:cNvSpPr/>
          <p:nvPr/>
        </p:nvSpPr>
        <p:spPr>
          <a:xfrm>
            <a:off x="323528" y="49411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/>
          <p:cNvSpPr/>
          <p:nvPr/>
        </p:nvSpPr>
        <p:spPr>
          <a:xfrm>
            <a:off x="298782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/>
          <p:cNvSpPr/>
          <p:nvPr/>
        </p:nvSpPr>
        <p:spPr>
          <a:xfrm>
            <a:off x="442798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7308304" y="5085184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/>
          <p:cNvSpPr/>
          <p:nvPr/>
        </p:nvSpPr>
        <p:spPr>
          <a:xfrm>
            <a:off x="7236296" y="162880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Bildschirmpräsentation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wosm  Phase 1 </vt:lpstr>
      <vt:lpstr>Inhaltsverzeichnis</vt:lpstr>
      <vt:lpstr>Folie 3</vt:lpstr>
      <vt:lpstr>Bedrohungsmodell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wosm  Phase 1 </dc:title>
  <dc:creator>Yanick</dc:creator>
  <cp:lastModifiedBy>Yanick Eberle</cp:lastModifiedBy>
  <cp:revision>12</cp:revision>
  <dcterms:created xsi:type="dcterms:W3CDTF">2013-03-15T15:22:08Z</dcterms:created>
  <dcterms:modified xsi:type="dcterms:W3CDTF">2013-03-17T14:58:27Z</dcterms:modified>
</cp:coreProperties>
</file>