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660"/>
  </p:normalViewPr>
  <p:slideViewPr>
    <p:cSldViewPr snapToGrid="0">
      <p:cViewPr>
        <p:scale>
          <a:sx n="88" d="100"/>
          <a:sy n="88" d="100"/>
        </p:scale>
        <p:origin x="-514" y="-1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DE3C1781-4127-1846-F867-537053F54583}"/>
              </a:ext>
            </a:extLst>
          </p:cNvPr>
          <p:cNvPicPr preferRelativeResize="0">
            <a:picLocks noGrp="1" noChangeAspect="1"/>
          </p:cNvPicPr>
          <p:nvPr>
            <p:ph type="pic" idx="1"/>
          </p:nvPr>
        </p:nvPicPr>
        <p:blipFill>
          <a:blip r:embed="rId2"/>
          <a:stretch>
            <a:fillRect/>
          </a:stretch>
        </p:blipFill>
        <p:spPr>
          <a:xfrm>
            <a:off x="7075921" y="1031409"/>
            <a:ext cx="3867742" cy="2900807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EB2B5858-399D-01CE-5971-4052229BB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0" y="296163"/>
            <a:ext cx="5551921" cy="1541274"/>
          </a:xfrm>
        </p:spPr>
        <p:txBody>
          <a:bodyPr/>
          <a:lstStyle/>
          <a:p>
            <a:r>
              <a:rPr lang="en-US" dirty="0"/>
              <a:t>Amazon S3 (Simple Storage Service)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51DD51A3-2D25-61FC-2F5B-1B4B2604B2E3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 bwMode="auto">
          <a:xfrm>
            <a:off x="1141410" y="2496849"/>
            <a:ext cx="5934511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What is Amazon S3?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 object storage service offering industry-leading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scalability, availability, security, and performance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Allows you to store and protect any amount of data from anywhere for use cases such as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lakes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cloud-native apps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machine learning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analytics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backup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and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archive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Features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Durability &amp; Availability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99.999999999% (11 9's) durability, ensuring long-term data storage reliability for millions of customers.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Scalability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Automatically scales storage to meet growing demand.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Security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Provides end-to-end encryption (data at rest and in transit).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Cost-Efficient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Integrates with low-cost storage options like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S3 Glacier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long-term archiving.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3261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EBF377A-06C4-1A9D-F3FE-AEC9420DA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0" y="537371"/>
            <a:ext cx="5338128" cy="832383"/>
          </a:xfrm>
        </p:spPr>
        <p:txBody>
          <a:bodyPr>
            <a:normAutofit fontScale="90000"/>
          </a:bodyPr>
          <a:lstStyle/>
          <a:p>
            <a:r>
              <a:rPr lang="en-US" dirty="0"/>
              <a:t>APPLICATIONS OF Amazon S3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CFC21374-4426-65CD-067F-7AAE7757CC4E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 bwMode="auto">
          <a:xfrm>
            <a:off x="1141410" y="1685653"/>
            <a:ext cx="5967434" cy="39395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Cases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171450" marR="0" lvl="0" indent="-1714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Lakes &amp; Analytics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Enables running big data analytics, AI, and machine learning applications.</a:t>
            </a:r>
          </a:p>
          <a:p>
            <a:pPr marL="171450" marR="0" lvl="0" indent="-1714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Cloud-Native Applications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Supports fast, scalable web and mobile apps.</a:t>
            </a:r>
          </a:p>
          <a:p>
            <a:pPr marL="171450" marR="0" lvl="0" indent="-1714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Backup &amp; Restore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Meets compliance and recovery requirements using S3’s replication features.</a:t>
            </a:r>
          </a:p>
          <a:p>
            <a:pPr marL="171450" marR="0" lvl="0" indent="-1714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Archiving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Use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S3 Glacier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store archived data at the lowest cost, simplifying long-term storage management.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Real-World Example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171450" marR="0" lvl="0" indent="-1714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BBC Archives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Migrated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25 PB of data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AWS using S3, transforming 100-year-old archives.</a:t>
            </a:r>
          </a:p>
          <a:p>
            <a:pPr marL="171450" marR="0" lvl="0" indent="-1714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Carrier Global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Utilized S3 to scale AI-driven energy solutions.</a:t>
            </a:r>
          </a:p>
          <a:p>
            <a:pPr marL="171450" marR="0" lvl="0" indent="-1714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Roche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Saved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90%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 storage costs by automating data archiving with S3.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D4C989DD-EA9E-67E1-52FF-B476E31A47CC}"/>
              </a:ext>
            </a:extLst>
          </p:cNvPr>
          <p:cNvSpPr txBox="1">
            <a:spLocks/>
          </p:cNvSpPr>
          <p:nvPr/>
        </p:nvSpPr>
        <p:spPr>
          <a:xfrm>
            <a:off x="1141410" y="5668414"/>
            <a:ext cx="5338128" cy="94517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900" cap="none" dirty="0">
                <a:latin typeface="+mn-lt"/>
              </a:rPr>
              <a:t>REFERENCE: </a:t>
            </a:r>
          </a:p>
          <a:p>
            <a:r>
              <a:rPr lang="en-US" sz="900" cap="none" dirty="0"/>
              <a:t>Amazon Web Services, </a:t>
            </a:r>
            <a:r>
              <a:rPr lang="en-US" sz="900" i="1" cap="none" dirty="0"/>
              <a:t>Cloud Object Storage - Amazon S3</a:t>
            </a:r>
            <a:r>
              <a:rPr lang="en-US" sz="900" cap="none" dirty="0"/>
              <a:t>. Retrieved From: Https://Aws.Amazon.Com/Pm/Serv-s3/?Gclid=cjwkcajw1nk4bhaweiwavuhpul36p7krrmvyejtspvnwaeqt69bywd3pfs1mnluq9n4z0fggktrvvxocbvuqavd_bwe&amp;trk=c8974be7-bc21-436d-8108-722e8ab912e1&amp;sc_channel=ps&amp;ef_id=cjwkcajw1nk4bhaweiwavuhpul36p7krrmvyejtspvnwaeqt69bywd3pfs1mnluq9n4z0fggktrvvxocbvuqavd_bwe:g:s&amp;s_kwcid=al!4422!3!645125274431!E!!G!!Amazon%20s3%20account!19574556914!145779857032</a:t>
            </a:r>
            <a:endParaRPr lang="en-US" sz="900" cap="none" dirty="0">
              <a:latin typeface="+mn-lt"/>
            </a:endParaRPr>
          </a:p>
        </p:txBody>
      </p:sp>
      <p:pic>
        <p:nvPicPr>
          <p:cNvPr id="18" name="Picture Placeholder 17">
            <a:extLst>
              <a:ext uri="{FF2B5EF4-FFF2-40B4-BE49-F238E27FC236}">
                <a16:creationId xmlns:a16="http://schemas.microsoft.com/office/drawing/2014/main" id="{92AF5724-E1BD-6E38-ECD2-836C41ACD10B}"/>
              </a:ext>
            </a:extLst>
          </p:cNvPr>
          <p:cNvPicPr preferRelativeResize="0">
            <a:picLocks noGrp="1" noChangeAspect="1"/>
          </p:cNvPicPr>
          <p:nvPr>
            <p:ph type="pic" idx="1"/>
          </p:nvPr>
        </p:nvPicPr>
        <p:blipFill>
          <a:blip r:embed="rId2"/>
          <a:srcRect l="3803" t="-3652" r="18005" b="-60371"/>
          <a:stretch/>
        </p:blipFill>
        <p:spPr>
          <a:xfrm>
            <a:off x="7389389" y="1089552"/>
            <a:ext cx="3908435" cy="4422129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0341194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105</TotalTime>
  <Words>311</Words>
  <Application>Microsoft Office PowerPoint</Application>
  <PresentationFormat>Widescreen</PresentationFormat>
  <Paragraphs>23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Tw Cen MT</vt:lpstr>
      <vt:lpstr>Wingdings</vt:lpstr>
      <vt:lpstr>Circuit</vt:lpstr>
      <vt:lpstr>Amazon S3 (Simple Storage Service)</vt:lpstr>
      <vt:lpstr>APPLICATIONS OF Amazon S3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Sigei Isack</dc:creator>
  <cp:lastModifiedBy>Sigei Isack</cp:lastModifiedBy>
  <cp:revision>1</cp:revision>
  <dcterms:created xsi:type="dcterms:W3CDTF">2024-10-20T19:34:33Z</dcterms:created>
  <dcterms:modified xsi:type="dcterms:W3CDTF">2024-10-20T21:20:27Z</dcterms:modified>
</cp:coreProperties>
</file>