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13716000" cx="24384000"/>
  <p:notesSz cx="6858000" cy="9144000"/>
  <p:embeddedFontLs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6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Char char="●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Char char="○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Char char="■"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idx="2" type="pic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idx="2" type="pic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8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pic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84389" lvl="0" marL="4653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84389" lvl="1" marL="8082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84389" lvl="2" marL="11511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84389" lvl="3" marL="14940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84389" lvl="4" marL="1836964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3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Shape 43"/>
          <p:cNvSpPr/>
          <p:nvPr>
            <p:ph idx="3" type="pic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Shape 44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79236" lvl="0" marL="617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9235" lvl="1" marL="1061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9235" lvl="2" marL="1506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9235" lvl="3" marL="1950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9235" lvl="4" marL="2395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9235" lvl="5" marL="2839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9236" lvl="6" marL="3284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9236" lvl="7" marL="37288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9236" lvl="8" marL="417336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27.png"/><Relationship Id="rId7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27.png"/><Relationship Id="rId8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7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7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5" Type="http://schemas.openxmlformats.org/officeDocument/2006/relationships/image" Target="../media/image7.png"/><Relationship Id="rId6" Type="http://schemas.openxmlformats.org/officeDocument/2006/relationships/image" Target="../media/image37.png"/><Relationship Id="rId7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Shape 59"/>
          <p:cNvGrpSpPr/>
          <p:nvPr/>
        </p:nvGrpSpPr>
        <p:grpSpPr>
          <a:xfrm>
            <a:off x="1317550" y="3636223"/>
            <a:ext cx="16392602" cy="5539151"/>
            <a:chOff x="49549" y="-2074040"/>
            <a:chExt cx="16392600" cy="5539146"/>
          </a:xfrm>
        </p:grpSpPr>
        <p:sp>
          <p:nvSpPr>
            <p:cNvPr id="60" name="Shape 60"/>
            <p:cNvSpPr/>
            <p:nvPr/>
          </p:nvSpPr>
          <p:spPr>
            <a:xfrm>
              <a:off x="49549" y="1988206"/>
              <a:ext cx="6643500" cy="14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48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Вказівки та рекомендації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49549" y="-2074040"/>
              <a:ext cx="16392600" cy="3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1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Правила роботи з Git</a:t>
              </a:r>
            </a:p>
          </p:txBody>
        </p:sp>
      </p:grp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272739" y="1274644"/>
            <a:ext cx="10651973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Створення гілки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269998" y="3810000"/>
            <a:ext cx="9078890" cy="7497906"/>
            <a:chOff x="-1" y="0"/>
            <a:chExt cx="9078888" cy="7497905"/>
          </a:xfrm>
        </p:grpSpPr>
        <p:sp>
          <p:nvSpPr>
            <p:cNvPr id="175" name="Shape 175"/>
            <p:cNvSpPr/>
            <p:nvPr/>
          </p:nvSpPr>
          <p:spPr>
            <a:xfrm>
              <a:off x="3038707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6538886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177" name="Shape 177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5744041" y="5382260"/>
              <a:ext cx="4129688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Shape 178"/>
            <p:cNvSpPr/>
            <p:nvPr/>
          </p:nvSpPr>
          <p:spPr>
            <a:xfrm>
              <a:off x="4022957" y="1970544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Shape 1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3899484" y="1280721"/>
              <a:ext cx="818445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/>
            <p:nvPr/>
          </p:nvSpPr>
          <p:spPr>
            <a:xfrm>
              <a:off x="7523136" y="2666529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" name="Shape 1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0066042">
              <a:off x="4658412" y="2392079"/>
              <a:ext cx="2735178" cy="47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6">
              <a:alphaModFix amt="50000"/>
            </a:blip>
            <a:srcRect b="0" l="0" r="0" t="0"/>
            <a:stretch/>
          </p:blipFill>
          <p:spPr>
            <a:xfrm rot="-5400000">
              <a:off x="1887194" y="5025590"/>
              <a:ext cx="4843026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7064470" y="1620037"/>
              <a:ext cx="1497077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hape 184"/>
            <p:cNvSpPr/>
            <p:nvPr/>
          </p:nvSpPr>
          <p:spPr>
            <a:xfrm>
              <a:off x="-1" y="2007967"/>
              <a:ext cx="3755569" cy="50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Initial production version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11467675" y="3810000"/>
            <a:ext cx="113484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-b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push origin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272739" y="1274644"/>
            <a:ext cx="10293529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“Робота”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1269998" y="3810000"/>
            <a:ext cx="9078890" cy="7497906"/>
            <a:chOff x="-1" y="0"/>
            <a:chExt cx="9078888" cy="7497905"/>
          </a:xfrm>
        </p:grpSpPr>
        <p:sp>
          <p:nvSpPr>
            <p:cNvPr id="192" name="Shape 192"/>
            <p:cNvSpPr/>
            <p:nvPr/>
          </p:nvSpPr>
          <p:spPr>
            <a:xfrm>
              <a:off x="3038707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6538886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194" name="Shape 194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6434115" y="6072334"/>
              <a:ext cx="2749540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Shape 195"/>
            <p:cNvSpPr/>
            <p:nvPr/>
          </p:nvSpPr>
          <p:spPr>
            <a:xfrm>
              <a:off x="4022957" y="1970544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Shape 1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3899484" y="1280721"/>
              <a:ext cx="818445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Shape 197"/>
            <p:cNvSpPr/>
            <p:nvPr/>
          </p:nvSpPr>
          <p:spPr>
            <a:xfrm>
              <a:off x="7523135" y="2666529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Shape 1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0066042">
              <a:off x="4658412" y="2392079"/>
              <a:ext cx="2735178" cy="47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Shape 199"/>
            <p:cNvSpPr/>
            <p:nvPr/>
          </p:nvSpPr>
          <p:spPr>
            <a:xfrm>
              <a:off x="7527256" y="4093387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Shape 2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7386963" y="3432920"/>
              <a:ext cx="818445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Shape 201"/>
            <p:cNvPicPr preferRelativeResize="0"/>
            <p:nvPr/>
          </p:nvPicPr>
          <p:blipFill rotWithShape="1">
            <a:blip r:embed="rId7">
              <a:alphaModFix amt="50000"/>
            </a:blip>
            <a:srcRect b="0" l="0" r="0" t="0"/>
            <a:stretch/>
          </p:blipFill>
          <p:spPr>
            <a:xfrm rot="-5400000">
              <a:off x="1887194" y="5025590"/>
              <a:ext cx="4843026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Shape 20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7064468" y="1620037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Shape 203"/>
            <p:cNvSpPr/>
            <p:nvPr/>
          </p:nvSpPr>
          <p:spPr>
            <a:xfrm>
              <a:off x="-1" y="2007967"/>
              <a:ext cx="3755569" cy="50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Initial production version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272739" y="1274644"/>
            <a:ext cx="10293529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“Робота”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</a:t>
            </a:r>
          </a:p>
        </p:txBody>
      </p:sp>
      <p:grpSp>
        <p:nvGrpSpPr>
          <p:cNvPr id="209" name="Shape 209"/>
          <p:cNvGrpSpPr/>
          <p:nvPr/>
        </p:nvGrpSpPr>
        <p:grpSpPr>
          <a:xfrm>
            <a:off x="1269998" y="3810000"/>
            <a:ext cx="9078890" cy="7497906"/>
            <a:chOff x="-1" y="0"/>
            <a:chExt cx="9078888" cy="7497905"/>
          </a:xfrm>
        </p:grpSpPr>
        <p:sp>
          <p:nvSpPr>
            <p:cNvPr id="210" name="Shape 210"/>
            <p:cNvSpPr/>
            <p:nvPr/>
          </p:nvSpPr>
          <p:spPr>
            <a:xfrm>
              <a:off x="3038707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6538886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212" name="Shape 212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7156574" y="6794793"/>
              <a:ext cx="1304624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Shape 213"/>
            <p:cNvSpPr/>
            <p:nvPr/>
          </p:nvSpPr>
          <p:spPr>
            <a:xfrm>
              <a:off x="4022957" y="1970544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4" name="Shape 2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3899484" y="1280721"/>
              <a:ext cx="818445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Shape 215"/>
            <p:cNvSpPr/>
            <p:nvPr/>
          </p:nvSpPr>
          <p:spPr>
            <a:xfrm>
              <a:off x="7523136" y="2666529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Shape 2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0066042">
              <a:off x="4658412" y="2392079"/>
              <a:ext cx="2735178" cy="47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Shape 217"/>
            <p:cNvSpPr/>
            <p:nvPr/>
          </p:nvSpPr>
          <p:spPr>
            <a:xfrm>
              <a:off x="7527257" y="4093387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Shape 2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7386965" y="3432920"/>
              <a:ext cx="818445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Shape 219"/>
            <p:cNvSpPr/>
            <p:nvPr/>
          </p:nvSpPr>
          <p:spPr>
            <a:xfrm>
              <a:off x="7527257" y="5589102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7386965" y="4928635"/>
              <a:ext cx="818445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7">
              <a:alphaModFix amt="50000"/>
            </a:blip>
            <a:srcRect b="0" l="0" r="0" t="0"/>
            <a:stretch/>
          </p:blipFill>
          <p:spPr>
            <a:xfrm rot="-5400000">
              <a:off x="1887194" y="5025590"/>
              <a:ext cx="4843026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7064470" y="1620037"/>
              <a:ext cx="1497077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/>
            <p:nvPr/>
          </p:nvSpPr>
          <p:spPr>
            <a:xfrm>
              <a:off x="-1" y="2007967"/>
              <a:ext cx="3755569" cy="50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Initial production version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272739" y="1274644"/>
            <a:ext cx="3198699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“Реліз”</a:t>
            </a:r>
          </a:p>
        </p:txBody>
      </p:sp>
      <p:grpSp>
        <p:nvGrpSpPr>
          <p:cNvPr id="229" name="Shape 229"/>
          <p:cNvGrpSpPr/>
          <p:nvPr/>
        </p:nvGrpSpPr>
        <p:grpSpPr>
          <a:xfrm>
            <a:off x="1269998" y="3810000"/>
            <a:ext cx="9078890" cy="7497906"/>
            <a:chOff x="-1" y="0"/>
            <a:chExt cx="9078888" cy="7497905"/>
          </a:xfrm>
        </p:grpSpPr>
        <p:sp>
          <p:nvSpPr>
            <p:cNvPr id="230" name="Shape 230"/>
            <p:cNvSpPr/>
            <p:nvPr/>
          </p:nvSpPr>
          <p:spPr>
            <a:xfrm>
              <a:off x="58521" y="6159965"/>
              <a:ext cx="3638526" cy="50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Next production version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3038707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6538886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233" name="Shape 233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7156574" y="6794793"/>
              <a:ext cx="1304624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Shape 234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3963193" y="7101589"/>
              <a:ext cx="691028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Shape 235"/>
            <p:cNvSpPr/>
            <p:nvPr/>
          </p:nvSpPr>
          <p:spPr>
            <a:xfrm>
              <a:off x="4022957" y="1970544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" name="Shape 2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3899484" y="1280721"/>
              <a:ext cx="818445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Shape 237"/>
            <p:cNvSpPr/>
            <p:nvPr/>
          </p:nvSpPr>
          <p:spPr>
            <a:xfrm>
              <a:off x="7523136" y="2666529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Shape 2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10066042">
              <a:off x="4658412" y="2392079"/>
              <a:ext cx="2735178" cy="47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Shape 239"/>
            <p:cNvSpPr/>
            <p:nvPr/>
          </p:nvSpPr>
          <p:spPr>
            <a:xfrm>
              <a:off x="7527257" y="4093387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0" name="Shape 2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7386965" y="3432920"/>
              <a:ext cx="818445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Shape 241"/>
            <p:cNvSpPr/>
            <p:nvPr/>
          </p:nvSpPr>
          <p:spPr>
            <a:xfrm>
              <a:off x="7527257" y="5589102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Shape 2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7386965" y="4928635"/>
              <a:ext cx="818445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Shape 2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733958">
              <a:off x="4723595" y="5913872"/>
              <a:ext cx="2735178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Shape 244"/>
            <p:cNvSpPr/>
            <p:nvPr/>
          </p:nvSpPr>
          <p:spPr>
            <a:xfrm>
              <a:off x="4022957" y="6122542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Shape 2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2600699" y="4133933"/>
              <a:ext cx="3416016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Shape 24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-5400000">
              <a:off x="7064470" y="1620037"/>
              <a:ext cx="1497077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Shape 247"/>
            <p:cNvSpPr/>
            <p:nvPr/>
          </p:nvSpPr>
          <p:spPr>
            <a:xfrm>
              <a:off x="-1" y="2007967"/>
              <a:ext cx="3755569" cy="50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Initial production version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1272739" y="1274644"/>
            <a:ext cx="6996202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Допоміжні гілки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6188735" y="3810000"/>
            <a:ext cx="12006531" cy="7410753"/>
            <a:chOff x="0" y="0"/>
            <a:chExt cx="12006530" cy="7410752"/>
          </a:xfrm>
        </p:grpSpPr>
        <p:sp>
          <p:nvSpPr>
            <p:cNvPr id="254" name="Shape 254"/>
            <p:cNvSpPr/>
            <p:nvPr/>
          </p:nvSpPr>
          <p:spPr>
            <a:xfrm>
              <a:off x="6312106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feature/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9466529" y="6450"/>
              <a:ext cx="25400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bug/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315605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staging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</a:t>
              </a:r>
            </a:p>
          </p:txBody>
        </p:sp>
        <p:pic>
          <p:nvPicPr>
            <p:cNvPr id="258" name="Shape 258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4419336" y="4197180"/>
              <a:ext cx="6325541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Shape 259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1263282" y="4197181"/>
              <a:ext cx="6325541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Shape 260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-1892770" y="4197181"/>
              <a:ext cx="6325540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Shape 261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7573759" y="4197180"/>
              <a:ext cx="6325540" cy="101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1272739" y="1274644"/>
            <a:ext cx="9396502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feature/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1905000" y="3810000"/>
            <a:ext cx="5694424" cy="7410752"/>
            <a:chOff x="0" y="0"/>
            <a:chExt cx="5694423" cy="7410751"/>
          </a:xfrm>
        </p:grpSpPr>
        <p:sp>
          <p:nvSpPr>
            <p:cNvPr id="268" name="Shape 268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feature/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270" name="Shape 270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1261651" y="4197180"/>
              <a:ext cx="6325541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Shape 271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-736342" y="5353608"/>
              <a:ext cx="4012684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Shape 272"/>
            <p:cNvSpPr/>
            <p:nvPr/>
          </p:nvSpPr>
          <p:spPr>
            <a:xfrm>
              <a:off x="984250" y="2696381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3" name="Shape 2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525583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Shape 274"/>
          <p:cNvSpPr/>
          <p:nvPr/>
        </p:nvSpPr>
        <p:spPr>
          <a:xfrm>
            <a:off x="9525000" y="3810000"/>
            <a:ext cx="102201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1272739" y="1274644"/>
            <a:ext cx="9396502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feature/</a:t>
            </a:r>
          </a:p>
        </p:txBody>
      </p:sp>
      <p:grpSp>
        <p:nvGrpSpPr>
          <p:cNvPr id="280" name="Shape 280"/>
          <p:cNvGrpSpPr/>
          <p:nvPr/>
        </p:nvGrpSpPr>
        <p:grpSpPr>
          <a:xfrm>
            <a:off x="1905000" y="3810000"/>
            <a:ext cx="5694424" cy="7410752"/>
            <a:chOff x="0" y="0"/>
            <a:chExt cx="5694423" cy="7410752"/>
          </a:xfrm>
        </p:grpSpPr>
        <p:sp>
          <p:nvSpPr>
            <p:cNvPr id="281" name="Shape 281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feature/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283" name="Shape 283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2899579" y="5835109"/>
              <a:ext cx="3049684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Shape 284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-736342" y="5353608"/>
              <a:ext cx="4012684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Shape 285"/>
            <p:cNvSpPr/>
            <p:nvPr/>
          </p:nvSpPr>
          <p:spPr>
            <a:xfrm>
              <a:off x="984250" y="2696381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525583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Shape 2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9627955">
              <a:off x="1610499" y="3274698"/>
              <a:ext cx="2591901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Shape 288"/>
            <p:cNvSpPr/>
            <p:nvPr/>
          </p:nvSpPr>
          <p:spPr>
            <a:xfrm>
              <a:off x="4138672" y="3691132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Shape 28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3156283" y="2156791"/>
              <a:ext cx="2536281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2075715" y="2349169"/>
              <a:ext cx="1599773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NEW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</p:grpSp>
      <p:sp>
        <p:nvSpPr>
          <p:cNvPr id="291" name="Shape 291"/>
          <p:cNvSpPr/>
          <p:nvPr/>
        </p:nvSpPr>
        <p:spPr>
          <a:xfrm>
            <a:off x="9525000" y="3810000"/>
            <a:ext cx="95400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-b feature/&lt;YouTrack-ID&gt;_Add_a_new_feature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272739" y="1274644"/>
            <a:ext cx="9396502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feature/</a:t>
            </a:r>
          </a:p>
        </p:txBody>
      </p:sp>
      <p:grpSp>
        <p:nvGrpSpPr>
          <p:cNvPr id="297" name="Shape 297"/>
          <p:cNvGrpSpPr/>
          <p:nvPr/>
        </p:nvGrpSpPr>
        <p:grpSpPr>
          <a:xfrm>
            <a:off x="1905000" y="3810000"/>
            <a:ext cx="5694424" cy="7410753"/>
            <a:chOff x="0" y="0"/>
            <a:chExt cx="5694423" cy="7410752"/>
          </a:xfrm>
        </p:grpSpPr>
        <p:sp>
          <p:nvSpPr>
            <p:cNvPr id="298" name="Shape 298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feature/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300" name="Shape 300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3647437" y="6582967"/>
              <a:ext cx="1553969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984250" y="2696381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2" name="Shape 3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525583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Shape 3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9627955">
              <a:off x="1610499" y="3274698"/>
              <a:ext cx="2591901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Shape 304"/>
            <p:cNvSpPr/>
            <p:nvPr/>
          </p:nvSpPr>
          <p:spPr>
            <a:xfrm>
              <a:off x="4138672" y="3691132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5" name="Shape 3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3156283" y="2156791"/>
              <a:ext cx="2536281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Shape 306"/>
            <p:cNvSpPr/>
            <p:nvPr/>
          </p:nvSpPr>
          <p:spPr>
            <a:xfrm>
              <a:off x="4138672" y="5194326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" name="Shape 30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4015201" y="4526381"/>
              <a:ext cx="818445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Shape 308"/>
            <p:cNvPicPr preferRelativeResize="0"/>
            <p:nvPr/>
          </p:nvPicPr>
          <p:blipFill rotWithShape="1">
            <a:blip r:embed="rId8">
              <a:alphaModFix amt="50000"/>
            </a:blip>
            <a:srcRect b="0" l="0" r="0" t="0"/>
            <a:stretch/>
          </p:blipFill>
          <p:spPr>
            <a:xfrm rot="-5400000">
              <a:off x="-736342" y="5353608"/>
              <a:ext cx="4012684" cy="101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Shape 309"/>
          <p:cNvSpPr/>
          <p:nvPr/>
        </p:nvSpPr>
        <p:spPr>
          <a:xfrm>
            <a:off x="9525000" y="3810000"/>
            <a:ext cx="9540000" cy="50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commit -a -m “Add a new feature”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push origin feature/&lt;YouTrack-ID&gt;_Add_a_new_feature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1272739" y="1274644"/>
            <a:ext cx="9396502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feature/</a:t>
            </a:r>
          </a:p>
        </p:txBody>
      </p:sp>
      <p:grpSp>
        <p:nvGrpSpPr>
          <p:cNvPr id="315" name="Shape 315"/>
          <p:cNvGrpSpPr/>
          <p:nvPr/>
        </p:nvGrpSpPr>
        <p:grpSpPr>
          <a:xfrm>
            <a:off x="1905000" y="3810000"/>
            <a:ext cx="5694424" cy="7410752"/>
            <a:chOff x="0" y="0"/>
            <a:chExt cx="5694423" cy="7410751"/>
          </a:xfrm>
        </p:grpSpPr>
        <p:sp>
          <p:nvSpPr>
            <p:cNvPr id="316" name="Shape 316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feature/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318" name="Shape 318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888530" y="6978480"/>
              <a:ext cx="762941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Shape 319"/>
            <p:cNvSpPr/>
            <p:nvPr/>
          </p:nvSpPr>
          <p:spPr>
            <a:xfrm>
              <a:off x="984250" y="2696381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0" name="Shape 3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525583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9627955">
              <a:off x="1610499" y="3274698"/>
              <a:ext cx="2591901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Shape 322"/>
            <p:cNvSpPr/>
            <p:nvPr/>
          </p:nvSpPr>
          <p:spPr>
            <a:xfrm>
              <a:off x="4138672" y="3691132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3" name="Shape 3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3156283" y="2156791"/>
              <a:ext cx="2536281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Shape 324"/>
            <p:cNvSpPr/>
            <p:nvPr/>
          </p:nvSpPr>
          <p:spPr>
            <a:xfrm>
              <a:off x="4138672" y="5194326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5" name="Shape 3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4015201" y="4526381"/>
              <a:ext cx="818445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172045">
              <a:off x="1542841" y="5671030"/>
              <a:ext cx="2591901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Shape 327"/>
            <p:cNvSpPr/>
            <p:nvPr/>
          </p:nvSpPr>
          <p:spPr>
            <a:xfrm>
              <a:off x="972549" y="6005938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8" name="Shape 3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-20327" y="4408643"/>
              <a:ext cx="2580655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Shape 329"/>
            <p:cNvSpPr/>
            <p:nvPr/>
          </p:nvSpPr>
          <p:spPr>
            <a:xfrm>
              <a:off x="2075715" y="4712685"/>
              <a:ext cx="1599773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</p:grpSp>
      <p:sp>
        <p:nvSpPr>
          <p:cNvPr id="330" name="Shape 330"/>
          <p:cNvSpPr/>
          <p:nvPr/>
        </p:nvSpPr>
        <p:spPr>
          <a:xfrm>
            <a:off x="9520500" y="3810000"/>
            <a:ext cx="9204900" cy="6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fetch --prune origin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-d feature/&lt;YouTrack-ID&gt;_Add_a_new_feature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1272739" y="1274644"/>
            <a:ext cx="8160233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bug/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1905000" y="3810000"/>
            <a:ext cx="5694424" cy="7410752"/>
            <a:chOff x="0" y="0"/>
            <a:chExt cx="5694423" cy="7410751"/>
          </a:xfrm>
        </p:grpSpPr>
        <p:sp>
          <p:nvSpPr>
            <p:cNvPr id="337" name="Shape 337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bug/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339" name="Shape 339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1261651" y="4197180"/>
              <a:ext cx="6325541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Shape 340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-736342" y="5353608"/>
              <a:ext cx="4012684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Shape 341"/>
            <p:cNvSpPr/>
            <p:nvPr/>
          </p:nvSpPr>
          <p:spPr>
            <a:xfrm>
              <a:off x="984250" y="2696381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2" name="Shape 3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525583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Shape 343"/>
          <p:cNvSpPr/>
          <p:nvPr/>
        </p:nvSpPr>
        <p:spPr>
          <a:xfrm>
            <a:off x="9432975" y="3810000"/>
            <a:ext cx="41775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272750" y="1268303"/>
            <a:ext cx="9423900" cy="18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Правила роботи з Git</a:t>
            </a:r>
          </a:p>
        </p:txBody>
      </p:sp>
      <p:sp>
        <p:nvSpPr>
          <p:cNvPr id="67" name="Shape 67"/>
          <p:cNvSpPr/>
          <p:nvPr/>
        </p:nvSpPr>
        <p:spPr>
          <a:xfrm>
            <a:off x="1270000" y="4738562"/>
            <a:ext cx="7609764" cy="8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Система контролю версій</a:t>
            </a:r>
          </a:p>
        </p:txBody>
      </p:sp>
      <p:sp>
        <p:nvSpPr>
          <p:cNvPr id="68" name="Shape 68"/>
          <p:cNvSpPr/>
          <p:nvPr/>
        </p:nvSpPr>
        <p:spPr>
          <a:xfrm>
            <a:off x="1269999" y="5661201"/>
            <a:ext cx="4642842" cy="849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Концепція гілок</a:t>
            </a:r>
          </a:p>
        </p:txBody>
      </p:sp>
      <p:sp>
        <p:nvSpPr>
          <p:cNvPr id="69" name="Shape 69"/>
          <p:cNvSpPr/>
          <p:nvPr/>
        </p:nvSpPr>
        <p:spPr>
          <a:xfrm>
            <a:off x="1270000" y="6583840"/>
            <a:ext cx="5879110" cy="849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Зв’язок між гілками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1272739" y="1274644"/>
            <a:ext cx="8160233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bug/</a:t>
            </a:r>
          </a:p>
        </p:txBody>
      </p:sp>
      <p:grpSp>
        <p:nvGrpSpPr>
          <p:cNvPr id="349" name="Shape 349"/>
          <p:cNvGrpSpPr/>
          <p:nvPr/>
        </p:nvGrpSpPr>
        <p:grpSpPr>
          <a:xfrm>
            <a:off x="1905000" y="3810000"/>
            <a:ext cx="5694424" cy="7410752"/>
            <a:chOff x="0" y="0"/>
            <a:chExt cx="5694423" cy="7410752"/>
          </a:xfrm>
        </p:grpSpPr>
        <p:sp>
          <p:nvSpPr>
            <p:cNvPr id="350" name="Shape 350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bug/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352" name="Shape 352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2899579" y="5835109"/>
              <a:ext cx="3049684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Shape 353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-736342" y="5353608"/>
              <a:ext cx="4012684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Shape 354"/>
            <p:cNvSpPr/>
            <p:nvPr/>
          </p:nvSpPr>
          <p:spPr>
            <a:xfrm>
              <a:off x="984250" y="2696381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5" name="Shape 3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525583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Shape 3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9627955">
              <a:off x="1610499" y="3274698"/>
              <a:ext cx="2591901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Shape 357"/>
            <p:cNvSpPr/>
            <p:nvPr/>
          </p:nvSpPr>
          <p:spPr>
            <a:xfrm>
              <a:off x="4138672" y="3691132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8" name="Shape 3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3156283" y="2156791"/>
              <a:ext cx="2536281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Shape 359"/>
            <p:cNvSpPr/>
            <p:nvPr/>
          </p:nvSpPr>
          <p:spPr>
            <a:xfrm>
              <a:off x="2075715" y="2349169"/>
              <a:ext cx="1599773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NEW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9525000" y="3810000"/>
            <a:ext cx="75291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-b bug/&lt;YouTrack-ID&gt;_Fix_a_bug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1272739" y="1274644"/>
            <a:ext cx="8160233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bug/</a:t>
            </a:r>
          </a:p>
        </p:txBody>
      </p:sp>
      <p:grpSp>
        <p:nvGrpSpPr>
          <p:cNvPr id="366" name="Shape 366"/>
          <p:cNvGrpSpPr/>
          <p:nvPr/>
        </p:nvGrpSpPr>
        <p:grpSpPr>
          <a:xfrm>
            <a:off x="1905000" y="3810000"/>
            <a:ext cx="5694424" cy="7410753"/>
            <a:chOff x="0" y="0"/>
            <a:chExt cx="5694423" cy="7410752"/>
          </a:xfrm>
        </p:grpSpPr>
        <p:sp>
          <p:nvSpPr>
            <p:cNvPr id="367" name="Shape 367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bug/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369" name="Shape 369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3647437" y="6582967"/>
              <a:ext cx="1553969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Shape 370"/>
            <p:cNvSpPr/>
            <p:nvPr/>
          </p:nvSpPr>
          <p:spPr>
            <a:xfrm>
              <a:off x="984250" y="2696381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" name="Shape 3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525583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Shape 3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9627955">
              <a:off x="1610499" y="3274698"/>
              <a:ext cx="2591901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Shape 373"/>
            <p:cNvSpPr/>
            <p:nvPr/>
          </p:nvSpPr>
          <p:spPr>
            <a:xfrm>
              <a:off x="4138672" y="3691132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4" name="Shape 37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3156283" y="2156791"/>
              <a:ext cx="2536281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Shape 375"/>
            <p:cNvSpPr/>
            <p:nvPr/>
          </p:nvSpPr>
          <p:spPr>
            <a:xfrm>
              <a:off x="4138672" y="5194326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6" name="Shape 37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4015201" y="4526381"/>
              <a:ext cx="818445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Shape 377"/>
            <p:cNvPicPr preferRelativeResize="0"/>
            <p:nvPr/>
          </p:nvPicPr>
          <p:blipFill rotWithShape="1">
            <a:blip r:embed="rId8">
              <a:alphaModFix amt="50000"/>
            </a:blip>
            <a:srcRect b="0" l="0" r="0" t="0"/>
            <a:stretch/>
          </p:blipFill>
          <p:spPr>
            <a:xfrm rot="-5400000">
              <a:off x="-736342" y="5353608"/>
              <a:ext cx="4012684" cy="101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Shape 378"/>
          <p:cNvSpPr/>
          <p:nvPr/>
        </p:nvSpPr>
        <p:spPr>
          <a:xfrm>
            <a:off x="9525000" y="3810000"/>
            <a:ext cx="75291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commit -a -m “Fix a bug”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push origin bug/&lt;YouTrack-ID&gt;_Fix_a_bug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1272739" y="1274644"/>
            <a:ext cx="8160233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bug/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1905000" y="3810000"/>
            <a:ext cx="5694424" cy="7410752"/>
            <a:chOff x="0" y="0"/>
            <a:chExt cx="5694423" cy="7410751"/>
          </a:xfrm>
        </p:grpSpPr>
        <p:sp>
          <p:nvSpPr>
            <p:cNvPr id="385" name="Shape 385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bug/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387" name="Shape 387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888530" y="6978480"/>
              <a:ext cx="762941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Shape 388"/>
            <p:cNvSpPr/>
            <p:nvPr/>
          </p:nvSpPr>
          <p:spPr>
            <a:xfrm>
              <a:off x="984250" y="2696381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9" name="Shape 3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525583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Shape 3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9627955">
              <a:off x="1610499" y="3274698"/>
              <a:ext cx="2591901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Shape 391"/>
            <p:cNvSpPr/>
            <p:nvPr/>
          </p:nvSpPr>
          <p:spPr>
            <a:xfrm>
              <a:off x="4138672" y="3691132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2" name="Shape 3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3156283" y="2156791"/>
              <a:ext cx="2536281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Shape 393"/>
            <p:cNvSpPr/>
            <p:nvPr/>
          </p:nvSpPr>
          <p:spPr>
            <a:xfrm>
              <a:off x="4138672" y="5194326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4" name="Shape 39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4015201" y="4526381"/>
              <a:ext cx="818445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Shape 3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172045">
              <a:off x="1542841" y="5671030"/>
              <a:ext cx="2591901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Shape 396"/>
            <p:cNvSpPr/>
            <p:nvPr/>
          </p:nvSpPr>
          <p:spPr>
            <a:xfrm>
              <a:off x="972549" y="6005938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7" name="Shape 39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-20327" y="4408643"/>
              <a:ext cx="2580655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Shape 398"/>
            <p:cNvSpPr/>
            <p:nvPr/>
          </p:nvSpPr>
          <p:spPr>
            <a:xfrm>
              <a:off x="2075715" y="4712685"/>
              <a:ext cx="1599773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</p:grpSp>
      <p:sp>
        <p:nvSpPr>
          <p:cNvPr id="399" name="Shape 399"/>
          <p:cNvSpPr/>
          <p:nvPr/>
        </p:nvSpPr>
        <p:spPr>
          <a:xfrm>
            <a:off x="9432975" y="3810000"/>
            <a:ext cx="7194000" cy="6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fetch --prune origin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-d bug/&lt;YouTrack-ID&gt;_Fix_a_bug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1272739" y="1274644"/>
            <a:ext cx="7799960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Підготовка релізу</a:t>
            </a:r>
          </a:p>
        </p:txBody>
      </p:sp>
      <p:grpSp>
        <p:nvGrpSpPr>
          <p:cNvPr id="405" name="Shape 405"/>
          <p:cNvGrpSpPr/>
          <p:nvPr/>
        </p:nvGrpSpPr>
        <p:grpSpPr>
          <a:xfrm>
            <a:off x="1905000" y="3810000"/>
            <a:ext cx="5694424" cy="7410752"/>
            <a:chOff x="0" y="0"/>
            <a:chExt cx="5694423" cy="7410752"/>
          </a:xfrm>
        </p:grpSpPr>
        <p:sp>
          <p:nvSpPr>
            <p:cNvPr id="406" name="Shape 406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staging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408" name="Shape 408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2418081" y="5353608"/>
              <a:ext cx="4012683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Shape 409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-1892770" y="4197181"/>
              <a:ext cx="6325540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Shape 410"/>
            <p:cNvSpPr/>
            <p:nvPr/>
          </p:nvSpPr>
          <p:spPr>
            <a:xfrm>
              <a:off x="4138672" y="2696381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1" name="Shape 4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3680005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" name="Shape 412"/>
          <p:cNvSpPr/>
          <p:nvPr/>
        </p:nvSpPr>
        <p:spPr>
          <a:xfrm>
            <a:off x="9525000" y="3810000"/>
            <a:ext cx="4177500" cy="3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1272739" y="1274644"/>
            <a:ext cx="7799960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Підготовка релізу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1905000" y="3810000"/>
            <a:ext cx="5694424" cy="7410752"/>
            <a:chOff x="0" y="0"/>
            <a:chExt cx="5694423" cy="7410751"/>
          </a:xfrm>
        </p:grpSpPr>
        <p:sp>
          <p:nvSpPr>
            <p:cNvPr id="419" name="Shape 419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staging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31544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4138672" y="2696381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2" name="Shape 4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3680005" y="1649889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Shape 423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2418081" y="5353608"/>
              <a:ext cx="4012683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Shape 424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-5400000">
              <a:off x="-115500" y="5974450"/>
              <a:ext cx="2771001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Shape 4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1622184">
              <a:off x="1541593" y="3403556"/>
              <a:ext cx="2594137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Shape 426"/>
            <p:cNvSpPr/>
            <p:nvPr/>
          </p:nvSpPr>
          <p:spPr>
            <a:xfrm>
              <a:off x="984250" y="3959390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7" name="Shape 4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-153780" y="2264741"/>
              <a:ext cx="2847560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Shape 428"/>
            <p:cNvSpPr/>
            <p:nvPr/>
          </p:nvSpPr>
          <p:spPr>
            <a:xfrm>
              <a:off x="2023923" y="2372570"/>
              <a:ext cx="1599774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NEW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</p:grpSp>
      <p:sp>
        <p:nvSpPr>
          <p:cNvPr id="429" name="Shape 429"/>
          <p:cNvSpPr/>
          <p:nvPr/>
        </p:nvSpPr>
        <p:spPr>
          <a:xfrm>
            <a:off x="9525000" y="3810000"/>
            <a:ext cx="41775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-b staging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push origin staging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1272739" y="1274644"/>
            <a:ext cx="7611593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Публікація релізу</a:t>
            </a:r>
          </a:p>
        </p:txBody>
      </p:sp>
      <p:grpSp>
        <p:nvGrpSpPr>
          <p:cNvPr id="435" name="Shape 435"/>
          <p:cNvGrpSpPr/>
          <p:nvPr/>
        </p:nvGrpSpPr>
        <p:grpSpPr>
          <a:xfrm>
            <a:off x="1498600" y="3810000"/>
            <a:ext cx="6119243" cy="7410752"/>
            <a:chOff x="0" y="0"/>
            <a:chExt cx="6119242" cy="7410752"/>
          </a:xfrm>
        </p:grpSpPr>
        <p:sp>
          <p:nvSpPr>
            <p:cNvPr id="436" name="Shape 436"/>
            <p:cNvSpPr/>
            <p:nvPr/>
          </p:nvSpPr>
          <p:spPr>
            <a:xfrm>
              <a:off x="3579241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staging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401418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pic>
          <p:nvPicPr>
            <p:cNvPr id="438" name="Shape 438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1046201" y="6734733"/>
              <a:ext cx="1250436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Shape 439"/>
            <p:cNvSpPr/>
            <p:nvPr/>
          </p:nvSpPr>
          <p:spPr>
            <a:xfrm>
              <a:off x="4563492" y="3959390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0" name="Shape 4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3425462" y="2264741"/>
              <a:ext cx="2847560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Shape 4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622184">
              <a:off x="1926068" y="4864422"/>
              <a:ext cx="2594137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Shape 442"/>
            <p:cNvSpPr/>
            <p:nvPr/>
          </p:nvSpPr>
          <p:spPr>
            <a:xfrm>
              <a:off x="1385668" y="5444310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3" name="Shape 4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467770" y="2992849"/>
              <a:ext cx="4278378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Shape 444"/>
            <p:cNvSpPr/>
            <p:nvPr/>
          </p:nvSpPr>
          <p:spPr>
            <a:xfrm>
              <a:off x="2460444" y="3818507"/>
              <a:ext cx="1599773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0" y="5444310"/>
              <a:ext cx="1211559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TAG</a:t>
              </a:r>
            </a:p>
          </p:txBody>
        </p:sp>
      </p:grpSp>
      <p:sp>
        <p:nvSpPr>
          <p:cNvPr id="446" name="Shape 446"/>
          <p:cNvSpPr/>
          <p:nvPr/>
        </p:nvSpPr>
        <p:spPr>
          <a:xfrm>
            <a:off x="9525000" y="3810000"/>
            <a:ext cx="8702100" cy="8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master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fetch --prune origin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-d staging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tag v&lt;$appVersion.$buildVersion+1.0&gt;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push --tags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/>
        </p:nvSpPr>
        <p:spPr>
          <a:xfrm>
            <a:off x="1272739" y="1274644"/>
            <a:ext cx="8820430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hotfix/</a:t>
            </a:r>
          </a:p>
        </p:txBody>
      </p:sp>
      <p:grpSp>
        <p:nvGrpSpPr>
          <p:cNvPr id="452" name="Shape 452"/>
          <p:cNvGrpSpPr/>
          <p:nvPr/>
        </p:nvGrpSpPr>
        <p:grpSpPr>
          <a:xfrm>
            <a:off x="1905000" y="3810000"/>
            <a:ext cx="5717824" cy="7410752"/>
            <a:chOff x="0" y="0"/>
            <a:chExt cx="5717823" cy="7410751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31778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pic>
          <p:nvPicPr>
            <p:cNvPr id="455" name="Shape 455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2401871" y="5313999"/>
              <a:ext cx="4091903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Shape 45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-1892770" y="4197180"/>
              <a:ext cx="6325540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Shape 457"/>
            <p:cNvSpPr/>
            <p:nvPr/>
          </p:nvSpPr>
          <p:spPr>
            <a:xfrm>
              <a:off x="4162072" y="2617161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3703405" y="1570670"/>
              <a:ext cx="1497078" cy="457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9" name="Shape 459"/>
          <p:cNvSpPr/>
          <p:nvPr/>
        </p:nvSpPr>
        <p:spPr>
          <a:xfrm>
            <a:off x="9525000" y="3810001"/>
            <a:ext cx="40098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master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1272739" y="1274644"/>
            <a:ext cx="8820430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hotfix/</a:t>
            </a:r>
          </a:p>
        </p:txBody>
      </p:sp>
      <p:grpSp>
        <p:nvGrpSpPr>
          <p:cNvPr id="465" name="Shape 465"/>
          <p:cNvGrpSpPr/>
          <p:nvPr/>
        </p:nvGrpSpPr>
        <p:grpSpPr>
          <a:xfrm>
            <a:off x="1905000" y="3810000"/>
            <a:ext cx="5717824" cy="7410753"/>
            <a:chOff x="0" y="0"/>
            <a:chExt cx="5717823" cy="7410752"/>
          </a:xfrm>
        </p:grpSpPr>
        <p:sp>
          <p:nvSpPr>
            <p:cNvPr id="466" name="Shape 466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</a:t>
              </a:r>
            </a:p>
          </p:txBody>
        </p:sp>
        <p:sp>
          <p:nvSpPr>
            <p:cNvPr id="467" name="Shape 467"/>
            <p:cNvSpPr/>
            <p:nvPr/>
          </p:nvSpPr>
          <p:spPr>
            <a:xfrm>
              <a:off x="31778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pic>
          <p:nvPicPr>
            <p:cNvPr id="468" name="Shape 468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-126581" y="5963370"/>
              <a:ext cx="2793163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" name="Shape 469"/>
            <p:cNvSpPr/>
            <p:nvPr/>
          </p:nvSpPr>
          <p:spPr>
            <a:xfrm>
              <a:off x="984249" y="3972090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0" name="Shape 4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622184">
              <a:off x="1537173" y="3358753"/>
              <a:ext cx="2594137" cy="47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Shape 471"/>
            <p:cNvSpPr/>
            <p:nvPr/>
          </p:nvSpPr>
          <p:spPr>
            <a:xfrm>
              <a:off x="4162072" y="2617161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" name="Shape 4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3703405" y="1570670"/>
              <a:ext cx="1497078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Shape 4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16233" y="2242492"/>
              <a:ext cx="2772466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Shape 474"/>
            <p:cNvPicPr preferRelativeResize="0"/>
            <p:nvPr/>
          </p:nvPicPr>
          <p:blipFill rotWithShape="1">
            <a:blip r:embed="rId7">
              <a:alphaModFix amt="50000"/>
            </a:blip>
            <a:srcRect b="0" l="0" r="0" t="0"/>
            <a:stretch/>
          </p:blipFill>
          <p:spPr>
            <a:xfrm rot="-5400000">
              <a:off x="2401871" y="5313999"/>
              <a:ext cx="4091903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/>
            <p:nvPr/>
          </p:nvSpPr>
          <p:spPr>
            <a:xfrm>
              <a:off x="2030625" y="2297432"/>
              <a:ext cx="1599774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NEW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9525000" y="3810000"/>
            <a:ext cx="8869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-b hotfix/&lt;YouTrack-ID&gt;_Apply_a_hotfix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/>
        </p:nvSpPr>
        <p:spPr>
          <a:xfrm>
            <a:off x="1272739" y="1274644"/>
            <a:ext cx="8820430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hotfix/</a:t>
            </a:r>
          </a:p>
        </p:txBody>
      </p:sp>
      <p:grpSp>
        <p:nvGrpSpPr>
          <p:cNvPr id="482" name="Shape 482"/>
          <p:cNvGrpSpPr/>
          <p:nvPr/>
        </p:nvGrpSpPr>
        <p:grpSpPr>
          <a:xfrm>
            <a:off x="1905000" y="3810000"/>
            <a:ext cx="5717824" cy="7410752"/>
            <a:chOff x="0" y="0"/>
            <a:chExt cx="5717823" cy="7410751"/>
          </a:xfrm>
        </p:grpSpPr>
        <p:sp>
          <p:nvSpPr>
            <p:cNvPr id="483" name="Shape 483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</a:t>
              </a:r>
            </a:p>
          </p:txBody>
        </p:sp>
        <p:sp>
          <p:nvSpPr>
            <p:cNvPr id="484" name="Shape 484"/>
            <p:cNvSpPr/>
            <p:nvPr/>
          </p:nvSpPr>
          <p:spPr>
            <a:xfrm>
              <a:off x="31778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665264" y="6755214"/>
              <a:ext cx="1209473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Shape 486"/>
            <p:cNvSpPr/>
            <p:nvPr/>
          </p:nvSpPr>
          <p:spPr>
            <a:xfrm>
              <a:off x="984249" y="3972090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7" name="Shape 4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1622184">
              <a:off x="1537173" y="3358753"/>
              <a:ext cx="2594137" cy="47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Shape 488"/>
            <p:cNvSpPr/>
            <p:nvPr/>
          </p:nvSpPr>
          <p:spPr>
            <a:xfrm>
              <a:off x="4162072" y="2617161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" name="Shape 4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3703405" y="1570670"/>
              <a:ext cx="1497078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Shape 490"/>
            <p:cNvSpPr/>
            <p:nvPr/>
          </p:nvSpPr>
          <p:spPr>
            <a:xfrm>
              <a:off x="984249" y="5521942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1" name="Shape 4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860778" y="4821635"/>
              <a:ext cx="818444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Shape 4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-116233" y="2242492"/>
              <a:ext cx="2772466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Shape 493"/>
            <p:cNvPicPr preferRelativeResize="0"/>
            <p:nvPr/>
          </p:nvPicPr>
          <p:blipFill rotWithShape="1">
            <a:blip r:embed="rId8">
              <a:alphaModFix amt="50000"/>
            </a:blip>
            <a:srcRect b="0" l="0" r="0" t="0"/>
            <a:stretch/>
          </p:blipFill>
          <p:spPr>
            <a:xfrm rot="-5400000">
              <a:off x="2401871" y="5313999"/>
              <a:ext cx="4091903" cy="101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Shape 494"/>
          <p:cNvSpPr/>
          <p:nvPr/>
        </p:nvSpPr>
        <p:spPr>
          <a:xfrm>
            <a:off x="9525000" y="3810000"/>
            <a:ext cx="8869800" cy="50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commit -a -m “Apply a hotfix”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push origin hotfix/&lt;YouTrack-ID&gt;_Apply_a_hotfix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1272739" y="1274644"/>
            <a:ext cx="8820430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Робота у гілці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hotfix/</a:t>
            </a:r>
          </a:p>
        </p:txBody>
      </p:sp>
      <p:grpSp>
        <p:nvGrpSpPr>
          <p:cNvPr id="500" name="Shape 500"/>
          <p:cNvGrpSpPr/>
          <p:nvPr/>
        </p:nvGrpSpPr>
        <p:grpSpPr>
          <a:xfrm>
            <a:off x="1905000" y="3810000"/>
            <a:ext cx="6161085" cy="7410752"/>
            <a:chOff x="0" y="0"/>
            <a:chExt cx="6161084" cy="7410751"/>
          </a:xfrm>
        </p:grpSpPr>
        <p:sp>
          <p:nvSpPr>
            <p:cNvPr id="501" name="Shape 501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</a:t>
              </a:r>
            </a:p>
          </p:txBody>
        </p:sp>
        <p:sp>
          <p:nvSpPr>
            <p:cNvPr id="502" name="Shape 502"/>
            <p:cNvSpPr/>
            <p:nvPr/>
          </p:nvSpPr>
          <p:spPr>
            <a:xfrm>
              <a:off x="3177822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pic>
          <p:nvPicPr>
            <p:cNvPr id="503" name="Shape 503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4159232" y="7071359"/>
              <a:ext cx="577182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Shape 504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665264" y="6755214"/>
              <a:ext cx="1209473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Shape 505"/>
            <p:cNvSpPr/>
            <p:nvPr/>
          </p:nvSpPr>
          <p:spPr>
            <a:xfrm>
              <a:off x="984249" y="3972090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6" name="Shape 50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1622184">
              <a:off x="1537173" y="3358753"/>
              <a:ext cx="2594137" cy="47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7" name="Shape 5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3061589" y="4476129"/>
              <a:ext cx="2772467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Shape 508"/>
            <p:cNvSpPr/>
            <p:nvPr/>
          </p:nvSpPr>
          <p:spPr>
            <a:xfrm>
              <a:off x="4162072" y="2617161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9" name="Shape 50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5400000">
              <a:off x="3703405" y="1570670"/>
              <a:ext cx="1497078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Shape 510"/>
            <p:cNvSpPr/>
            <p:nvPr/>
          </p:nvSpPr>
          <p:spPr>
            <a:xfrm>
              <a:off x="984249" y="5521942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" name="Shape 5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5400000">
              <a:off x="860778" y="4821635"/>
              <a:ext cx="818444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Shape 512"/>
            <p:cNvSpPr/>
            <p:nvPr/>
          </p:nvSpPr>
          <p:spPr>
            <a:xfrm>
              <a:off x="4166193" y="6160315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3" name="Shape 5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16233" y="2242492"/>
              <a:ext cx="2772466" cy="457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Shape 5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-9940312">
              <a:off x="1654714" y="5914309"/>
              <a:ext cx="2393893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Shape 515"/>
            <p:cNvSpPr/>
            <p:nvPr/>
          </p:nvSpPr>
          <p:spPr>
            <a:xfrm>
              <a:off x="2087424" y="5035367"/>
              <a:ext cx="1599773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4949525" y="6160315"/>
              <a:ext cx="1211559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TAG</a:t>
              </a:r>
            </a:p>
          </p:txBody>
        </p:sp>
      </p:grpSp>
      <p:sp>
        <p:nvSpPr>
          <p:cNvPr id="517" name="Shape 517"/>
          <p:cNvSpPr/>
          <p:nvPr/>
        </p:nvSpPr>
        <p:spPr>
          <a:xfrm>
            <a:off x="9525000" y="3810001"/>
            <a:ext cx="8702100" cy="7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master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fetch --prune origin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master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tag v&lt;$appVersion.$buildVersion.$fixVersion+1&gt;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tag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push --tags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272739" y="1274644"/>
            <a:ext cx="11336859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Система контролю версій</a:t>
            </a:r>
          </a:p>
        </p:txBody>
      </p:sp>
      <p:sp>
        <p:nvSpPr>
          <p:cNvPr id="75" name="Shape 75"/>
          <p:cNvSpPr/>
          <p:nvPr/>
        </p:nvSpPr>
        <p:spPr>
          <a:xfrm>
            <a:off x="1272739" y="3810000"/>
            <a:ext cx="21838521" cy="76294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Консольна програма Git</a:t>
            </a:r>
          </a:p>
        </p:txBody>
      </p:sp>
      <p:sp>
        <p:nvSpPr>
          <p:cNvPr id="76" name="Shape 76"/>
          <p:cNvSpPr/>
          <p:nvPr/>
        </p:nvSpPr>
        <p:spPr>
          <a:xfrm>
            <a:off x="1272739" y="4657792"/>
            <a:ext cx="21838521" cy="76294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Клієнт Git з графічни інтерфейсом</a:t>
            </a:r>
          </a:p>
        </p:txBody>
      </p:sp>
      <p:sp>
        <p:nvSpPr>
          <p:cNvPr id="77" name="Shape 77"/>
          <p:cNvSpPr/>
          <p:nvPr/>
        </p:nvSpPr>
        <p:spPr>
          <a:xfrm>
            <a:off x="1272739" y="5512287"/>
            <a:ext cx="21838521" cy="76294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Web-менеджер Git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1272739" y="1274644"/>
            <a:ext cx="12202796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Віддзеркалення гілки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hotfix/</a:t>
            </a:r>
          </a:p>
        </p:txBody>
      </p:sp>
      <p:pic>
        <p:nvPicPr>
          <p:cNvPr id="523" name="Shape 523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rot="-5400000">
            <a:off x="1146113" y="9141063"/>
            <a:ext cx="4057775" cy="101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4" name="Shape 524"/>
          <p:cNvGrpSpPr/>
          <p:nvPr/>
        </p:nvGrpSpPr>
        <p:grpSpPr>
          <a:xfrm>
            <a:off x="1905000" y="3810000"/>
            <a:ext cx="5750457" cy="7410752"/>
            <a:chOff x="0" y="0"/>
            <a:chExt cx="5750456" cy="7410751"/>
          </a:xfrm>
        </p:grpSpPr>
        <p:sp>
          <p:nvSpPr>
            <p:cNvPr id="525" name="Shape 525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</a:t>
              </a:r>
            </a:p>
          </p:txBody>
        </p:sp>
        <p:sp>
          <p:nvSpPr>
            <p:cNvPr id="526" name="Shape 526"/>
            <p:cNvSpPr/>
            <p:nvPr/>
          </p:nvSpPr>
          <p:spPr>
            <a:xfrm>
              <a:off x="984250" y="2651289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7" name="Shape 5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525583" y="1604797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8" name="Shape 528"/>
            <p:cNvSpPr/>
            <p:nvPr/>
          </p:nvSpPr>
          <p:spPr>
            <a:xfrm>
              <a:off x="3210455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529" name="Shape 529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-5400000">
              <a:off x="3126499" y="6005993"/>
              <a:ext cx="2707915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" name="Shape 530"/>
            <p:cNvSpPr/>
            <p:nvPr/>
          </p:nvSpPr>
          <p:spPr>
            <a:xfrm>
              <a:off x="4194705" y="3959390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1" name="Shape 5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3098747" y="2237968"/>
              <a:ext cx="2763419" cy="4579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2" name="Shape 532"/>
          <p:cNvSpPr/>
          <p:nvPr/>
        </p:nvSpPr>
        <p:spPr>
          <a:xfrm>
            <a:off x="9525000" y="3810000"/>
            <a:ext cx="10193700" cy="80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hotfix/&lt;YouTrack-ID&gt;_Apply_a_hotfix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1272739" y="1274644"/>
            <a:ext cx="12202796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Віддзеркалення гілки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hotfix/</a:t>
            </a:r>
          </a:p>
        </p:txBody>
      </p:sp>
      <p:grpSp>
        <p:nvGrpSpPr>
          <p:cNvPr id="538" name="Shape 538"/>
          <p:cNvGrpSpPr/>
          <p:nvPr/>
        </p:nvGrpSpPr>
        <p:grpSpPr>
          <a:xfrm>
            <a:off x="1905000" y="3810000"/>
            <a:ext cx="5753100" cy="7410752"/>
            <a:chOff x="0" y="0"/>
            <a:chExt cx="5753100" cy="7410752"/>
          </a:xfrm>
        </p:grpSpPr>
        <p:sp>
          <p:nvSpPr>
            <p:cNvPr id="539" name="Shape 539"/>
            <p:cNvSpPr/>
            <p:nvPr/>
          </p:nvSpPr>
          <p:spPr>
            <a:xfrm>
              <a:off x="321310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540" name="Shape 540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3129143" y="6005993"/>
              <a:ext cx="2707915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Shape 541"/>
            <p:cNvSpPr/>
            <p:nvPr/>
          </p:nvSpPr>
          <p:spPr>
            <a:xfrm>
              <a:off x="4197350" y="3959390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2" name="Shape 5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3101391" y="2237968"/>
              <a:ext cx="2763419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Shape 543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984250" y="2651289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5" name="Shape 5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525583" y="1604797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Shape 5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9174109">
              <a:off x="1603807" y="3286717"/>
              <a:ext cx="2544181" cy="476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Shape 547"/>
            <p:cNvPicPr preferRelativeResize="0"/>
            <p:nvPr/>
          </p:nvPicPr>
          <p:blipFill rotWithShape="1">
            <a:blip r:embed="rId7">
              <a:alphaModFix amt="50000"/>
            </a:blip>
            <a:srcRect b="0" l="0" r="0" t="0"/>
            <a:stretch/>
          </p:blipFill>
          <p:spPr>
            <a:xfrm rot="-5400000">
              <a:off x="393819" y="6483770"/>
              <a:ext cx="1752362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Shape 5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521461" y="3872562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Shape 549"/>
            <p:cNvSpPr/>
            <p:nvPr/>
          </p:nvSpPr>
          <p:spPr>
            <a:xfrm>
              <a:off x="988371" y="4937878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775495" y="3644289"/>
              <a:ext cx="2145312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</p:txBody>
        </p:sp>
      </p:grpSp>
      <p:sp>
        <p:nvSpPr>
          <p:cNvPr id="551" name="Shape 551"/>
          <p:cNvSpPr/>
          <p:nvPr/>
        </p:nvSpPr>
        <p:spPr>
          <a:xfrm>
            <a:off x="9525000" y="3810000"/>
            <a:ext cx="10193700" cy="7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diff hotfix/&lt;YouTrack-ID&gt;_Apply_a_hotfix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merge --no-commit --log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commit -a -m “Fix merge conflict issues”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push origin hotfix/&lt;YouTrack-ID&gt;_Apply_a_hotfix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1272739" y="1274644"/>
            <a:ext cx="12202796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Віддзеркалення гілки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hotfix/</a:t>
            </a:r>
          </a:p>
        </p:txBody>
      </p:sp>
      <p:sp>
        <p:nvSpPr>
          <p:cNvPr id="557" name="Shape 557"/>
          <p:cNvSpPr/>
          <p:nvPr/>
        </p:nvSpPr>
        <p:spPr>
          <a:xfrm>
            <a:off x="9562675" y="3810002"/>
            <a:ext cx="10193700" cy="79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checkout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fetch --prune origin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pull origin develop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log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-d hotfix/&lt;YouTrack-ID&gt;_Apply_a_hotfix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branch -a</a:t>
            </a:r>
          </a:p>
        </p:txBody>
      </p:sp>
      <p:grpSp>
        <p:nvGrpSpPr>
          <p:cNvPr id="558" name="Shape 558"/>
          <p:cNvGrpSpPr/>
          <p:nvPr/>
        </p:nvGrpSpPr>
        <p:grpSpPr>
          <a:xfrm>
            <a:off x="1905000" y="3810000"/>
            <a:ext cx="5753100" cy="7410752"/>
            <a:chOff x="0" y="0"/>
            <a:chExt cx="5753100" cy="7410751"/>
          </a:xfrm>
        </p:grpSpPr>
        <p:sp>
          <p:nvSpPr>
            <p:cNvPr id="559" name="Shape 559"/>
            <p:cNvSpPr/>
            <p:nvPr/>
          </p:nvSpPr>
          <p:spPr>
            <a:xfrm>
              <a:off x="321310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560" name="Shape 560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4194509" y="7071359"/>
              <a:ext cx="577183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" name="Shape 561"/>
            <p:cNvSpPr/>
            <p:nvPr/>
          </p:nvSpPr>
          <p:spPr>
            <a:xfrm>
              <a:off x="4197350" y="3959390"/>
              <a:ext cx="5715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2" name="Shape 5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3101391" y="2237968"/>
              <a:ext cx="2763419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Shape 563"/>
            <p:cNvSpPr/>
            <p:nvPr/>
          </p:nvSpPr>
          <p:spPr>
            <a:xfrm>
              <a:off x="4197350" y="6204219"/>
              <a:ext cx="571500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4" name="Shape 5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3734561" y="5139569"/>
              <a:ext cx="1497077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5" name="Shape 565"/>
            <p:cNvSpPr/>
            <p:nvPr/>
          </p:nvSpPr>
          <p:spPr>
            <a:xfrm>
              <a:off x="0" y="0"/>
              <a:ext cx="2540000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</a:t>
              </a:r>
            </a:p>
          </p:txBody>
        </p:sp>
        <p:sp>
          <p:nvSpPr>
            <p:cNvPr id="566" name="Shape 566"/>
            <p:cNvSpPr/>
            <p:nvPr/>
          </p:nvSpPr>
          <p:spPr>
            <a:xfrm>
              <a:off x="984250" y="2651289"/>
              <a:ext cx="571501" cy="5771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7" name="Shape 5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525583" y="1604797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Shape 5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521461" y="3872562"/>
              <a:ext cx="1497078" cy="457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9" name="Shape 569"/>
            <p:cNvSpPr/>
            <p:nvPr/>
          </p:nvSpPr>
          <p:spPr>
            <a:xfrm>
              <a:off x="988371" y="4937878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0" name="Shape 5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9338091">
              <a:off x="1538085" y="5586694"/>
              <a:ext cx="2792897" cy="476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Shape 571"/>
            <p:cNvSpPr/>
            <p:nvPr/>
          </p:nvSpPr>
          <p:spPr>
            <a:xfrm>
              <a:off x="2104906" y="4633187"/>
              <a:ext cx="1599774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pic>
          <p:nvPicPr>
            <p:cNvPr id="572" name="Shape 5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9174109">
              <a:off x="1603807" y="3286717"/>
              <a:ext cx="2544181" cy="4769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1272739" y="1274644"/>
            <a:ext cx="8740877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Зв’язок між гілками</a:t>
            </a:r>
          </a:p>
        </p:txBody>
      </p:sp>
      <p:grpSp>
        <p:nvGrpSpPr>
          <p:cNvPr id="578" name="Shape 578"/>
          <p:cNvGrpSpPr/>
          <p:nvPr/>
        </p:nvGrpSpPr>
        <p:grpSpPr>
          <a:xfrm>
            <a:off x="4314194" y="3102419"/>
            <a:ext cx="15755614" cy="9006422"/>
            <a:chOff x="0" y="0"/>
            <a:chExt cx="15755612" cy="9006420"/>
          </a:xfrm>
        </p:grpSpPr>
        <p:sp>
          <p:nvSpPr>
            <p:cNvPr id="579" name="Shape 579"/>
            <p:cNvSpPr/>
            <p:nvPr/>
          </p:nvSpPr>
          <p:spPr>
            <a:xfrm>
              <a:off x="7237105" y="2139093"/>
              <a:ext cx="4769673" cy="108384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sp>
          <p:nvSpPr>
            <p:cNvPr id="580" name="Shape 580"/>
            <p:cNvSpPr/>
            <p:nvPr/>
          </p:nvSpPr>
          <p:spPr>
            <a:xfrm>
              <a:off x="3488270" y="5693938"/>
              <a:ext cx="4769673" cy="108384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sp>
          <p:nvSpPr>
            <p:cNvPr id="581" name="Shape 581"/>
            <p:cNvSpPr/>
            <p:nvPr/>
          </p:nvSpPr>
          <p:spPr>
            <a:xfrm>
              <a:off x="10985938" y="5693938"/>
              <a:ext cx="4769674" cy="108384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staging</a:t>
              </a:r>
            </a:p>
          </p:txBody>
        </p:sp>
        <p:sp>
          <p:nvSpPr>
            <p:cNvPr id="582" name="Shape 582"/>
            <p:cNvSpPr/>
            <p:nvPr/>
          </p:nvSpPr>
          <p:spPr>
            <a:xfrm>
              <a:off x="6754062" y="8355876"/>
              <a:ext cx="2862841" cy="65054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feature/…</a:t>
              </a:r>
            </a:p>
          </p:txBody>
        </p:sp>
        <p:sp>
          <p:nvSpPr>
            <p:cNvPr id="583" name="Shape 583"/>
            <p:cNvSpPr/>
            <p:nvPr/>
          </p:nvSpPr>
          <p:spPr>
            <a:xfrm>
              <a:off x="2129310" y="8355876"/>
              <a:ext cx="2862841" cy="65054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bug/…</a:t>
              </a:r>
            </a:p>
          </p:txBody>
        </p:sp>
        <p:sp>
          <p:nvSpPr>
            <p:cNvPr id="584" name="Shape 584"/>
            <p:cNvSpPr/>
            <p:nvPr/>
          </p:nvSpPr>
          <p:spPr>
            <a:xfrm>
              <a:off x="5885271" y="2730180"/>
              <a:ext cx="1233625" cy="2812121"/>
            </a:xfrm>
            <a:custGeom>
              <a:pathLst>
                <a:path extrusionOk="0" h="120000" w="120000">
                  <a:moveTo>
                    <a:pt x="380" y="120000"/>
                  </a:moveTo>
                  <a:cubicBezTo>
                    <a:pt x="-4370" y="64044"/>
                    <a:pt x="35503" y="24044"/>
                    <a:pt x="119999" y="0"/>
                  </a:cubicBezTo>
                </a:path>
              </a:pathLst>
            </a:custGeom>
            <a:noFill/>
            <a:ln cap="flat" cmpd="sng" w="101600">
              <a:solidFill>
                <a:srgbClr val="49AC3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12124987" y="2730180"/>
              <a:ext cx="1233625" cy="2812121"/>
            </a:xfrm>
            <a:custGeom>
              <a:pathLst>
                <a:path extrusionOk="0" h="120000" w="120000">
                  <a:moveTo>
                    <a:pt x="119619" y="120000"/>
                  </a:moveTo>
                  <a:cubicBezTo>
                    <a:pt x="124370" y="64044"/>
                    <a:pt x="84496" y="24044"/>
                    <a:pt x="0" y="0"/>
                  </a:cubicBezTo>
                </a:path>
              </a:pathLst>
            </a:custGeom>
            <a:noFill/>
            <a:ln cap="flat" cmpd="sng" w="101600">
              <a:solidFill>
                <a:srgbClr val="7D4AA4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Shape 586"/>
            <p:cNvCxnSpPr/>
            <p:nvPr/>
          </p:nvCxnSpPr>
          <p:spPr>
            <a:xfrm>
              <a:off x="8357649" y="6235860"/>
              <a:ext cx="2528584" cy="1"/>
            </a:xfrm>
            <a:prstGeom prst="straightConnector1">
              <a:avLst/>
            </a:pr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587" name="Shape 587"/>
            <p:cNvSpPr/>
            <p:nvPr/>
          </p:nvSpPr>
          <p:spPr>
            <a:xfrm>
              <a:off x="6323337" y="3707711"/>
              <a:ext cx="1447738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sp>
          <p:nvSpPr>
            <p:cNvPr id="588" name="Shape 588"/>
            <p:cNvSpPr/>
            <p:nvPr/>
          </p:nvSpPr>
          <p:spPr>
            <a:xfrm>
              <a:off x="3150510" y="6701713"/>
              <a:ext cx="483285" cy="1505968"/>
            </a:xfrm>
            <a:custGeom>
              <a:pathLst>
                <a:path extrusionOk="0" h="120000" w="120000">
                  <a:moveTo>
                    <a:pt x="90433" y="120000"/>
                  </a:moveTo>
                  <a:cubicBezTo>
                    <a:pt x="-39301" y="70211"/>
                    <a:pt x="-29448" y="30211"/>
                    <a:pt x="120000" y="0"/>
                  </a:cubicBezTo>
                </a:path>
              </a:pathLst>
            </a:cu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8063789" y="6734641"/>
              <a:ext cx="483285" cy="1505968"/>
            </a:xfrm>
            <a:custGeom>
              <a:pathLst>
                <a:path extrusionOk="0" h="120000" w="120000">
                  <a:moveTo>
                    <a:pt x="29566" y="120000"/>
                  </a:moveTo>
                  <a:cubicBezTo>
                    <a:pt x="159301" y="70211"/>
                    <a:pt x="149448" y="30211"/>
                    <a:pt x="0" y="0"/>
                  </a:cubicBezTo>
                </a:path>
              </a:pathLst>
            </a:cu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1711295" y="6915508"/>
              <a:ext cx="1165960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sp>
          <p:nvSpPr>
            <p:cNvPr id="591" name="Shape 591"/>
            <p:cNvSpPr/>
            <p:nvPr/>
          </p:nvSpPr>
          <p:spPr>
            <a:xfrm>
              <a:off x="8709688" y="6915508"/>
              <a:ext cx="1165960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sp>
          <p:nvSpPr>
            <p:cNvPr id="592" name="Shape 592"/>
            <p:cNvSpPr/>
            <p:nvPr/>
          </p:nvSpPr>
          <p:spPr>
            <a:xfrm>
              <a:off x="6069240" y="6777783"/>
              <a:ext cx="1989771" cy="143057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60766" y="97355"/>
                    <a:pt x="20766" y="57355"/>
                    <a:pt x="0" y="0"/>
                  </a:cubicBezTo>
                </a:path>
              </a:pathLst>
            </a:cu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3611511" y="6777783"/>
              <a:ext cx="2046618" cy="1397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58416" y="98366"/>
                    <a:pt x="98416" y="58366"/>
                    <a:pt x="120000" y="0"/>
                  </a:cubicBezTo>
                </a:path>
              </a:pathLst>
            </a:cu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230399" y="7343429"/>
              <a:ext cx="1285416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595" name="Shape 595"/>
            <p:cNvSpPr/>
            <p:nvPr/>
          </p:nvSpPr>
          <p:spPr>
            <a:xfrm>
              <a:off x="13520170" y="3688580"/>
              <a:ext cx="1599773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4AA4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7D4AA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4AA4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7D4AA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596" name="Shape 596"/>
            <p:cNvSpPr/>
            <p:nvPr/>
          </p:nvSpPr>
          <p:spPr>
            <a:xfrm>
              <a:off x="0" y="2355744"/>
              <a:ext cx="2862840" cy="65054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hotfix/…</a:t>
              </a:r>
            </a:p>
          </p:txBody>
        </p:sp>
        <p:sp>
          <p:nvSpPr>
            <p:cNvPr id="597" name="Shape 597"/>
            <p:cNvSpPr/>
            <p:nvPr/>
          </p:nvSpPr>
          <p:spPr>
            <a:xfrm>
              <a:off x="4378092" y="1856638"/>
              <a:ext cx="1165960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cxnSp>
          <p:nvCxnSpPr>
            <p:cNvPr id="598" name="Shape 598"/>
            <p:cNvCxnSpPr/>
            <p:nvPr/>
          </p:nvCxnSpPr>
          <p:spPr>
            <a:xfrm rot="10800000">
              <a:off x="3030606" y="2681015"/>
              <a:ext cx="3860933" cy="1"/>
            </a:xfrm>
            <a:prstGeom prst="straightConnector1">
              <a:avLst/>
            </a:prstGeom>
            <a:noFill/>
            <a:ln cap="flat" cmpd="sng" w="101600">
              <a:solidFill>
                <a:srgbClr val="49AC3A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599" name="Shape 599"/>
            <p:cNvSpPr/>
            <p:nvPr/>
          </p:nvSpPr>
          <p:spPr>
            <a:xfrm>
              <a:off x="1468913" y="1224061"/>
              <a:ext cx="5806529" cy="1003304"/>
            </a:xfrm>
            <a:custGeom>
              <a:pathLst>
                <a:path extrusionOk="0" h="120000" w="120000">
                  <a:moveTo>
                    <a:pt x="0" y="112209"/>
                  </a:moveTo>
                  <a:cubicBezTo>
                    <a:pt x="41866" y="-39960"/>
                    <a:pt x="81866" y="-37361"/>
                    <a:pt x="120000" y="120000"/>
                  </a:cubicBezTo>
                </a:path>
              </a:pathLst>
            </a:custGeom>
            <a:noFill/>
            <a:ln cap="flat" cmpd="sng" w="101600">
              <a:solidFill>
                <a:srgbClr val="49AC3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3717941" y="366792"/>
              <a:ext cx="1285416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13898348" y="3379120"/>
              <a:ext cx="843421" cy="33816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TAG</a:t>
              </a:r>
            </a:p>
          </p:txBody>
        </p:sp>
        <p:sp>
          <p:nvSpPr>
            <p:cNvPr id="602" name="Shape 602"/>
            <p:cNvSpPr/>
            <p:nvPr/>
          </p:nvSpPr>
          <p:spPr>
            <a:xfrm>
              <a:off x="3938938" y="0"/>
              <a:ext cx="843421" cy="33816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TAG</a:t>
              </a:r>
            </a:p>
          </p:txBody>
        </p:sp>
        <p:sp>
          <p:nvSpPr>
            <p:cNvPr id="603" name="Shape 603"/>
            <p:cNvSpPr/>
            <p:nvPr/>
          </p:nvSpPr>
          <p:spPr>
            <a:xfrm>
              <a:off x="1292183" y="3226533"/>
              <a:ext cx="2033382" cy="2757435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32914" y="102705"/>
                    <a:pt x="-6772" y="62705"/>
                    <a:pt x="939" y="0"/>
                  </a:cubicBezTo>
                </a:path>
              </a:pathLst>
            </a:custGeom>
            <a:noFill/>
            <a:ln cap="flat" cmpd="sng" w="101600">
              <a:solidFill>
                <a:srgbClr val="49AC3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102696" y="4389500"/>
              <a:ext cx="1285416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8898072" y="5114007"/>
              <a:ext cx="1447738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1413041" y="3147492"/>
              <a:ext cx="2033382" cy="275743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87085" y="17294"/>
                    <a:pt x="126772" y="57294"/>
                    <a:pt x="119060" y="120000"/>
                  </a:cubicBezTo>
                </a:path>
              </a:pathLst>
            </a:custGeom>
            <a:noFill/>
            <a:ln cap="flat" cmpd="sng" w="101600">
              <a:solidFill>
                <a:srgbClr val="49AC3A"/>
              </a:solidFill>
              <a:prstDash val="dot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3019622" y="3691120"/>
              <a:ext cx="1285416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</p:txBody>
        </p:sp>
      </p:grp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/>
        </p:nvSpPr>
        <p:spPr>
          <a:xfrm>
            <a:off x="1272739" y="1268294"/>
            <a:ext cx="9423934" cy="1222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Правила роботи з GitLab</a:t>
            </a:r>
          </a:p>
        </p:txBody>
      </p:sp>
      <p:sp>
        <p:nvSpPr>
          <p:cNvPr id="613" name="Shape 613"/>
          <p:cNvSpPr/>
          <p:nvPr/>
        </p:nvSpPr>
        <p:spPr>
          <a:xfrm>
            <a:off x="1270000" y="4738562"/>
            <a:ext cx="7609764" cy="8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Система контролю версій</a:t>
            </a:r>
          </a:p>
        </p:txBody>
      </p:sp>
      <p:sp>
        <p:nvSpPr>
          <p:cNvPr id="614" name="Shape 614"/>
          <p:cNvSpPr/>
          <p:nvPr/>
        </p:nvSpPr>
        <p:spPr>
          <a:xfrm>
            <a:off x="1269999" y="5661201"/>
            <a:ext cx="4642842" cy="849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Концепція гілок</a:t>
            </a:r>
          </a:p>
        </p:txBody>
      </p:sp>
      <p:sp>
        <p:nvSpPr>
          <p:cNvPr id="615" name="Shape 615"/>
          <p:cNvSpPr/>
          <p:nvPr/>
        </p:nvSpPr>
        <p:spPr>
          <a:xfrm>
            <a:off x="1270000" y="6583840"/>
            <a:ext cx="5879110" cy="849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Зв’язок між гілками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272750" y="1268303"/>
            <a:ext cx="94239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Правила роботи з Git</a:t>
            </a:r>
          </a:p>
        </p:txBody>
      </p:sp>
      <p:sp>
        <p:nvSpPr>
          <p:cNvPr id="83" name="Shape 83"/>
          <p:cNvSpPr/>
          <p:nvPr/>
        </p:nvSpPr>
        <p:spPr>
          <a:xfrm>
            <a:off x="1270000" y="4738562"/>
            <a:ext cx="7609764" cy="8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Система контролю версій</a:t>
            </a:r>
          </a:p>
        </p:txBody>
      </p:sp>
      <p:sp>
        <p:nvSpPr>
          <p:cNvPr id="84" name="Shape 84"/>
          <p:cNvSpPr/>
          <p:nvPr/>
        </p:nvSpPr>
        <p:spPr>
          <a:xfrm>
            <a:off x="1269999" y="5661201"/>
            <a:ext cx="4642842" cy="849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Концепція гілок</a:t>
            </a:r>
          </a:p>
        </p:txBody>
      </p:sp>
      <p:sp>
        <p:nvSpPr>
          <p:cNvPr id="85" name="Shape 85"/>
          <p:cNvSpPr/>
          <p:nvPr/>
        </p:nvSpPr>
        <p:spPr>
          <a:xfrm>
            <a:off x="1270000" y="6583840"/>
            <a:ext cx="5879110" cy="849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Зв’язок між гілками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1272739" y="1274644"/>
            <a:ext cx="6886474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Концепція гілок</a:t>
            </a:r>
          </a:p>
        </p:txBody>
      </p:sp>
      <p:sp>
        <p:nvSpPr>
          <p:cNvPr id="91" name="Shape 91"/>
          <p:cNvSpPr/>
          <p:nvPr/>
        </p:nvSpPr>
        <p:spPr>
          <a:xfrm>
            <a:off x="1272739" y="3810000"/>
            <a:ext cx="21838521" cy="76294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Гілкова модель Вінцента Драйссена (Vincent Driessen)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0" y="12700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1272739" y="4658438"/>
            <a:ext cx="21838521" cy="76294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Деталі: http://nvie.com/posts/a-successful-git-branching-model/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272739" y="1274644"/>
            <a:ext cx="6886474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Концепція гілок</a:t>
            </a:r>
          </a:p>
        </p:txBody>
      </p:sp>
      <p:sp>
        <p:nvSpPr>
          <p:cNvPr id="99" name="Shape 99"/>
          <p:cNvSpPr/>
          <p:nvPr/>
        </p:nvSpPr>
        <p:spPr>
          <a:xfrm>
            <a:off x="1272739" y="3810000"/>
            <a:ext cx="21838521" cy="76294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Основна гілка</a:t>
            </a:r>
          </a:p>
        </p:txBody>
      </p:sp>
      <p:sp>
        <p:nvSpPr>
          <p:cNvPr id="100" name="Shape 100"/>
          <p:cNvSpPr/>
          <p:nvPr/>
        </p:nvSpPr>
        <p:spPr>
          <a:xfrm>
            <a:off x="20614506" y="3902879"/>
            <a:ext cx="2540001" cy="577182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6FBE40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</a:p>
        </p:txBody>
      </p:sp>
      <p:sp>
        <p:nvSpPr>
          <p:cNvPr id="101" name="Shape 101"/>
          <p:cNvSpPr/>
          <p:nvPr/>
        </p:nvSpPr>
        <p:spPr>
          <a:xfrm>
            <a:off x="1272739" y="4654368"/>
            <a:ext cx="21838521" cy="76294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Основна робоча гілка</a:t>
            </a:r>
          </a:p>
        </p:txBody>
      </p:sp>
      <p:sp>
        <p:nvSpPr>
          <p:cNvPr id="102" name="Shape 102"/>
          <p:cNvSpPr/>
          <p:nvPr/>
        </p:nvSpPr>
        <p:spPr>
          <a:xfrm>
            <a:off x="20614506" y="4747247"/>
            <a:ext cx="2540001" cy="577183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0A7F9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</a:t>
            </a:r>
          </a:p>
        </p:txBody>
      </p:sp>
      <p:sp>
        <p:nvSpPr>
          <p:cNvPr id="103" name="Shape 103"/>
          <p:cNvSpPr/>
          <p:nvPr/>
        </p:nvSpPr>
        <p:spPr>
          <a:xfrm>
            <a:off x="1262816" y="5898823"/>
            <a:ext cx="21838521" cy="76294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Гілка нової ознаки</a:t>
            </a:r>
          </a:p>
        </p:txBody>
      </p:sp>
      <p:sp>
        <p:nvSpPr>
          <p:cNvPr id="104" name="Shape 104"/>
          <p:cNvSpPr/>
          <p:nvPr/>
        </p:nvSpPr>
        <p:spPr>
          <a:xfrm>
            <a:off x="20581184" y="5991702"/>
            <a:ext cx="2540001" cy="577182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0A7F9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feature/</a:t>
            </a:r>
          </a:p>
        </p:txBody>
      </p:sp>
      <p:sp>
        <p:nvSpPr>
          <p:cNvPr id="105" name="Shape 105"/>
          <p:cNvSpPr/>
          <p:nvPr/>
        </p:nvSpPr>
        <p:spPr>
          <a:xfrm>
            <a:off x="1262816" y="6743192"/>
            <a:ext cx="21838521" cy="76294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Гілка виправлення</a:t>
            </a:r>
          </a:p>
        </p:txBody>
      </p:sp>
      <p:sp>
        <p:nvSpPr>
          <p:cNvPr id="106" name="Shape 106"/>
          <p:cNvSpPr/>
          <p:nvPr/>
        </p:nvSpPr>
        <p:spPr>
          <a:xfrm>
            <a:off x="20581184" y="6836071"/>
            <a:ext cx="2540001" cy="577182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50A7F9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bug/</a:t>
            </a:r>
          </a:p>
        </p:txBody>
      </p:sp>
      <p:sp>
        <p:nvSpPr>
          <p:cNvPr id="107" name="Shape 107"/>
          <p:cNvSpPr/>
          <p:nvPr/>
        </p:nvSpPr>
        <p:spPr>
          <a:xfrm>
            <a:off x="1262815" y="7587560"/>
            <a:ext cx="21838523" cy="76294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Гілка підготовки релізу</a:t>
            </a:r>
          </a:p>
        </p:txBody>
      </p:sp>
      <p:sp>
        <p:nvSpPr>
          <p:cNvPr id="108" name="Shape 108"/>
          <p:cNvSpPr/>
          <p:nvPr/>
        </p:nvSpPr>
        <p:spPr>
          <a:xfrm>
            <a:off x="20581184" y="7684800"/>
            <a:ext cx="2540001" cy="577183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8659B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staging</a:t>
            </a:r>
          </a:p>
        </p:txBody>
      </p:sp>
      <p:sp>
        <p:nvSpPr>
          <p:cNvPr id="109" name="Shape 109"/>
          <p:cNvSpPr/>
          <p:nvPr/>
        </p:nvSpPr>
        <p:spPr>
          <a:xfrm>
            <a:off x="1262815" y="8431929"/>
            <a:ext cx="21838523" cy="76294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Гілка швидкого виправлення</a:t>
            </a:r>
          </a:p>
        </p:txBody>
      </p:sp>
      <p:sp>
        <p:nvSpPr>
          <p:cNvPr id="110" name="Shape 110"/>
          <p:cNvSpPr/>
          <p:nvPr/>
        </p:nvSpPr>
        <p:spPr>
          <a:xfrm>
            <a:off x="20581184" y="8524808"/>
            <a:ext cx="2540001" cy="577182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6FBE40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hotfix/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272750" y="1268299"/>
            <a:ext cx="9423900" cy="21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Правила роботи з Git</a:t>
            </a:r>
          </a:p>
        </p:txBody>
      </p:sp>
      <p:sp>
        <p:nvSpPr>
          <p:cNvPr id="116" name="Shape 116"/>
          <p:cNvSpPr/>
          <p:nvPr/>
        </p:nvSpPr>
        <p:spPr>
          <a:xfrm>
            <a:off x="1270000" y="4738562"/>
            <a:ext cx="7609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Система контролю версій</a:t>
            </a:r>
          </a:p>
        </p:txBody>
      </p:sp>
      <p:sp>
        <p:nvSpPr>
          <p:cNvPr id="117" name="Shape 117"/>
          <p:cNvSpPr/>
          <p:nvPr/>
        </p:nvSpPr>
        <p:spPr>
          <a:xfrm>
            <a:off x="1269999" y="5661201"/>
            <a:ext cx="4642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Концепція гілок</a:t>
            </a:r>
          </a:p>
        </p:txBody>
      </p:sp>
      <p:sp>
        <p:nvSpPr>
          <p:cNvPr id="118" name="Shape 118"/>
          <p:cNvSpPr/>
          <p:nvPr/>
        </p:nvSpPr>
        <p:spPr>
          <a:xfrm>
            <a:off x="1270000" y="6583840"/>
            <a:ext cx="5879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Зв’язок між гілками</a:t>
            </a:r>
          </a:p>
        </p:txBody>
      </p:sp>
      <p:sp>
        <p:nvSpPr>
          <p:cNvPr id="119" name="Shape 119"/>
          <p:cNvSpPr/>
          <p:nvPr/>
        </p:nvSpPr>
        <p:spPr>
          <a:xfrm>
            <a:off x="1269999" y="3815923"/>
            <a:ext cx="1973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GitLab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1272739" y="1274644"/>
            <a:ext cx="8740877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Зв’язок між гілками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4314194" y="3102419"/>
            <a:ext cx="15755614" cy="9006422"/>
            <a:chOff x="0" y="0"/>
            <a:chExt cx="15755612" cy="9006420"/>
          </a:xfrm>
        </p:grpSpPr>
        <p:sp>
          <p:nvSpPr>
            <p:cNvPr id="126" name="Shape 126"/>
            <p:cNvSpPr/>
            <p:nvPr/>
          </p:nvSpPr>
          <p:spPr>
            <a:xfrm>
              <a:off x="7237105" y="2139093"/>
              <a:ext cx="4769673" cy="108384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488270" y="5693938"/>
              <a:ext cx="4769673" cy="108384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10985938" y="5693938"/>
              <a:ext cx="4769674" cy="108384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staging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754062" y="8355876"/>
              <a:ext cx="2862841" cy="65054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feature/…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2129310" y="8355876"/>
              <a:ext cx="2862841" cy="65054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bug/…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5885271" y="2730180"/>
              <a:ext cx="1233625" cy="2812121"/>
            </a:xfrm>
            <a:custGeom>
              <a:pathLst>
                <a:path extrusionOk="0" h="120000" w="120000">
                  <a:moveTo>
                    <a:pt x="380" y="120000"/>
                  </a:moveTo>
                  <a:cubicBezTo>
                    <a:pt x="-4370" y="64044"/>
                    <a:pt x="35503" y="24044"/>
                    <a:pt x="119999" y="0"/>
                  </a:cubicBezTo>
                </a:path>
              </a:pathLst>
            </a:custGeom>
            <a:noFill/>
            <a:ln cap="flat" cmpd="sng" w="101600">
              <a:solidFill>
                <a:srgbClr val="49AC3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124987" y="2730180"/>
              <a:ext cx="1233625" cy="2812121"/>
            </a:xfrm>
            <a:custGeom>
              <a:pathLst>
                <a:path extrusionOk="0" h="120000" w="120000">
                  <a:moveTo>
                    <a:pt x="119619" y="120000"/>
                  </a:moveTo>
                  <a:cubicBezTo>
                    <a:pt x="124370" y="64044"/>
                    <a:pt x="84496" y="24044"/>
                    <a:pt x="0" y="0"/>
                  </a:cubicBezTo>
                </a:path>
              </a:pathLst>
            </a:custGeom>
            <a:noFill/>
            <a:ln cap="flat" cmpd="sng" w="101600">
              <a:solidFill>
                <a:srgbClr val="7D4AA4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Shape 133"/>
            <p:cNvCxnSpPr/>
            <p:nvPr/>
          </p:nvCxnSpPr>
          <p:spPr>
            <a:xfrm>
              <a:off x="8357649" y="6235860"/>
              <a:ext cx="2528584" cy="1"/>
            </a:xfrm>
            <a:prstGeom prst="straightConnector1">
              <a:avLst/>
            </a:pr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134" name="Shape 134"/>
            <p:cNvSpPr/>
            <p:nvPr/>
          </p:nvSpPr>
          <p:spPr>
            <a:xfrm>
              <a:off x="6323337" y="3707711"/>
              <a:ext cx="1447738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3150510" y="6701713"/>
              <a:ext cx="483285" cy="1505968"/>
            </a:xfrm>
            <a:custGeom>
              <a:pathLst>
                <a:path extrusionOk="0" h="120000" w="120000">
                  <a:moveTo>
                    <a:pt x="90433" y="120000"/>
                  </a:moveTo>
                  <a:cubicBezTo>
                    <a:pt x="-39301" y="70211"/>
                    <a:pt x="-29448" y="30211"/>
                    <a:pt x="120000" y="0"/>
                  </a:cubicBezTo>
                </a:path>
              </a:pathLst>
            </a:cu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8063789" y="6734641"/>
              <a:ext cx="483285" cy="1505968"/>
            </a:xfrm>
            <a:custGeom>
              <a:pathLst>
                <a:path extrusionOk="0" h="120000" w="120000">
                  <a:moveTo>
                    <a:pt x="29566" y="120000"/>
                  </a:moveTo>
                  <a:cubicBezTo>
                    <a:pt x="159301" y="70211"/>
                    <a:pt x="149448" y="30211"/>
                    <a:pt x="0" y="0"/>
                  </a:cubicBezTo>
                </a:path>
              </a:pathLst>
            </a:cu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711295" y="6915508"/>
              <a:ext cx="1165960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8709688" y="6915508"/>
              <a:ext cx="1165960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069240" y="6777783"/>
              <a:ext cx="1989771" cy="143057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60766" y="97355"/>
                    <a:pt x="20766" y="57355"/>
                    <a:pt x="0" y="0"/>
                  </a:cubicBezTo>
                </a:path>
              </a:pathLst>
            </a:cu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611511" y="6777783"/>
              <a:ext cx="2046618" cy="1397650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58416" y="98366"/>
                    <a:pt x="98416" y="58366"/>
                    <a:pt x="120000" y="0"/>
                  </a:cubicBezTo>
                </a:path>
              </a:pathLst>
            </a:custGeom>
            <a:noFill/>
            <a:ln cap="flat" cmpd="sng" w="101600">
              <a:solidFill>
                <a:srgbClr val="2C88DF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230399" y="7343429"/>
              <a:ext cx="1285416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13520170" y="3688580"/>
              <a:ext cx="1599773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4AA4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7D4AA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4AA4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7D4AA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2355744"/>
              <a:ext cx="2862840" cy="65054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hotfix/…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4378092" y="1856638"/>
              <a:ext cx="1165960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cxnSp>
          <p:nvCxnSpPr>
            <p:cNvPr id="145" name="Shape 145"/>
            <p:cNvCxnSpPr/>
            <p:nvPr/>
          </p:nvCxnSpPr>
          <p:spPr>
            <a:xfrm rot="10800000">
              <a:off x="3030606" y="2681015"/>
              <a:ext cx="3860933" cy="1"/>
            </a:xfrm>
            <a:prstGeom prst="straightConnector1">
              <a:avLst/>
            </a:prstGeom>
            <a:noFill/>
            <a:ln cap="flat" cmpd="sng" w="101600">
              <a:solidFill>
                <a:srgbClr val="49AC3A"/>
              </a:solidFill>
              <a:prstDash val="solid"/>
              <a:miter lim="8000"/>
              <a:headEnd len="med" w="med" type="none"/>
              <a:tailEnd len="lg" w="lg" type="triangle"/>
            </a:ln>
          </p:spPr>
        </p:cxnSp>
        <p:sp>
          <p:nvSpPr>
            <p:cNvPr id="146" name="Shape 146"/>
            <p:cNvSpPr/>
            <p:nvPr/>
          </p:nvSpPr>
          <p:spPr>
            <a:xfrm>
              <a:off x="1468913" y="1224061"/>
              <a:ext cx="5806529" cy="1003304"/>
            </a:xfrm>
            <a:custGeom>
              <a:pathLst>
                <a:path extrusionOk="0" h="120000" w="120000">
                  <a:moveTo>
                    <a:pt x="0" y="112209"/>
                  </a:moveTo>
                  <a:cubicBezTo>
                    <a:pt x="41866" y="-39960"/>
                    <a:pt x="81866" y="-37361"/>
                    <a:pt x="120000" y="120000"/>
                  </a:cubicBezTo>
                </a:path>
              </a:pathLst>
            </a:custGeom>
            <a:noFill/>
            <a:ln cap="flat" cmpd="sng" w="101600">
              <a:solidFill>
                <a:srgbClr val="49AC3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717941" y="366792"/>
              <a:ext cx="1285416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13898348" y="3379120"/>
              <a:ext cx="843421" cy="338161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8659B1"/>
                </a:gs>
                <a:gs pos="100000">
                  <a:schemeClr val="accent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TAG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3938938" y="0"/>
              <a:ext cx="843421" cy="33816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12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TAG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1292183" y="3226533"/>
              <a:ext cx="2033382" cy="2757435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32914" y="102705"/>
                    <a:pt x="-6772" y="62705"/>
                    <a:pt x="939" y="0"/>
                  </a:cubicBezTo>
                </a:path>
              </a:pathLst>
            </a:custGeom>
            <a:noFill/>
            <a:ln cap="flat" cmpd="sng" w="101600">
              <a:solidFill>
                <a:srgbClr val="49AC3A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02696" y="4389500"/>
              <a:ext cx="1285416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REQUEST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8898072" y="5114007"/>
              <a:ext cx="1447738" cy="858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CREATE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C88DF"/>
                </a:buClr>
                <a:buSzPct val="25000"/>
                <a:buFont typeface="Helvetica Neue"/>
                <a:buNone/>
              </a:pPr>
              <a:r>
                <a:rPr b="1" i="0" lang="en-US" sz="2000" u="none" cap="none" strike="noStrike">
                  <a:solidFill>
                    <a:srgbClr val="2C88D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BRANCH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13041" y="3147492"/>
              <a:ext cx="2033382" cy="275743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87085" y="17294"/>
                    <a:pt x="126772" y="57294"/>
                    <a:pt x="119060" y="120000"/>
                  </a:cubicBezTo>
                </a:path>
              </a:pathLst>
            </a:custGeom>
            <a:noFill/>
            <a:ln cap="flat" cmpd="sng" w="101600">
              <a:solidFill>
                <a:srgbClr val="49AC3A"/>
              </a:solidFill>
              <a:prstDash val="dot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019622" y="3691120"/>
              <a:ext cx="1285416" cy="6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AC3A"/>
                </a:buClr>
                <a:buSzPct val="250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49AC3A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MERGE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272739" y="1274644"/>
            <a:ext cx="10194773" cy="1209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Створення гілки </a:t>
            </a:r>
            <a:r>
              <a:rPr b="0" i="1" lang="en-US" sz="7200" u="none" cap="none" strike="noStrike">
                <a:solidFill>
                  <a:srgbClr val="144D8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1269998" y="3810000"/>
            <a:ext cx="9078890" cy="7497904"/>
            <a:chOff x="-1" y="0"/>
            <a:chExt cx="9078888" cy="7497903"/>
          </a:xfrm>
        </p:grpSpPr>
        <p:sp>
          <p:nvSpPr>
            <p:cNvPr id="161" name="Shape 161"/>
            <p:cNvSpPr/>
            <p:nvPr/>
          </p:nvSpPr>
          <p:spPr>
            <a:xfrm>
              <a:off x="3038707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master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6538886" y="0"/>
              <a:ext cx="25400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50A7F9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</a:p>
          </p:txBody>
        </p:sp>
        <p:pic>
          <p:nvPicPr>
            <p:cNvPr id="163" name="Shape 163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-5400000">
              <a:off x="4646116" y="4284333"/>
              <a:ext cx="6325540" cy="101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1887194" y="5025590"/>
              <a:ext cx="4843026" cy="101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/>
            <p:nvPr/>
          </p:nvSpPr>
          <p:spPr>
            <a:xfrm>
              <a:off x="4022957" y="1970544"/>
              <a:ext cx="571501" cy="5771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6FBE40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t/>
              </a:r>
              <a:endPara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" name="Shape 1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5400000">
              <a:off x="3899484" y="1280721"/>
              <a:ext cx="818445" cy="4579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Shape 167"/>
            <p:cNvSpPr/>
            <p:nvPr/>
          </p:nvSpPr>
          <p:spPr>
            <a:xfrm>
              <a:off x="-1" y="2007967"/>
              <a:ext cx="3755569" cy="502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25" lIns="71425" rIns="71425" wrap="square" tIns="7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44D85"/>
                </a:buClr>
                <a:buSzPct val="250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144D8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Initial production version</a:t>
              </a:r>
            </a:p>
          </p:txBody>
        </p:sp>
      </p:grpSp>
      <p:sp>
        <p:nvSpPr>
          <p:cNvPr id="168" name="Shape 168"/>
          <p:cNvSpPr/>
          <p:nvPr/>
        </p:nvSpPr>
        <p:spPr>
          <a:xfrm>
            <a:off x="11467500" y="3810000"/>
            <a:ext cx="10545600" cy="82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clone git</a:t>
            </a:r>
            <a:r>
              <a:rPr b="1" lang="en-US" sz="2400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1" lang="en-US" sz="2400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Repository</a:t>
            </a: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.git &lt;directory&gt;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touch .gitignore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add .gitignore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commit .gitignore -m “Add .gitignore file”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SzPct val="25000"/>
              <a:buFont typeface="Consolas"/>
              <a:buNone/>
            </a:pPr>
            <a:r>
              <a:rPr b="1" i="0" lang="en-US" sz="2400" u="none" cap="none" strike="noStrike">
                <a:solidFill>
                  <a:srgbClr val="144D85"/>
                </a:solidFill>
                <a:latin typeface="Consolas"/>
                <a:ea typeface="Consolas"/>
                <a:cs typeface="Consolas"/>
                <a:sym typeface="Consolas"/>
              </a:rPr>
              <a:t>git push origin master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D85"/>
              </a:buClr>
              <a:buFont typeface="Consolas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>
        <p14:flip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