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PT Sans Narrow"/>
      <p:regular r:id="rId21"/>
      <p:bold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PTSansNarrow-bold.fntdata"/><Relationship Id="rId21" Type="http://schemas.openxmlformats.org/officeDocument/2006/relationships/font" Target="fonts/PTSansNarrow-regular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tackify.com/top-continuous-integration-tools/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50">
                <a:solidFill>
                  <a:srgbClr val="4E443C"/>
                </a:solidFill>
                <a:highlight>
                  <a:srgbClr val="FCFCFA"/>
                </a:highlight>
              </a:rPr>
              <a:t>GitLab пропонує веб-інтерфейс для адміністрування</a:t>
            </a:r>
            <a:endParaRPr sz="1050">
              <a:solidFill>
                <a:srgbClr val="4E443C"/>
              </a:solidFill>
              <a:highlight>
                <a:srgbClr val="FCFCFA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50">
                <a:solidFill>
                  <a:srgbClr val="4E443C"/>
                </a:solidFill>
                <a:highlight>
                  <a:srgbClr val="FCFCFA"/>
                </a:highlight>
              </a:rPr>
              <a:t>GitLab Workflow</a:t>
            </a:r>
            <a:endParaRPr sz="1050">
              <a:solidFill>
                <a:srgbClr val="4E443C"/>
              </a:solidFill>
              <a:highlight>
                <a:srgbClr val="FCFCFA"/>
              </a:highlight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github.com позиционируется как веб-сервис хостинга проектов с использованием системы контроля версий git,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https://stackify.com/top-continuous-integration-tools/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Continuous Integration, или для краткости CI – это особый принцип разработки программного обеспечения, который может очень сильно упростить вам жизнь. Если на пальцах, то система CI – это некая программа, которая следит за вашим Source Control, и при появлении там изменений автоматически стягивает их, билдит, гоняет тесты (конечно, если их пишут) и возможно делает кое-что ещё. В случае же неудачи она дает об этом знать всем заинтересованным лицам, в первую очередь – последнему коммитеру.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Git, Mercurial, Bazaar або Darcs), клієнти не просто отримують останній знімок файлів репозиторія: натомість вони є повною копією сховища разом з усією його історією. Таким чином, якщо вмирає який-небудь сервер, через який співпрацюють розробники, будь-який з клієнтських репозиторіїв може бути скопійований назад до серверу, щоб відновити його. Кожна копія дійсно є повною резервною копією всіх даних.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Рассказать что сообщеніе должно бить максімально понятным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Показать что еслі не сделать добавиьт все то файлы не добавятся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Рассказать про конфликты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mailto:johndoe@example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Лекція 16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Git, CI tools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2" y="0"/>
            <a:ext cx="732429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16845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GitLab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782325"/>
            <a:ext cx="8520600" cy="39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GitLab — сайт і система управління репозиторіями коду для Git, з додаткові можливостями.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500" y="1549575"/>
            <a:ext cx="7432750" cy="340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993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Git hub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7218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GitHub - це найбільший хостинг для сховищ Git, та є центром співпраці між мільйонами розробників та проектів.</a:t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 rotWithShape="1">
          <a:blip r:embed="rId3">
            <a:alphaModFix/>
          </a:blip>
          <a:srcRect b="0" l="3605" r="3213" t="5953"/>
          <a:stretch/>
        </p:blipFill>
        <p:spPr>
          <a:xfrm>
            <a:off x="423500" y="1442325"/>
            <a:ext cx="6715398" cy="355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Zenhub</a:t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85325" y="519625"/>
            <a:ext cx="7645225" cy="471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СI tools (Continuous Integration)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Концепція дозволяє запускати різні типи тестів на кожному етапі (виконання інтеграційного аспекту) і завершувати його запуском з розгортанням закоміченного коду в фактичний продукт, який бачать кінцеві користувачі (виконання доставки).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TeamCity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Jenkins (https://ci.jenkins-ci.org/)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Codeship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Travis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CircleCI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GitLab CI та багато інших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6475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CI vs CD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55" name="Google Shape;15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425" y="688400"/>
            <a:ext cx="6698100" cy="436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62" name="Google Shape;16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445025"/>
            <a:ext cx="8096250" cy="39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VCS - Система контролю версій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це система, що записує зміни у файл або набір файлів протягом деякого часу, так що ви зможете повернутися до певної версії пізнише.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Вона дозволяє: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повернути вибрані файли до попереднього стану,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повернути весь проект до попереднього стану,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побачити зміни,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побачити, хто останній міняв щось і спровокував проблему, хто вказав на проблему і коли, та багато іншого.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Приклади: Mercurial, perforce, Tortoise SVN, git, GitHub, Bazaar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3499800" cy="3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Децентралізовані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системи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контролю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версій 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5149" y="0"/>
            <a:ext cx="443635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Перші кроки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Встановити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Bстановити ім’я користувача та адресу електронної пошти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$ git config --global user.name </a:t>
            </a:r>
            <a:r>
              <a:rPr lang="en"/>
              <a:t>"John Doe"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$ git config --global user.email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johndoe@example.com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$ git config --list</a:t>
            </a:r>
            <a:endParaRPr b="1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Ініціалізація репозиторія 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Cпочатку треба перейти до теки проекту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для Mac: $ cd /Users/user/my_project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для Windows: $ cd /c/user/my_project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та виконати: </a:t>
            </a:r>
            <a:r>
              <a:rPr b="1" lang="en">
                <a:solidFill>
                  <a:srgbClr val="B45F06"/>
                </a:solidFill>
              </a:rPr>
              <a:t>$ git init</a:t>
            </a:r>
            <a:endParaRPr b="1">
              <a:solidFill>
                <a:srgbClr val="B45F0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B45F06"/>
                </a:solidFill>
              </a:rPr>
              <a:t>2. </a:t>
            </a:r>
            <a:r>
              <a:rPr lang="en">
                <a:solidFill>
                  <a:srgbClr val="000000"/>
                </a:solidFill>
              </a:rPr>
              <a:t>Якщо ви бажаєте отримати копію існуючого Git репозиторія 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B45F06"/>
                </a:solidFill>
              </a:rPr>
              <a:t>$ git clone _____________</a:t>
            </a:r>
            <a:endParaRPr b="1">
              <a:solidFill>
                <a:srgbClr val="B45F0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B45F06"/>
                </a:solidFill>
              </a:rPr>
              <a:t>$ git clone  ____________ -b branch_name</a:t>
            </a:r>
            <a:endParaRPr b="1">
              <a:solidFill>
                <a:srgbClr val="B45F0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277125" y="21300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Додати до відаленного репозиторію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920400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B45F06"/>
                </a:solidFill>
              </a:rPr>
              <a:t>$ </a:t>
            </a:r>
            <a:r>
              <a:rPr b="1" lang="en">
                <a:solidFill>
                  <a:srgbClr val="B45F06"/>
                </a:solidFill>
              </a:rPr>
              <a:t>git status</a:t>
            </a:r>
            <a:r>
              <a:rPr lang="en"/>
              <a:t>  (перевірити змінені файли - </a:t>
            </a:r>
            <a:r>
              <a:rPr i="1" lang="en"/>
              <a:t>new file, deleted:</a:t>
            </a:r>
            <a:r>
              <a:rPr lang="en"/>
              <a:t> або </a:t>
            </a:r>
            <a:r>
              <a:rPr i="1" lang="en"/>
              <a:t>modified:</a:t>
            </a:r>
            <a:r>
              <a:rPr lang="en"/>
              <a:t>)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B45F06"/>
                </a:solidFill>
              </a:rPr>
              <a:t>$ git add . </a:t>
            </a:r>
            <a:r>
              <a:rPr lang="en"/>
              <a:t>(додати все)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B45F06"/>
                </a:solidFill>
              </a:rPr>
              <a:t>$ git diff</a:t>
            </a:r>
            <a:r>
              <a:rPr lang="en"/>
              <a:t> (подивитись які саме зміни було зроблено)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B45F06"/>
                </a:solidFill>
              </a:rPr>
              <a:t>$</a:t>
            </a:r>
            <a:r>
              <a:rPr lang="en"/>
              <a:t> </a:t>
            </a:r>
            <a:r>
              <a:rPr b="1" lang="en">
                <a:solidFill>
                  <a:srgbClr val="B45F06"/>
                </a:solidFill>
              </a:rPr>
              <a:t>git commit -m 'first version' </a:t>
            </a:r>
            <a:endParaRPr b="1">
              <a:solidFill>
                <a:srgbClr val="B45F0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Останні 2 команди можна зробити як одну: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B45F06"/>
                </a:solidFill>
              </a:rPr>
              <a:t>$ git commit -аm 'first version'</a:t>
            </a:r>
            <a:endParaRPr b="1">
              <a:solidFill>
                <a:srgbClr val="B45F0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B45F06"/>
                </a:solidFill>
              </a:rPr>
              <a:t>$git remote add origin git_url </a:t>
            </a:r>
            <a:r>
              <a:rPr lang="en">
                <a:solidFill>
                  <a:srgbClr val="434343"/>
                </a:solidFill>
              </a:rPr>
              <a:t>(Поєднуємо локальну папку із git)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B45F06"/>
                </a:solidFill>
              </a:rPr>
              <a:t> </a:t>
            </a:r>
            <a:endParaRPr b="1">
              <a:solidFill>
                <a:srgbClr val="B45F0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rgbClr val="B45F0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B45F0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Взаємодія з віддаленими сховищами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920400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отримання (pulling) даних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$</a:t>
            </a:r>
            <a:r>
              <a:rPr b="1" lang="en">
                <a:solidFill>
                  <a:srgbClr val="B45F06"/>
                </a:solidFill>
              </a:rPr>
              <a:t>git branch --set-upstream-to=origin/master master</a:t>
            </a:r>
            <a:endParaRPr b="1">
              <a:solidFill>
                <a:srgbClr val="B45F0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$</a:t>
            </a:r>
            <a:r>
              <a:rPr b="1" lang="en">
                <a:solidFill>
                  <a:srgbClr val="B45F06"/>
                </a:solidFill>
              </a:rPr>
              <a:t>git pull</a:t>
            </a:r>
            <a:endParaRPr b="1">
              <a:solidFill>
                <a:srgbClr val="B45F0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rgbClr val="B45F06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надсилання (pushing) даних</a:t>
            </a:r>
            <a:endParaRPr b="1">
              <a:solidFill>
                <a:srgbClr val="B45F0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B45F06"/>
                </a:solidFill>
              </a:rPr>
              <a:t>$git push origin master</a:t>
            </a:r>
            <a:endParaRPr b="1">
              <a:solidFill>
                <a:srgbClr val="783F0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72200" y="10795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Бранчування  в git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200" y="886025"/>
            <a:ext cx="7190175" cy="374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29810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Бранчування git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955200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git checkout -b [name_of_your_new_branch] </a:t>
            </a:r>
            <a:r>
              <a:rPr lang="en"/>
              <a:t>(створення нової гілки)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git checkout [branch_name] </a:t>
            </a:r>
            <a:r>
              <a:rPr lang="en"/>
              <a:t> (перехід на вже існуючу гілку)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git branch </a:t>
            </a:r>
            <a:r>
              <a:rPr lang="en"/>
              <a:t>(показати спісок усіх гілок)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git push origin [name_of_your_new_branch] </a:t>
            </a:r>
            <a:r>
              <a:rPr lang="en"/>
              <a:t>(додавання нової гілки на віддаленний репозиторій)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git branch -d [name_of_your_new_branch]</a:t>
            </a:r>
            <a:r>
              <a:rPr lang="en"/>
              <a:t> (видалення гілки)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Зливання гілок: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$ git checkout master 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$ git merge hotfix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