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修改本地</a:t>
            </a:r>
            <a:r>
              <a:rPr lang="en-US" altLang="zh-CN"/>
              <a:t>DaVinci</a:t>
            </a:r>
            <a:r>
              <a:rPr lang="zh-CN" altLang="en-US"/>
              <a:t>的</a:t>
            </a:r>
            <a:r>
              <a:rPr lang="en-US" altLang="zh-CN"/>
              <a:t>TupleTool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步骤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 lb-dev --name DaVinciDev DaVinci/v44r7</a:t>
            </a:r>
            <a:endParaRPr lang="en-US"/>
          </a:p>
          <a:p>
            <a:r>
              <a:rPr lang="en-US"/>
              <a:t>cd DaVinciDev</a:t>
            </a:r>
            <a:endParaRPr lang="en-US"/>
          </a:p>
          <a:p>
            <a:r>
              <a:rPr lang="en-US"/>
              <a:t>git lb-use Analysis</a:t>
            </a:r>
            <a:endParaRPr lang="en-US"/>
          </a:p>
          <a:p>
            <a:r>
              <a:rPr lang="en-US"/>
              <a:t>git lb-checkout Analysis/2018-patches Phys/DecayTreeTuple</a:t>
            </a:r>
            <a:endParaRPr lang="en-US"/>
          </a:p>
          <a:p>
            <a:r>
              <a:rPr lang="zh-CN" altLang="en-US"/>
              <a:t>把新的</a:t>
            </a:r>
            <a:r>
              <a:rPr lang="en-US" altLang="zh-CN"/>
              <a:t>TupleTool</a:t>
            </a:r>
            <a:r>
              <a:rPr lang="zh-CN" altLang="en-US"/>
              <a:t>（注意</a:t>
            </a:r>
            <a:r>
              <a:rPr lang="en-US" altLang="zh-CN"/>
              <a:t>TupleTool</a:t>
            </a:r>
            <a:r>
              <a:rPr lang="zh-CN" altLang="en-US"/>
              <a:t>里的路径要和</a:t>
            </a:r>
            <a:r>
              <a:rPr lang="en-US" altLang="zh-CN"/>
              <a:t>mdst</a:t>
            </a:r>
            <a:r>
              <a:rPr lang="zh-CN" altLang="en-US"/>
              <a:t>结构一致）放进</a:t>
            </a:r>
            <a:r>
              <a:rPr lang="en-US" altLang="zh-CN"/>
              <a:t>src</a:t>
            </a:r>
            <a:r>
              <a:rPr lang="zh-CN" altLang="en-US"/>
              <a:t>，</a:t>
            </a:r>
            <a:endParaRPr lang="en-US"/>
          </a:p>
          <a:p>
            <a:r>
              <a:rPr lang="en-US"/>
              <a:t>make configure</a:t>
            </a:r>
            <a:r>
              <a:rPr lang="zh-CN" altLang="en-US"/>
              <a:t>（第一次，之后有改动的话</a:t>
            </a:r>
            <a:r>
              <a:rPr lang="en-US" altLang="zh-CN"/>
              <a:t>make</a:t>
            </a:r>
            <a:r>
              <a:rPr lang="zh-CN" altLang="en-US"/>
              <a:t>就好，详情看下页截图）</a:t>
            </a:r>
            <a:endParaRPr lang="zh-CN" altLang="en-US"/>
          </a:p>
          <a:p>
            <a:r>
              <a:rPr lang="zh-CN" altLang="en-US"/>
              <a:t>再</a:t>
            </a:r>
            <a:r>
              <a:rPr lang="en-US" altLang="zh-CN"/>
              <a:t>make</a:t>
            </a:r>
            <a:endParaRPr lang="en-US"/>
          </a:p>
          <a:p>
            <a:r>
              <a:rPr lang="en-US"/>
              <a:t>make</a:t>
            </a:r>
            <a:r>
              <a:rPr lang="zh-CN" altLang="en-US"/>
              <a:t>完之后可以下载</a:t>
            </a:r>
            <a:r>
              <a:rPr lang="en-US" altLang="zh-CN"/>
              <a:t>mdst</a:t>
            </a:r>
            <a:r>
              <a:rPr lang="zh-CN" altLang="en-US"/>
              <a:t>文件，</a:t>
            </a:r>
            <a:r>
              <a:rPr lang="en-US" altLang="zh-CN"/>
              <a:t>./run gaudirun.py DaVinci.py</a:t>
            </a:r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DaVinci</a:t>
            </a:r>
            <a:r>
              <a:rPr lang="zh-CN" altLang="en-US"/>
              <a:t>需要把</a:t>
            </a:r>
            <a:r>
              <a:rPr lang="en-US" altLang="zh-CN"/>
              <a:t>mdst</a:t>
            </a:r>
            <a:r>
              <a:rPr lang="zh-CN" altLang="en-US"/>
              <a:t>加到</a:t>
            </a:r>
            <a:r>
              <a:rPr lang="en-US" altLang="zh-CN"/>
              <a:t>IOHelper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7915" y="2489835"/>
            <a:ext cx="4914900" cy="302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Presentation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SimSun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Theme</vt:lpstr>
      <vt:lpstr>修改本地DaVinci的TupleTool</vt:lpstr>
      <vt:lpstr>步骤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修改本地DaVinci的TupleTool</dc:title>
  <dc:creator>admin</dc:creator>
  <cp:lastModifiedBy>admin</cp:lastModifiedBy>
  <cp:revision>9</cp:revision>
  <dcterms:created xsi:type="dcterms:W3CDTF">2022-11-19T10:29:39Z</dcterms:created>
  <dcterms:modified xsi:type="dcterms:W3CDTF">2022-11-19T10:29:39Z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1033-4.1.2.6545</vt:lpwstr>
  </property>
</Properties>
</file>