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57" r:id="rId6"/>
    <p:sldId id="258" r:id="rId7"/>
    <p:sldId id="259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MDST</a:t>
            </a:r>
            <a:r>
              <a:rPr lang="zh-CN" altLang="en-US"/>
              <a:t>检查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860"/>
            <a:ext cx="10515600" cy="5628005"/>
          </a:xfrm>
        </p:spPr>
        <p:txBody>
          <a:bodyPr/>
          <a:p>
            <a:r>
              <a:rPr lang="zh-CN" altLang="en-US"/>
              <a:t>首先在</a:t>
            </a:r>
            <a:r>
              <a:rPr lang="en-US" altLang="zh-CN"/>
              <a:t>bookKeeping</a:t>
            </a:r>
            <a:r>
              <a:rPr lang="zh-CN" altLang="en-US"/>
              <a:t>上看一下</a:t>
            </a:r>
            <a:r>
              <a:rPr lang="en-US" altLang="zh-CN"/>
              <a:t>mdst</a:t>
            </a:r>
            <a:r>
              <a:rPr lang="zh-CN" altLang="en-US"/>
              <a:t>的路径，下载一个到本地看看目录结构。下载用：</a:t>
            </a:r>
            <a:endParaRPr lang="zh-CN" altLang="en-US"/>
          </a:p>
          <a:p>
            <a:r>
              <a:rPr lang="en-US" altLang="zh-CN"/>
              <a:t>lhcb-proxy-init</a:t>
            </a:r>
            <a:endParaRPr lang="en-US" altLang="zh-CN"/>
          </a:p>
          <a:p>
            <a:r>
              <a:rPr lang="en-US" altLang="zh-CN"/>
              <a:t>lb-dirac bash -norc</a:t>
            </a:r>
            <a:endParaRPr lang="en-US" altLang="zh-CN"/>
          </a:p>
          <a:p>
            <a:r>
              <a:rPr lang="en-US" altLang="zh-CN"/>
              <a:t>dirac-dms-get-file LFN: [access]</a:t>
            </a:r>
            <a:endParaRPr lang="en-US" altLang="zh-CN"/>
          </a:p>
          <a:p>
            <a:r>
              <a:rPr lang="zh-CN" altLang="en-US"/>
              <a:t>然后确定</a:t>
            </a:r>
            <a:r>
              <a:rPr lang="en-US" altLang="zh-CN"/>
              <a:t>davinci</a:t>
            </a:r>
            <a:r>
              <a:rPr lang="zh-CN" altLang="en-US"/>
              <a:t>怎么写。</a:t>
            </a:r>
            <a:endParaRPr lang="zh-CN" altLang="en-US"/>
          </a:p>
          <a:p>
            <a:r>
              <a:rPr lang="zh-CN" altLang="en-US"/>
              <a:t>看</a:t>
            </a:r>
            <a:r>
              <a:rPr lang="en-US" altLang="zh-CN"/>
              <a:t>mdst</a:t>
            </a:r>
            <a:r>
              <a:rPr lang="zh-CN" altLang="en-US"/>
              <a:t>结构可以去</a:t>
            </a:r>
            <a:r>
              <a:rPr lang="en-US" altLang="zh-CN"/>
              <a:t>starterKit</a:t>
            </a:r>
            <a:r>
              <a:rPr lang="zh-CN" altLang="en-US"/>
              <a:t>上下载一个</a:t>
            </a:r>
            <a:r>
              <a:rPr lang="en-US" altLang="zh-CN"/>
              <a:t>explore.py</a:t>
            </a:r>
            <a:r>
              <a:rPr lang="zh-CN" altLang="en-US"/>
              <a:t>看一下结构，然后直接就可以看有没有需要的变量。语句如下：</a:t>
            </a:r>
            <a:endParaRPr lang="zh-CN" altLang="en-US"/>
          </a:p>
          <a:p>
            <a:pPr lvl="1"/>
            <a:r>
              <a:rPr lang="zh-CN" altLang="en-US"/>
              <a:t>lb-run --ext=ipython DaVinci/v45r8 ipython -i explore.py </a:t>
            </a:r>
            <a:r>
              <a:rPr lang="en-US" altLang="zh-CN"/>
              <a:t>+ </a:t>
            </a:r>
            <a:r>
              <a:rPr lang="zh-CN" altLang="en-US"/>
              <a:t>【</a:t>
            </a:r>
            <a:r>
              <a:rPr lang="en-US" altLang="zh-CN"/>
              <a:t>mdst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359410"/>
            <a:ext cx="741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确认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mdst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文件里储存了什么以及其结构（在写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DaVinci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文件时候有帮助）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710"/>
            <a:ext cx="7824470" cy="5449570"/>
          </a:xfrm>
        </p:spPr>
        <p:txBody>
          <a:bodyPr/>
          <a:p>
            <a:r>
              <a:rPr lang="zh-CN" altLang="en-US"/>
              <a:t>我以</a:t>
            </a:r>
            <a:r>
              <a:rPr lang="en-US" altLang="zh-CN"/>
              <a:t>16</a:t>
            </a:r>
            <a:r>
              <a:rPr lang="zh-CN" altLang="en-US"/>
              <a:t>年的</a:t>
            </a:r>
            <a:r>
              <a:rPr lang="en-US" altLang="zh-CN"/>
              <a:t>pp</a:t>
            </a:r>
            <a:r>
              <a:rPr lang="zh-CN" altLang="en-US"/>
              <a:t>的</a:t>
            </a:r>
            <a:r>
              <a:rPr lang="en-US" altLang="zh-CN"/>
              <a:t>mdst</a:t>
            </a:r>
            <a:r>
              <a:rPr lang="zh-CN" altLang="en-US"/>
              <a:t>为例，输入之前的语句后。在环境中输入</a:t>
            </a:r>
            <a:r>
              <a:rPr lang="en-US" altLang="zh-CN"/>
              <a:t>nodes(evt)</a:t>
            </a:r>
            <a:r>
              <a:rPr lang="zh-CN" altLang="en-US"/>
              <a:t>可以看</a:t>
            </a:r>
            <a:r>
              <a:rPr lang="en-US" altLang="zh-CN"/>
              <a:t>mdst</a:t>
            </a:r>
            <a:r>
              <a:rPr lang="zh-CN" altLang="en-US"/>
              <a:t>的结构，如右图</a:t>
            </a:r>
            <a:endParaRPr lang="zh-CN" altLang="en-US"/>
          </a:p>
          <a:p>
            <a:r>
              <a:rPr lang="zh-CN" altLang="en-US"/>
              <a:t>找到结构之后输入截图中的语句</a:t>
            </a:r>
            <a:endParaRPr lang="zh-CN" altLang="en-US"/>
          </a:p>
          <a:p>
            <a:r>
              <a:rPr lang="zh-CN" altLang="en-US"/>
              <a:t>可以查看具体的</a:t>
            </a:r>
            <a:r>
              <a:rPr lang="en-US" altLang="zh-CN"/>
              <a:t>summary</a:t>
            </a:r>
            <a:r>
              <a:rPr lang="zh-CN" altLang="en-US"/>
              <a:t>（如下图）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这一页和上一页是基本步骤。适用于之后的</a:t>
            </a:r>
            <a:endParaRPr lang="zh-CN" altLang="en-US"/>
          </a:p>
          <a:p>
            <a:r>
              <a:rPr lang="en-US" altLang="zh-CN"/>
              <a:t>pPb</a:t>
            </a:r>
            <a:r>
              <a:rPr lang="zh-CN" altLang="en-US"/>
              <a:t>的数据</a:t>
            </a:r>
            <a:r>
              <a:rPr lang="en-US" altLang="zh-CN"/>
              <a:t>DaVinci</a:t>
            </a:r>
            <a:r>
              <a:rPr lang="zh-CN" altLang="en-US"/>
              <a:t>的写法中</a:t>
            </a:r>
            <a:endParaRPr lang="zh-CN" altLang="en-US"/>
          </a:p>
          <a:p>
            <a:r>
              <a:rPr lang="zh-CN" altLang="en-US"/>
              <a:t>另外之前的</a:t>
            </a:r>
            <a:r>
              <a:rPr lang="en-US" altLang="zh-CN"/>
              <a:t>pp</a:t>
            </a:r>
            <a:r>
              <a:rPr lang="zh-CN" altLang="en-US"/>
              <a:t>数据中没有</a:t>
            </a:r>
            <a:r>
              <a:rPr lang="en-US" altLang="zh-CN"/>
              <a:t>nBackTracks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8235" y="727710"/>
            <a:ext cx="3289935" cy="408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3218180"/>
            <a:ext cx="698119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确定需要使用的数据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7540" cy="4351655"/>
          </a:xfrm>
        </p:spPr>
        <p:txBody>
          <a:bodyPr/>
          <a:p>
            <a:r>
              <a:rPr lang="zh-CN" altLang="en-US" sz="2400"/>
              <a:t>一般来说，</a:t>
            </a:r>
            <a:r>
              <a:rPr lang="en-US" altLang="zh-CN" sz="2400"/>
              <a:t>DaVinci</a:t>
            </a:r>
            <a:r>
              <a:rPr lang="zh-CN" altLang="en-US" sz="2400"/>
              <a:t>文件确认你需要取的数据是什么反应过程的，比如你是要</a:t>
            </a:r>
            <a:r>
              <a:rPr lang="en-US" altLang="zh-CN" sz="2400"/>
              <a:t>Jpsi</a:t>
            </a:r>
            <a:r>
              <a:rPr lang="zh-CN" altLang="en-US" sz="2400"/>
              <a:t>还是</a:t>
            </a:r>
            <a:r>
              <a:rPr lang="en-US" altLang="zh-CN" sz="2400"/>
              <a:t>psi2S</a:t>
            </a:r>
            <a:r>
              <a:rPr lang="zh-CN" altLang="en-US" sz="2400"/>
              <a:t>还是</a:t>
            </a:r>
            <a:r>
              <a:rPr lang="en-US" altLang="zh-CN" sz="2400"/>
              <a:t>TheX</a:t>
            </a:r>
            <a:r>
              <a:rPr lang="zh-CN" altLang="en-US" sz="2400"/>
              <a:t>之类的并且加上</a:t>
            </a:r>
            <a:r>
              <a:rPr lang="en-US" altLang="zh-CN" sz="2400"/>
              <a:t>online Cut</a:t>
            </a:r>
            <a:r>
              <a:rPr lang="zh-CN" altLang="en-US" sz="2400"/>
              <a:t>和</a:t>
            </a:r>
            <a:r>
              <a:rPr lang="en-US" altLang="zh-CN" sz="2400"/>
              <a:t>Trigger</a:t>
            </a:r>
            <a:endParaRPr lang="en-US" altLang="zh-CN" sz="2400"/>
          </a:p>
          <a:p>
            <a:r>
              <a:rPr lang="zh-CN" altLang="en-US" sz="2400"/>
              <a:t>这一部分来说我不需要修改什么，因为现在做的仍然是</a:t>
            </a:r>
            <a:r>
              <a:rPr lang="en-US" altLang="zh-CN" sz="2400"/>
              <a:t>Jpsi</a:t>
            </a:r>
            <a:r>
              <a:rPr lang="zh-CN" altLang="en-US" sz="2400"/>
              <a:t>和</a:t>
            </a:r>
            <a:r>
              <a:rPr lang="en-US" altLang="zh-CN" sz="2400"/>
              <a:t>Psi2S</a:t>
            </a:r>
            <a:r>
              <a:rPr lang="zh-CN" altLang="en-US" sz="2400"/>
              <a:t>到</a:t>
            </a:r>
            <a:r>
              <a:rPr lang="en-US" altLang="zh-CN" sz="2400"/>
              <a:t>mumu</a:t>
            </a:r>
            <a:r>
              <a:rPr lang="zh-CN" altLang="en-US" sz="2400"/>
              <a:t>的</a:t>
            </a:r>
            <a:endParaRPr lang="zh-CN" altLang="en-US" sz="2400"/>
          </a:p>
          <a:p>
            <a:r>
              <a:rPr lang="zh-CN" altLang="en-US" sz="2400"/>
              <a:t>那么取</a:t>
            </a:r>
            <a:r>
              <a:rPr lang="en-US" altLang="zh-CN" sz="2400"/>
              <a:t>data</a:t>
            </a:r>
            <a:r>
              <a:rPr lang="zh-CN" altLang="en-US" sz="2400"/>
              <a:t>的时候，需要改的就是</a:t>
            </a:r>
            <a:r>
              <a:rPr lang="en-US" altLang="zh-CN" sz="2400"/>
              <a:t>ganga</a:t>
            </a:r>
            <a:r>
              <a:rPr lang="zh-CN" altLang="en-US" sz="2400"/>
              <a:t>脚本中的路径，这部分可以去</a:t>
            </a:r>
            <a:r>
              <a:rPr lang="en-US" altLang="zh-CN" sz="2400"/>
              <a:t>bookkeeping</a:t>
            </a:r>
            <a:r>
              <a:rPr lang="zh-CN" altLang="en-US" sz="2400"/>
              <a:t>上查一下</a:t>
            </a:r>
            <a:endParaRPr lang="en-US" altLang="zh-CN" sz="2400"/>
          </a:p>
          <a:p>
            <a:r>
              <a:rPr lang="zh-CN" altLang="en-US" sz="2400"/>
              <a:t>关于</a:t>
            </a:r>
            <a:r>
              <a:rPr lang="en-US" altLang="zh-CN" sz="2400"/>
              <a:t>data</a:t>
            </a:r>
            <a:r>
              <a:rPr lang="zh-CN" altLang="en-US" sz="2400"/>
              <a:t>和</a:t>
            </a:r>
            <a:r>
              <a:rPr lang="en-US" altLang="zh-CN" sz="2400"/>
              <a:t>MC</a:t>
            </a:r>
            <a:r>
              <a:rPr lang="zh-CN" altLang="en-US" sz="2400"/>
              <a:t>选择可以参考LHCb-ANA-2017-034，可以在</a:t>
            </a:r>
            <a:r>
              <a:rPr lang="en-US" altLang="zh-CN" sz="2400"/>
              <a:t>git</a:t>
            </a:r>
            <a:r>
              <a:rPr lang="zh-CN" altLang="en-US" sz="2400"/>
              <a:t>上查看一下它们的</a:t>
            </a:r>
            <a:r>
              <a:rPr lang="en-US" altLang="zh-CN" sz="2400"/>
              <a:t>DaVinci</a:t>
            </a:r>
            <a:r>
              <a:rPr lang="zh-CN" altLang="en-US" sz="2400"/>
              <a:t>文件，以及相关的代码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740" y="1691005"/>
            <a:ext cx="42970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715"/>
            <a:ext cx="10515600" cy="5536565"/>
          </a:xfrm>
        </p:spPr>
        <p:txBody>
          <a:bodyPr/>
          <a:p>
            <a:pPr marL="0" indent="0">
              <a:buNone/>
            </a:pPr>
            <a:r>
              <a:rPr lang="en-US" altLang="zh-CN"/>
              <a:t>MC</a:t>
            </a:r>
            <a:r>
              <a:rPr lang="zh-CN" altLang="en-US"/>
              <a:t>的注意事项</a:t>
            </a:r>
            <a:endParaRPr lang="en-US" altLang="zh-CN"/>
          </a:p>
          <a:p>
            <a:r>
              <a:rPr lang="en-US" altLang="zh-CN"/>
              <a:t>GeneratorMC</a:t>
            </a:r>
            <a:r>
              <a:rPr lang="zh-CN" altLang="en-US"/>
              <a:t>由</a:t>
            </a:r>
            <a:r>
              <a:rPr lang="en-US" altLang="zh-CN"/>
              <a:t>Gauss</a:t>
            </a:r>
            <a:r>
              <a:rPr lang="zh-CN" altLang="en-US"/>
              <a:t>给出，需要自己去写</a:t>
            </a:r>
            <a:r>
              <a:rPr lang="en-US" altLang="zh-CN"/>
              <a:t>decFile</a:t>
            </a:r>
            <a:endParaRPr lang="en-US" altLang="zh-CN"/>
          </a:p>
          <a:p>
            <a:r>
              <a:rPr lang="en-US" altLang="zh-CN"/>
              <a:t>SimulationMC</a:t>
            </a:r>
            <a:r>
              <a:rPr lang="zh-CN" altLang="en-US"/>
              <a:t>用</a:t>
            </a:r>
            <a:r>
              <a:rPr lang="en-US" altLang="zh-CN"/>
              <a:t>p-p collision</a:t>
            </a:r>
            <a:r>
              <a:rPr lang="zh-CN" altLang="en-US"/>
              <a:t>的做。</a:t>
            </a:r>
            <a:r>
              <a:rPr lang="en-US" altLang="zh-CN">
                <a:sym typeface="+mn-ea"/>
              </a:rPr>
              <a:t>2016Pbp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pPb</a:t>
            </a:r>
            <a:r>
              <a:rPr lang="zh-CN" altLang="en-US">
                <a:sym typeface="+mn-ea"/>
              </a:rPr>
              <a:t>的都是</a:t>
            </a:r>
            <a:r>
              <a:rPr lang="en-US" altLang="zh-CN">
                <a:sym typeface="+mn-ea"/>
              </a:rPr>
              <a:t>sim09b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注意一下，结尾为</a:t>
            </a:r>
            <a:r>
              <a:rPr lang="en-US" altLang="zh-CN">
                <a:sym typeface="+mn-ea"/>
              </a:rPr>
              <a:t>EPOS</a:t>
            </a:r>
            <a:r>
              <a:rPr lang="zh-CN" altLang="en-US">
                <a:sym typeface="+mn-ea"/>
              </a:rPr>
              <a:t>的是</a:t>
            </a:r>
            <a:r>
              <a:rPr lang="en-US" altLang="zh-CN">
                <a:sym typeface="+mn-ea"/>
              </a:rPr>
              <a:t>MinimumBias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，另外</a:t>
            </a:r>
            <a:r>
              <a:rPr lang="en-US" altLang="zh-CN">
                <a:sym typeface="+mn-ea"/>
              </a:rPr>
              <a:t>MinimumBias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在明天可以再看看，不论是对</a:t>
            </a:r>
            <a:r>
              <a:rPr lang="en-US" altLang="zh-CN">
                <a:sym typeface="+mn-ea"/>
              </a:rPr>
              <a:t>pp</a:t>
            </a:r>
            <a:r>
              <a:rPr lang="zh-CN" altLang="en-US">
                <a:sym typeface="+mn-ea"/>
              </a:rPr>
              <a:t>的还是对</a:t>
            </a:r>
            <a:r>
              <a:rPr lang="en-US" altLang="zh-CN">
                <a:sym typeface="+mn-ea"/>
              </a:rPr>
              <a:t>pPb/Pbp</a:t>
            </a:r>
            <a:r>
              <a:rPr lang="zh-CN" altLang="en-US">
                <a:sym typeface="+mn-ea"/>
              </a:rPr>
              <a:t>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Helvetica Neue</vt:lpstr>
      <vt:lpstr>汉仪书宋二KW</vt:lpstr>
      <vt:lpstr>Calibri</vt:lpstr>
      <vt:lpstr>宋体</vt:lpstr>
      <vt:lpstr>微软雅黑</vt:lpstr>
      <vt:lpstr>汉仪旗黑</vt:lpstr>
      <vt:lpstr>Arial Unicode MS</vt:lpstr>
      <vt:lpstr>Office Theme</vt:lpstr>
      <vt:lpstr>MDST检查</vt:lpstr>
      <vt:lpstr>PowerPoint 演示文稿</vt:lpstr>
      <vt:lpstr>PowerPoint 演示文稿</vt:lpstr>
      <vt:lpstr>1. 确定需要使用的数据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p-Pb分析StarterKit （适用于一般分析）</dc:title>
  <dc:creator>admin</dc:creator>
  <cp:lastModifiedBy>Key</cp:lastModifiedBy>
  <cp:revision>16</cp:revision>
  <dcterms:created xsi:type="dcterms:W3CDTF">2024-08-21T12:19:09Z</dcterms:created>
  <dcterms:modified xsi:type="dcterms:W3CDTF">2024-08-21T12:19:09Z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BC79D9B0C32EDD0D3DDBC5662188C6EB_42</vt:lpwstr>
  </property>
</Properties>
</file>