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Total Efficiency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把四个效率乘起来，注意误差修正。其中关于</a:t>
            </a:r>
            <a:r>
              <a:rPr lang="en-US" altLang="zh-CN"/>
              <a:t>fromb</a:t>
            </a:r>
            <a:r>
              <a:rPr lang="zh-CN" altLang="en-US"/>
              <a:t>，</a:t>
            </a:r>
            <a:r>
              <a:rPr lang="en-US" altLang="zh-CN"/>
              <a:t>prompt</a:t>
            </a:r>
            <a:r>
              <a:rPr lang="zh-CN" altLang="en-US"/>
              <a:t>，我只有在接受度效率中做了。其余的都没动，因为重建选择效率把</a:t>
            </a:r>
            <a:r>
              <a:rPr lang="en-US" altLang="zh-CN"/>
              <a:t>mag</a:t>
            </a:r>
            <a:r>
              <a:rPr lang="zh-CN" altLang="en-US"/>
              <a:t>上下分开然后再分</a:t>
            </a:r>
            <a:r>
              <a:rPr lang="en-US" altLang="zh-CN"/>
              <a:t>fromb</a:t>
            </a:r>
            <a:r>
              <a:rPr lang="zh-CN" altLang="en-US"/>
              <a:t>和</a:t>
            </a:r>
            <a:r>
              <a:rPr lang="en-US" altLang="zh-CN"/>
              <a:t>prompt</a:t>
            </a:r>
            <a:r>
              <a:rPr lang="zh-CN" altLang="en-US"/>
              <a:t>的话，有的区间事例数太少了，感觉会造成比较大的统计误差，那就没有什么必要了。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WPS Writer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SimSun</vt:lpstr>
      <vt:lpstr>汉仪书宋二KW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Efficiency</dc:title>
  <dc:creator>admin</dc:creator>
  <cp:lastModifiedBy>admin</cp:lastModifiedBy>
  <cp:revision>1</cp:revision>
  <dcterms:created xsi:type="dcterms:W3CDTF">2021-09-06T04:41:55Z</dcterms:created>
  <dcterms:modified xsi:type="dcterms:W3CDTF">2021-09-06T04:41:55Z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1033-3.6.2.5883</vt:lpwstr>
  </property>
</Properties>
</file>