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3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Trigger</a:t>
            </a:r>
            <a:r>
              <a:rPr lang="zh-CN" altLang="en-US"/>
              <a:t>效率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非常简单，只要经过</a:t>
            </a:r>
            <a:r>
              <a:rPr lang="en-US" altLang="zh-CN"/>
              <a:t>L0</a:t>
            </a:r>
            <a:r>
              <a:rPr lang="zh-CN" altLang="en-US"/>
              <a:t>和</a:t>
            </a:r>
            <a:r>
              <a:rPr lang="en-US" altLang="zh-CN"/>
              <a:t>L1</a:t>
            </a:r>
            <a:r>
              <a:rPr lang="zh-CN" altLang="en-US"/>
              <a:t>的比去没有经过的即可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Tracking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这个是在重建的时候需要的修正，然后也是用</a:t>
            </a:r>
            <a:r>
              <a:rPr lang="en-US" altLang="zh-CN"/>
              <a:t>Urania</a:t>
            </a:r>
            <a:r>
              <a:rPr lang="zh-CN" altLang="en-US"/>
              <a:t>得到一个</a:t>
            </a:r>
            <a:r>
              <a:rPr lang="en-US" altLang="zh-CN"/>
              <a:t>Calib</a:t>
            </a:r>
            <a:r>
              <a:rPr lang="zh-CN" altLang="en-US"/>
              <a:t>表格，首先在</a:t>
            </a:r>
            <a:r>
              <a:rPr lang="en-US" altLang="zh-CN"/>
              <a:t>Urania</a:t>
            </a:r>
            <a:r>
              <a:rPr lang="zh-CN" altLang="en-US"/>
              <a:t>中安装一个</a:t>
            </a:r>
            <a:r>
              <a:rPr lang="en-US" altLang="zh-CN"/>
              <a:t>TrackCalib</a:t>
            </a:r>
            <a:r>
              <a:rPr lang="zh-CN" altLang="en-US"/>
              <a:t>，具体语句如下</a:t>
            </a:r>
            <a:endParaRPr lang="zh-CN" altLang="en-US"/>
          </a:p>
          <a:p>
            <a:r>
              <a:rPr lang="zh-CN" altLang="en-US"/>
              <a:t>git lb-checkout Urania/master TrackCalib</a:t>
            </a:r>
            <a:endParaRPr lang="zh-CN" altLang="en-US"/>
          </a:p>
          <a:p>
            <a:r>
              <a:rPr lang="zh-CN" altLang="en-US"/>
              <a:t>然后</a:t>
            </a:r>
            <a:r>
              <a:rPr lang="en-US" altLang="zh-CN"/>
              <a:t>make</a:t>
            </a:r>
            <a:endParaRPr lang="en-US" altLang="zh-CN"/>
          </a:p>
          <a:p>
            <a:r>
              <a:rPr lang="zh-CN" altLang="en-US"/>
              <a:t>在出来的这个文件中执行以下命令：</a:t>
            </a:r>
            <a:endParaRPr lang="zh-CN" altLang="en-US"/>
          </a:p>
          <a:p>
            <a:r>
              <a:rPr lang="zh-CN" altLang="en-US"/>
              <a:t>python TrackCalib/scripts/CreateTrackEffTables.py "201</a:t>
            </a:r>
            <a:r>
              <a:rPr lang="en-US" altLang="zh-CN"/>
              <a:t>5</a:t>
            </a:r>
            <a:r>
              <a:rPr lang="zh-CN" altLang="en-US"/>
              <a:t>_25ns"</a:t>
            </a:r>
            <a:endParaRPr lang="zh-CN" altLang="en-US"/>
          </a:p>
          <a:p>
            <a:r>
              <a:rPr lang="zh-CN" altLang="en-US"/>
              <a:t>之后就会出来一些文件，包括</a:t>
            </a:r>
            <a:r>
              <a:rPr lang="en-US" altLang="zh-CN"/>
              <a:t>tuple</a:t>
            </a:r>
            <a:r>
              <a:rPr lang="zh-CN" altLang="en-US"/>
              <a:t>文件和若干的</a:t>
            </a:r>
            <a:r>
              <a:rPr lang="en-US" altLang="zh-CN"/>
              <a:t>weight</a:t>
            </a:r>
            <a:r>
              <a:rPr lang="zh-CN" altLang="en-US"/>
              <a:t>文件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这是最简单的</a:t>
            </a:r>
            <a:r>
              <a:rPr lang="en-US" altLang="zh-CN"/>
              <a:t>prepare</a:t>
            </a:r>
            <a:r>
              <a:rPr lang="zh-CN" altLang="en-US"/>
              <a:t>步骤，当然我们可以个性化</a:t>
            </a:r>
            <a:r>
              <a:rPr lang="en-US" altLang="zh-CN"/>
              <a:t>prepareation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140960"/>
          </a:xfrm>
        </p:spPr>
        <p:txBody>
          <a:bodyPr/>
          <a:p>
            <a:r>
              <a:rPr lang="zh-CN" altLang="en-US"/>
              <a:t>有三步，</a:t>
            </a:r>
            <a:r>
              <a:rPr lang="en-US" altLang="zh-CN"/>
              <a:t>prepare</a:t>
            </a:r>
            <a:r>
              <a:rPr lang="zh-CN" altLang="en-US"/>
              <a:t>，</a:t>
            </a:r>
            <a:r>
              <a:rPr lang="en-US" altLang="zh-CN"/>
              <a:t>fit</a:t>
            </a:r>
            <a:r>
              <a:rPr lang="zh-CN" altLang="en-US"/>
              <a:t>，</a:t>
            </a:r>
            <a:r>
              <a:rPr lang="en-US" altLang="zh-CN"/>
              <a:t>plot</a:t>
            </a:r>
            <a:r>
              <a:rPr lang="zh-CN" altLang="en-US"/>
              <a:t>，分别按照</a:t>
            </a:r>
            <a:r>
              <a:rPr lang="en-US" altLang="zh-CN"/>
              <a:t>twikipage</a:t>
            </a:r>
            <a:r>
              <a:rPr lang="zh-CN" altLang="en-US"/>
              <a:t>上的指令跑：</a:t>
            </a:r>
            <a:endParaRPr lang="zh-CN" altLang="en-US"/>
          </a:p>
          <a:p>
            <a:r>
              <a:rPr lang="zh-CN" altLang="en-US"/>
              <a:t>python TrackCalib/scripts/CreateTrackEffTables.py "2015_</a:t>
            </a:r>
            <a:r>
              <a:rPr lang="en-US" altLang="zh-CN"/>
              <a:t>2</a:t>
            </a:r>
            <a:r>
              <a:rPr lang="zh-CN" altLang="en-US"/>
              <a:t>5ns"  --Prepare</a:t>
            </a:r>
            <a:endParaRPr lang="zh-CN" altLang="en-US"/>
          </a:p>
          <a:p>
            <a:r>
              <a:rPr lang="zh-CN" altLang="en-US"/>
              <a:t>python TrackCalib/scripts/CreateTrackEffTables.py "201</a:t>
            </a:r>
            <a:r>
              <a:rPr lang="en-US" altLang="zh-CN"/>
              <a:t>5</a:t>
            </a:r>
            <a:r>
              <a:rPr lang="zh-CN" altLang="en-US"/>
              <a:t>_25ns"  -binnedFit --Fit</a:t>
            </a:r>
            <a:endParaRPr lang="zh-CN" altLang="en-US"/>
          </a:p>
          <a:p>
            <a:r>
              <a:rPr lang="zh-CN" altLang="en-US"/>
              <a:t>python TrackCalib/scripts/CreateTrackEffTables.py "201</a:t>
            </a:r>
            <a:r>
              <a:rPr lang="en-US" altLang="zh-CN"/>
              <a:t>5</a:t>
            </a:r>
            <a:r>
              <a:rPr lang="zh-CN" altLang="en-US"/>
              <a:t>_25ns" -variables2D "P-ETA"  --Plot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Prepare-Fit-Plot</a:t>
            </a:r>
            <a:r>
              <a:rPr lang="zh-CN" altLang="en-US"/>
              <a:t>（修改后缀即可）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第一步，</a:t>
            </a:r>
            <a:r>
              <a:rPr lang="en-US" altLang="zh-CN"/>
              <a:t>prepare</a:t>
            </a:r>
            <a:r>
              <a:rPr lang="zh-CN" altLang="en-US"/>
              <a:t>，考虑</a:t>
            </a:r>
            <a:r>
              <a:rPr lang="en-US" altLang="zh-CN"/>
              <a:t>track ghost prob&lt;0.3</a:t>
            </a:r>
            <a:r>
              <a:rPr lang="zh-CN" altLang="en-US"/>
              <a:t>，然后其他的暂时不管</a:t>
            </a:r>
            <a:endParaRPr lang="zh-CN" altLang="en-US"/>
          </a:p>
          <a:p>
            <a:r>
              <a:rPr lang="zh-CN" altLang="en-US">
                <a:sym typeface="+mn-ea"/>
              </a:rPr>
              <a:t>python TrackCalib/scripts/CreateTrackEffTables.py "2015_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5ns"  </a:t>
            </a:r>
            <a:r>
              <a:rPr lang="en-US" altLang="zh-CN">
                <a:sym typeface="+mn-ea"/>
              </a:rPr>
              <a:t>-variables “P,ETA” </a:t>
            </a:r>
            <a:r>
              <a:rPr lang="zh-CN" altLang="en-US">
                <a:sym typeface="+mn-ea"/>
              </a:rPr>
              <a:t>-variable</a:t>
            </a:r>
            <a:r>
              <a:rPr lang="en-US" altLang="zh-CN">
                <a:sym typeface="+mn-ea"/>
              </a:rPr>
              <a:t>s2D</a:t>
            </a:r>
            <a:r>
              <a:rPr lang="zh-CN" altLang="en-US">
                <a:sym typeface="+mn-ea"/>
              </a:rPr>
              <a:t> "P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ETA" -maxEntries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00000 </a:t>
            </a:r>
            <a:r>
              <a:rPr lang="en-US" altLang="zh-CN">
                <a:sym typeface="+mn-ea"/>
              </a:rPr>
              <a:t>-matchCrit Probe:GhostProb\&lt;0.3</a:t>
            </a:r>
            <a:r>
              <a:rPr lang="zh-CN" altLang="en-US">
                <a:sym typeface="+mn-ea"/>
              </a:rPr>
              <a:t> --Prepare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这里小于号之前加了一“</a:t>
            </a:r>
            <a:r>
              <a:rPr lang="en-US" altLang="zh-CN">
                <a:sym typeface="+mn-ea"/>
              </a:rPr>
              <a:t>\</a:t>
            </a:r>
            <a:r>
              <a:rPr lang="zh-CN" altLang="en-US">
                <a:sym typeface="+mn-ea"/>
              </a:rPr>
              <a:t>”是因为把小于号变成一个小于号，而不是输入到某个文件的意思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但是</a:t>
            </a:r>
            <a:r>
              <a:rPr lang="en-US" altLang="zh-CN">
                <a:sym typeface="+mn-ea"/>
              </a:rPr>
              <a:t>plot</a:t>
            </a:r>
            <a:r>
              <a:rPr lang="zh-CN" altLang="en-US">
                <a:sym typeface="+mn-ea"/>
              </a:rPr>
              <a:t>需要添加坐标轴标题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Fit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Fit</a:t>
            </a:r>
            <a:r>
              <a:rPr lang="zh-CN" altLang="en-US"/>
              <a:t>的时候一直报错，我索性直接删除</a:t>
            </a:r>
            <a:r>
              <a:rPr lang="en-US" altLang="zh-CN"/>
              <a:t>-variables “P,ETA”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WPS Presentation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Helvetica Neue</vt:lpstr>
      <vt:lpstr>SimSun</vt:lpstr>
      <vt:lpstr>汉仪书宋二KW</vt:lpstr>
      <vt:lpstr>Calibri</vt:lpstr>
      <vt:lpstr>微软雅黑</vt:lpstr>
      <vt:lpstr>汉仪旗黑</vt:lpstr>
      <vt:lpstr>Arial Unicode MS</vt:lpstr>
      <vt:lpstr>SimSun</vt:lpstr>
      <vt:lpstr>Office Theme</vt:lpstr>
      <vt:lpstr>Trigger效率</vt:lpstr>
      <vt:lpstr>PowerPoint 演示文稿</vt:lpstr>
      <vt:lpstr>Tracking efficiency</vt:lpstr>
      <vt:lpstr>PowerPoint 演示文稿</vt:lpstr>
      <vt:lpstr>Prepare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Trigger效率</dc:title>
  <dc:creator>admin</dc:creator>
  <cp:lastModifiedBy>admin</cp:lastModifiedBy>
  <cp:revision>6</cp:revision>
  <dcterms:created xsi:type="dcterms:W3CDTF">2021-07-22T05:57:07Z</dcterms:created>
  <dcterms:modified xsi:type="dcterms:W3CDTF">2021-07-22T05:57:07Z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1033-3.6.2.5883</vt:lpwstr>
  </property>
</Properties>
</file>