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effectLst/>
              </a:rPr>
              <a:t>Polarization measurement and prospects at LHCb</a:t>
            </a:r>
            <a:endParaRPr lang="zh-CN" altLang="en-US" sz="44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Speaker: Youen Kang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On behalf of LHCb collaboration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7200" y="4431030"/>
            <a:ext cx="8737600" cy="21844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</p:blipFill>
        <p:spPr>
          <a:xfrm>
            <a:off x="0" y="0"/>
            <a:ext cx="2451735" cy="165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表格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Key</cp:lastModifiedBy>
  <cp:revision>10</cp:revision>
  <dcterms:created xsi:type="dcterms:W3CDTF">2024-08-08T06:05:01Z</dcterms:created>
  <dcterms:modified xsi:type="dcterms:W3CDTF">2024-08-08T06:05:01Z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E80B54E41FD13298715EB4667647CE41_41</vt:lpwstr>
  </property>
</Properties>
</file>