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接受度效率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在之前用</a:t>
            </a:r>
            <a:r>
              <a:rPr lang="en-US" altLang="zh-CN"/>
              <a:t>gauss</a:t>
            </a:r>
            <a:r>
              <a:rPr lang="zh-CN" altLang="en-US"/>
              <a:t>跑出</a:t>
            </a:r>
            <a:r>
              <a:rPr lang="en-US" altLang="zh-CN"/>
              <a:t>.xgen</a:t>
            </a:r>
            <a:r>
              <a:rPr lang="zh-CN" altLang="en-US"/>
              <a:t>文件之后用</a:t>
            </a:r>
            <a:r>
              <a:rPr lang="en-US" altLang="zh-CN"/>
              <a:t>DaVinci</a:t>
            </a:r>
            <a:r>
              <a:rPr lang="zh-CN" altLang="en-US"/>
              <a:t>转换为</a:t>
            </a:r>
            <a:r>
              <a:rPr lang="en-US" altLang="zh-CN"/>
              <a:t>root</a:t>
            </a:r>
            <a:r>
              <a:rPr lang="zh-CN" altLang="en-US"/>
              <a:t>文件。具体语句如下：</a:t>
            </a:r>
            <a:endParaRPr lang="zh-CN" altLang="en-US"/>
          </a:p>
          <a:p>
            <a:r>
              <a:rPr lang="en-US" altLang="zh-CN"/>
              <a:t>lb-run DaVinci/v45r6 gaudirun.py DaVinci-Job.py inputData.py</a:t>
            </a:r>
            <a:endParaRPr lang="en-US" altLang="zh-CN"/>
          </a:p>
          <a:p>
            <a:r>
              <a:rPr lang="zh-CN" altLang="en-US"/>
              <a:t>转换为</a:t>
            </a:r>
            <a:r>
              <a:rPr lang="en-US" altLang="zh-CN"/>
              <a:t>root</a:t>
            </a:r>
            <a:r>
              <a:rPr lang="zh-CN" altLang="en-US"/>
              <a:t>文件之后，算在接受度之内的效率即可</a:t>
            </a:r>
            <a:endParaRPr lang="zh-CN" altLang="en-US"/>
          </a:p>
          <a:p>
            <a:r>
              <a:rPr lang="zh-CN" altLang="en-US"/>
              <a:t>然后快度什么的计算可以见公式</a:t>
            </a:r>
            <a:endParaRPr lang="zh-CN" altLang="en-US"/>
          </a:p>
          <a:p>
            <a:r>
              <a:rPr lang="zh-CN" altLang="en-US"/>
              <a:t>之后根据</a:t>
            </a:r>
            <a:r>
              <a:rPr lang="en-US" altLang="zh-CN"/>
              <a:t>MotherID</a:t>
            </a:r>
            <a:r>
              <a:rPr lang="zh-CN" altLang="en-US"/>
              <a:t>列出粒子来源，</a:t>
            </a:r>
            <a:r>
              <a:rPr lang="en-US" altLang="zh-CN"/>
              <a:t>fromb</a:t>
            </a:r>
            <a:r>
              <a:rPr lang="zh-CN" altLang="en-US"/>
              <a:t>或者</a:t>
            </a:r>
            <a:r>
              <a:rPr lang="en-US" altLang="zh-CN"/>
              <a:t>prompt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4757420" cy="4486275"/>
          </a:xfrm>
        </p:spPr>
        <p:txBody>
          <a:bodyPr/>
          <a:p>
            <a:r>
              <a:rPr lang="zh-CN" altLang="en-US"/>
              <a:t>具体的代码写在了</a:t>
            </a:r>
            <a:r>
              <a:rPr lang="en-US" altLang="zh-CN"/>
              <a:t>rawdata/Jpsi/GenMC/ListMotherID</a:t>
            </a:r>
            <a:r>
              <a:rPr lang="zh-CN" altLang="en-US"/>
              <a:t>中，列出来如右图，之后根据这个和</a:t>
            </a:r>
            <a:r>
              <a:rPr lang="en-US" altLang="zh-CN"/>
              <a:t>ParticleTable.txt</a:t>
            </a:r>
            <a:r>
              <a:rPr lang="zh-CN" altLang="en-US"/>
              <a:t>中去寻找。然后画图即可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3210" y="935355"/>
            <a:ext cx="5713730" cy="5322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8995" y="587375"/>
            <a:ext cx="5414010" cy="5682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还要看</a:t>
            </a:r>
            <a:r>
              <a:rPr lang="en-US" altLang="zh-CN"/>
              <a:t>grandMotherID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Writer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SimSun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Office Theme</vt:lpstr>
      <vt:lpstr>接受度效率</vt:lpstr>
      <vt:lpstr>1.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接受度效率</dc:title>
  <dc:creator>admin</dc:creator>
  <cp:lastModifiedBy>admin</cp:lastModifiedBy>
  <cp:revision>4</cp:revision>
  <dcterms:created xsi:type="dcterms:W3CDTF">2022-05-13T02:06:58Z</dcterms:created>
  <dcterms:modified xsi:type="dcterms:W3CDTF">2022-05-13T02:06:58Z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