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How to Write Note with Latex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</a:t>
            </a:r>
            <a:r>
              <a:rPr lang="zh-CN" altLang="en-US"/>
              <a:t>下载</a:t>
            </a:r>
            <a:r>
              <a:rPr lang="en-US" altLang="zh-CN"/>
              <a:t>LHCb</a:t>
            </a:r>
            <a:r>
              <a:rPr lang="zh-CN" altLang="en-US"/>
              <a:t>标准模版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clone https://gitlab.cern.ch/lhcb-docs/templates </a:t>
            </a:r>
            <a:r>
              <a:rPr lang="zh-CN" altLang="en-US"/>
              <a:t>路径</a:t>
            </a:r>
            <a:r>
              <a:rPr lang="en-US" altLang="zh-CN"/>
              <a:t>/</a:t>
            </a:r>
            <a:r>
              <a:rPr lang="zh-CN" altLang="en-US"/>
              <a:t>空文件夹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2.make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make</a:t>
            </a:r>
            <a:r>
              <a:rPr lang="zh-CN" altLang="en-US"/>
              <a:t>或者</a:t>
            </a:r>
            <a:r>
              <a:rPr lang="en-US" altLang="zh-CN"/>
              <a:t>make all</a:t>
            </a:r>
            <a:r>
              <a:rPr lang="zh-CN" altLang="en-US"/>
              <a:t>，会自动生成一个</a:t>
            </a:r>
            <a:r>
              <a:rPr lang="en-US" altLang="zh-CN"/>
              <a:t>main.pdf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</a:t>
            </a:r>
            <a:r>
              <a:rPr lang="zh-CN" altLang="en-US"/>
              <a:t>包含的内容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</a:t>
            </a:r>
            <a:r>
              <a:rPr lang="zh-CN" altLang="en-US"/>
              <a:t>各种</a:t>
            </a:r>
            <a:r>
              <a:rPr lang="en-US" altLang="zh-CN"/>
              <a:t>tex</a:t>
            </a:r>
            <a:r>
              <a:rPr lang="zh-CN" altLang="en-US"/>
              <a:t>，一般来说都被引用在</a:t>
            </a:r>
            <a:r>
              <a:rPr lang="en-US" altLang="zh-CN"/>
              <a:t>main.tex</a:t>
            </a:r>
            <a:r>
              <a:rPr lang="zh-CN" altLang="en-US"/>
              <a:t>中，另外在各</a:t>
            </a:r>
            <a:r>
              <a:rPr lang="en-US" altLang="zh-CN"/>
              <a:t>bib</a:t>
            </a:r>
            <a:r>
              <a:rPr lang="zh-CN" altLang="en-US"/>
              <a:t>中有引用。需要注意的是</a:t>
            </a:r>
            <a:r>
              <a:rPr lang="en-US" altLang="zh-CN"/>
              <a:t>main.bib</a:t>
            </a:r>
            <a:r>
              <a:rPr lang="zh-CN" altLang="en-US"/>
              <a:t>是专门腾给我们用的一个空</a:t>
            </a:r>
            <a:r>
              <a:rPr lang="en-US" altLang="zh-CN"/>
              <a:t>bib</a:t>
            </a:r>
            <a:r>
              <a:rPr lang="zh-CN" altLang="en-US"/>
              <a:t>文件，所有不在各附带</a:t>
            </a:r>
            <a:r>
              <a:rPr lang="en-US" altLang="zh-CN"/>
              <a:t>bib</a:t>
            </a:r>
            <a:r>
              <a:rPr lang="zh-CN" altLang="en-US"/>
              <a:t>中的都需要自己手动添加在</a:t>
            </a:r>
            <a:r>
              <a:rPr lang="en-US" altLang="zh-CN"/>
              <a:t>main.bib</a:t>
            </a:r>
            <a:r>
              <a:rPr lang="zh-CN" altLang="en-US"/>
              <a:t>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注意手动添加在</a:t>
            </a:r>
            <a:r>
              <a:rPr lang="en-US" altLang="zh-CN"/>
              <a:t>main.bib</a:t>
            </a:r>
            <a:r>
              <a:rPr lang="zh-CN" altLang="en-US"/>
              <a:t>里的时候，不能夹带任何</a:t>
            </a:r>
            <a:r>
              <a:rPr lang="en-US" altLang="zh-CN"/>
              <a:t>latex</a:t>
            </a:r>
            <a:r>
              <a:rPr lang="zh-CN" altLang="en-US"/>
              <a:t>无法识别的字符，比如希腊文之类的，哪怕有时候直接从https://inspirehep.net/这里下载来的也有可能用不了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若有一些</a:t>
            </a:r>
            <a:r>
              <a:rPr lang="en-US" altLang="zh-CN"/>
              <a:t>bib</a:t>
            </a:r>
            <a:r>
              <a:rPr lang="zh-CN" altLang="en-US"/>
              <a:t>已经</a:t>
            </a:r>
            <a:r>
              <a:rPr lang="en-US" altLang="zh-CN"/>
              <a:t>contain</a:t>
            </a:r>
            <a:r>
              <a:rPr lang="zh-CN" altLang="en-US"/>
              <a:t>了你需要的文件只是你自己不知道，那么可能无法正常显示引用【？】，这种情况下需要看</a:t>
            </a:r>
            <a:r>
              <a:rPr lang="en-US" altLang="zh-CN"/>
              <a:t>log</a:t>
            </a:r>
            <a:r>
              <a:rPr lang="zh-CN" altLang="en-US"/>
              <a:t>文件去删除重复的</a:t>
            </a:r>
            <a:r>
              <a:rPr lang="en-US" altLang="zh-CN"/>
              <a:t>bib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790"/>
            <a:ext cx="6021705" cy="5571490"/>
          </a:xfrm>
        </p:spPr>
        <p:txBody>
          <a:bodyPr/>
          <a:p>
            <a:r>
              <a:rPr lang="en-US"/>
              <a:t>4. </a:t>
            </a:r>
            <a:r>
              <a:rPr lang="zh-CN" altLang="en-US"/>
              <a:t>如果无法显示，需要在</a:t>
            </a:r>
            <a:r>
              <a:rPr lang="en-US" altLang="zh-CN"/>
              <a:t>vscode</a:t>
            </a:r>
            <a:r>
              <a:rPr lang="zh-CN" altLang="en-US"/>
              <a:t>的</a:t>
            </a:r>
            <a:r>
              <a:rPr lang="en-US" altLang="zh-CN"/>
              <a:t>extend setting</a:t>
            </a:r>
            <a:r>
              <a:rPr lang="zh-CN" altLang="en-US"/>
              <a:t>里设置编译顺序，先</a:t>
            </a:r>
            <a:r>
              <a:rPr lang="en-US" altLang="zh-CN"/>
              <a:t>pdflatex</a:t>
            </a:r>
            <a:r>
              <a:rPr lang="zh-CN" altLang="en-US"/>
              <a:t>再</a:t>
            </a:r>
            <a:r>
              <a:rPr lang="en-US" altLang="zh-CN"/>
              <a:t>biblatex</a:t>
            </a:r>
            <a:r>
              <a:rPr lang="zh-CN" altLang="en-US"/>
              <a:t>再</a:t>
            </a:r>
            <a:r>
              <a:rPr lang="en-US" altLang="zh-CN"/>
              <a:t>pdflatex</a:t>
            </a:r>
            <a:r>
              <a:rPr lang="zh-CN" altLang="en-US"/>
              <a:t>两次。</a:t>
            </a:r>
            <a:r>
              <a:rPr lang="en-US" altLang="zh-CN"/>
              <a:t>xelatex</a:t>
            </a:r>
            <a:r>
              <a:rPr lang="zh-CN" altLang="en-US"/>
              <a:t>也是一样。除此之外，如果排除了所有的问题之后，还需要在终端里使用</a:t>
            </a:r>
            <a:r>
              <a:rPr lang="en-US" altLang="zh-CN"/>
              <a:t>make clean</a:t>
            </a:r>
            <a:r>
              <a:rPr lang="zh-CN" altLang="en-US"/>
              <a:t>，再</a:t>
            </a:r>
            <a:r>
              <a:rPr lang="en-US" altLang="zh-CN"/>
              <a:t>make</a:t>
            </a:r>
            <a:r>
              <a:rPr lang="zh-CN" altLang="en-US"/>
              <a:t>才能出来，直接用</a:t>
            </a:r>
            <a:r>
              <a:rPr lang="en-US" altLang="zh-CN"/>
              <a:t>vscode</a:t>
            </a:r>
            <a:r>
              <a:rPr lang="zh-CN" altLang="en-US"/>
              <a:t>里没有办法</a:t>
            </a:r>
            <a:r>
              <a:rPr lang="en-US" altLang="zh-CN"/>
              <a:t>make clean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0080" y="179070"/>
            <a:ext cx="4021455" cy="386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45" y="2861945"/>
            <a:ext cx="384810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960"/>
            <a:ext cx="10515600" cy="5481320"/>
          </a:xfrm>
        </p:spPr>
        <p:txBody>
          <a:bodyPr/>
          <a:p>
            <a:r>
              <a:rPr lang="en-US"/>
              <a:t>vscode</a:t>
            </a:r>
            <a:r>
              <a:rPr lang="zh-CN" altLang="en-US"/>
              <a:t>每次</a:t>
            </a:r>
            <a:r>
              <a:rPr lang="en-US" altLang="zh-CN"/>
              <a:t>save</a:t>
            </a:r>
            <a:r>
              <a:rPr lang="zh-CN" altLang="en-US"/>
              <a:t>一个文档就会自动重新编译一次，蓝色波浪线为拼写错误，黄色波浪线是</a:t>
            </a:r>
            <a:r>
              <a:rPr lang="en-US" altLang="zh-CN"/>
              <a:t>warning</a:t>
            </a:r>
            <a:r>
              <a:rPr lang="zh-CN" altLang="en-US"/>
              <a:t>，红色波浪线为</a:t>
            </a:r>
            <a:r>
              <a:rPr lang="en-US" altLang="zh-CN"/>
              <a:t>error</a:t>
            </a:r>
            <a:r>
              <a:rPr lang="zh-CN" altLang="en-US"/>
              <a:t>，当存在</a:t>
            </a:r>
            <a:r>
              <a:rPr lang="en-US" altLang="zh-CN"/>
              <a:t>error</a:t>
            </a:r>
            <a:r>
              <a:rPr lang="zh-CN" altLang="en-US"/>
              <a:t>的时候，会导致所有的的</a:t>
            </a:r>
            <a:r>
              <a:rPr lang="en-US" altLang="zh-CN"/>
              <a:t>reference</a:t>
            </a:r>
            <a:r>
              <a:rPr lang="zh-CN" altLang="en-US"/>
              <a:t>和</a:t>
            </a:r>
            <a:r>
              <a:rPr lang="en-US" altLang="zh-CN"/>
              <a:t>cite</a:t>
            </a:r>
            <a:r>
              <a:rPr lang="zh-CN" altLang="en-US"/>
              <a:t>都没办法成功引用。所以很多时候碰到</a:t>
            </a:r>
            <a:r>
              <a:rPr lang="en-US" altLang="zh-CN"/>
              <a:t>citation undefined</a:t>
            </a:r>
            <a:r>
              <a:rPr lang="zh-CN" altLang="en-US"/>
              <a:t>的时候，并非是</a:t>
            </a:r>
            <a:r>
              <a:rPr lang="en-US" altLang="zh-CN"/>
              <a:t>bib</a:t>
            </a:r>
            <a:r>
              <a:rPr lang="zh-CN" altLang="en-US"/>
              <a:t>文件的问题，很多时候就是因为</a:t>
            </a:r>
            <a:r>
              <a:rPr lang="en-US" altLang="zh-CN"/>
              <a:t>error</a:t>
            </a:r>
            <a:r>
              <a:rPr lang="zh-CN" altLang="en-US"/>
              <a:t>没解决，所以第一次编译就无法完成，就没有办法进行</a:t>
            </a:r>
            <a:r>
              <a:rPr lang="en-US" altLang="zh-CN"/>
              <a:t>latex-&gt;bibtex-&gt;latex-&gt;latex</a:t>
            </a:r>
            <a:r>
              <a:rPr lang="zh-CN" altLang="en-US"/>
              <a:t>，会终止在</a:t>
            </a:r>
            <a:r>
              <a:rPr lang="en-US" altLang="zh-CN"/>
              <a:t>1-2</a:t>
            </a:r>
            <a:r>
              <a:rPr lang="zh-CN" altLang="en-US"/>
              <a:t>步，这就当然会造成无法正确</a:t>
            </a:r>
            <a:r>
              <a:rPr lang="en-US" altLang="zh-CN"/>
              <a:t>cite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Writer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SimSun</vt:lpstr>
      <vt:lpstr>Office Theme</vt:lpstr>
      <vt:lpstr>How to Write Note with Latex</vt:lpstr>
      <vt:lpstr>1.下载LHCb标准模版</vt:lpstr>
      <vt:lpstr>2.make</vt:lpstr>
      <vt:lpstr>3.包含的内容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Note with Latex</dc:title>
  <dc:creator>admin</dc:creator>
  <cp:lastModifiedBy>admin</cp:lastModifiedBy>
  <cp:revision>2</cp:revision>
  <dcterms:created xsi:type="dcterms:W3CDTF">2022-06-22T04:00:17Z</dcterms:created>
  <dcterms:modified xsi:type="dcterms:W3CDTF">2022-06-22T04:00:17Z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