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1" r:id="rId6"/>
    <p:sldId id="259" r:id="rId7"/>
    <p:sldId id="260" r:id="rId9"/>
    <p:sldId id="261" r:id="rId10"/>
    <p:sldId id="263" r:id="rId11"/>
    <p:sldId id="264" r:id="rId12"/>
    <p:sldId id="262" r:id="rId13"/>
    <p:sldId id="265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How to use Gauss  for generator level MC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3540" y="44450"/>
            <a:ext cx="11424285" cy="676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10" y="692150"/>
            <a:ext cx="10499090" cy="548513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测试的时候可以提交小量的</a:t>
            </a:r>
            <a:r>
              <a:rPr lang="en-US" altLang="zh-CN"/>
              <a:t>job</a:t>
            </a:r>
            <a:r>
              <a:rPr lang="zh-CN" altLang="en-US"/>
              <a:t>，改参数njobs = 5，nperjob = 5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在myApp.options中添加所有本地测试时候用到的配置文件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其他对应的文件可对应修改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Psi2S</a:t>
            </a:r>
            <a:r>
              <a:rPr lang="zh-CN" altLang="en-US"/>
              <a:t>，没有</a:t>
            </a:r>
            <a:r>
              <a:rPr lang="en-US" altLang="zh-CN"/>
              <a:t>NoCut</a:t>
            </a:r>
            <a:r>
              <a:rPr lang="zh-CN" altLang="en-US"/>
              <a:t>的情况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decayfile</a:t>
            </a:r>
            <a:r>
              <a:rPr lang="zh-CN" altLang="en-US"/>
              <a:t>中找到</a:t>
            </a:r>
            <a:r>
              <a:rPr lang="en-US" altLang="zh-CN"/>
              <a:t>28142001.py</a:t>
            </a:r>
            <a:r>
              <a:rPr lang="zh-CN" altLang="en-US"/>
              <a:t>之后，修改掉其中的</a:t>
            </a:r>
            <a:r>
              <a:rPr lang="en-US" altLang="zh-CN"/>
              <a:t>cut</a:t>
            </a:r>
            <a:r>
              <a:rPr lang="zh-CN" altLang="en-US"/>
              <a:t>为</a:t>
            </a:r>
            <a:r>
              <a:rPr lang="en-US" altLang="zh-CN"/>
              <a:t>none</a:t>
            </a:r>
            <a:r>
              <a:rPr lang="zh-CN" altLang="en-US"/>
              <a:t>如下：（也要将</a:t>
            </a:r>
            <a:r>
              <a:rPr lang="en-US" altLang="zh-CN"/>
              <a:t>GenCutTool</a:t>
            </a:r>
            <a:r>
              <a:rPr lang="zh-CN" altLang="en-US"/>
              <a:t>后面的东西删除）</a:t>
            </a:r>
            <a:endParaRPr lang="zh-CN" altLang="en-US"/>
          </a:p>
          <a:p>
            <a:r>
              <a:rPr lang="en-US" altLang="zh-CN"/>
              <a:t>decfile</a:t>
            </a:r>
            <a:r>
              <a:rPr lang="zh-CN" altLang="en-US"/>
              <a:t>在</a:t>
            </a:r>
            <a:r>
              <a:rPr lang="en-US" altLang="zh-CN"/>
              <a:t>$DECFILESROOT/dkfiles/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3315970"/>
            <a:ext cx="5455920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355"/>
            <a:ext cx="10515600" cy="5368925"/>
          </a:xfrm>
        </p:spPr>
        <p:txBody>
          <a:bodyPr/>
          <a:p>
            <a:r>
              <a:rPr lang="zh-CN" altLang="en-US"/>
              <a:t>修改</a:t>
            </a:r>
            <a:r>
              <a:rPr lang="en-US" altLang="zh-CN"/>
              <a:t>28142001.py</a:t>
            </a:r>
            <a:r>
              <a:rPr lang="zh-CN" altLang="en-US"/>
              <a:t>至</a:t>
            </a:r>
            <a:r>
              <a:rPr lang="en-US" altLang="zh-CN"/>
              <a:t>28140000.py</a:t>
            </a:r>
            <a:r>
              <a:rPr lang="zh-CN" altLang="en-US"/>
              <a:t>，并且将其中</a:t>
            </a:r>
            <a:r>
              <a:rPr lang="en-US" altLang="zh-CN"/>
              <a:t>cut</a:t>
            </a:r>
            <a:r>
              <a:rPr lang="zh-CN" altLang="en-US"/>
              <a:t>删除如上图，之后再将对应的</a:t>
            </a:r>
            <a:r>
              <a:rPr lang="en-US" altLang="zh-CN"/>
              <a:t>decfile</a:t>
            </a:r>
            <a:r>
              <a:rPr lang="zh-CN" altLang="en-US"/>
              <a:t>下载到当前目录下，修改为</a:t>
            </a:r>
            <a:r>
              <a:rPr lang="en-US" altLang="zh-CN"/>
              <a:t>nocut</a:t>
            </a:r>
            <a:r>
              <a:rPr lang="zh-CN" altLang="en-US"/>
              <a:t>，在</a:t>
            </a:r>
            <a:r>
              <a:rPr lang="en-US" altLang="zh-CN"/>
              <a:t>ganga</a:t>
            </a:r>
            <a:r>
              <a:rPr lang="zh-CN" altLang="en-US"/>
              <a:t>脚本上这个时候是需要这个</a:t>
            </a:r>
            <a:r>
              <a:rPr lang="en-US" altLang="zh-CN"/>
              <a:t>decayfile</a:t>
            </a:r>
            <a:r>
              <a:rPr lang="zh-CN" altLang="en-US"/>
              <a:t>的，之前</a:t>
            </a:r>
            <a:r>
              <a:rPr lang="en-US" altLang="zh-CN"/>
              <a:t>Jpsi</a:t>
            </a:r>
            <a:r>
              <a:rPr lang="zh-CN" altLang="en-US"/>
              <a:t>不需要是因为</a:t>
            </a:r>
            <a:r>
              <a:rPr lang="en-US" altLang="zh-CN"/>
              <a:t>Jpsi</a:t>
            </a:r>
            <a:r>
              <a:rPr lang="zh-CN" altLang="en-US"/>
              <a:t>的</a:t>
            </a:r>
            <a:r>
              <a:rPr lang="en-US" altLang="zh-CN"/>
              <a:t>decfile</a:t>
            </a:r>
            <a:r>
              <a:rPr lang="zh-CN" altLang="en-US"/>
              <a:t>之前有人跑过，直接就可以在</a:t>
            </a:r>
            <a:r>
              <a:rPr lang="en-US" altLang="zh-CN"/>
              <a:t>Gauss</a:t>
            </a:r>
            <a:r>
              <a:rPr lang="zh-CN" altLang="en-US"/>
              <a:t>环境下找到这个</a:t>
            </a:r>
            <a:r>
              <a:rPr lang="en-US" altLang="zh-CN"/>
              <a:t>decfile</a:t>
            </a:r>
            <a:r>
              <a:rPr lang="zh-CN" altLang="en-US"/>
              <a:t>，这个则不同。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这是</a:t>
            </a:r>
            <a:r>
              <a:rPr lang="en-US" altLang="zh-CN"/>
              <a:t>JpsiNoCut</a:t>
            </a:r>
            <a:r>
              <a:rPr lang="zh-CN" altLang="en-US"/>
              <a:t>的</a:t>
            </a:r>
            <a:r>
              <a:rPr lang="en-US" altLang="zh-CN"/>
              <a:t>DecFile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9380" y="1691005"/>
            <a:ext cx="40278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0770" y="1691005"/>
            <a:ext cx="29470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注意这里不是</a:t>
            </a:r>
            <a:r>
              <a:rPr lang="en-US" altLang="zh-CN"/>
              <a:t>py</a:t>
            </a:r>
            <a:r>
              <a:rPr lang="zh-CN" altLang="en-US"/>
              <a:t>文件，所以</a:t>
            </a:r>
            <a:endParaRPr lang="zh-CN" altLang="en-US"/>
          </a:p>
          <a:p>
            <a:r>
              <a:rPr lang="zh-CN" altLang="en-US"/>
              <a:t>并不是注释哦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Psi2S</a:t>
            </a:r>
            <a:r>
              <a:rPr lang="zh-CN" altLang="en-US"/>
              <a:t>的</a:t>
            </a:r>
            <a:r>
              <a:rPr lang="en-US" altLang="zh-CN"/>
              <a:t>DecFile</a:t>
            </a:r>
            <a:r>
              <a:rPr lang="zh-CN" altLang="en-US"/>
              <a:t>为</a:t>
            </a:r>
            <a:r>
              <a:rPr lang="en-US" altLang="zh-CN"/>
              <a:t>NoCut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最后这里附上一个</a:t>
            </a:r>
            <a:r>
              <a:rPr lang="en-US" altLang="zh-CN"/>
              <a:t>bug</a:t>
            </a:r>
            <a:endParaRPr lang="en-US" altLang="zh-CN"/>
          </a:p>
          <a:p>
            <a:r>
              <a:rPr lang="zh-CN" altLang="en-US"/>
              <a:t>如果显示为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那么在</a:t>
            </a:r>
            <a:r>
              <a:rPr lang="en-US" altLang="zh-CN"/>
              <a:t>Gauss-Job.py</a:t>
            </a:r>
            <a:r>
              <a:rPr lang="zh-CN" altLang="en-US"/>
              <a:t>中添加上（对应去</a:t>
            </a:r>
            <a:r>
              <a:rPr lang="en-US" altLang="zh-CN"/>
              <a:t>fullsimulation</a:t>
            </a:r>
            <a:r>
              <a:rPr lang="zh-CN" altLang="en-US"/>
              <a:t>找）：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4606290"/>
            <a:ext cx="8763635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2466340"/>
            <a:ext cx="8074025" cy="1217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3315" cy="4351655"/>
          </a:xfrm>
        </p:spPr>
        <p:txBody>
          <a:bodyPr/>
          <a:p>
            <a:r>
              <a:rPr lang="zh-CN" altLang="en-US"/>
              <a:t>根据</a:t>
            </a:r>
            <a:r>
              <a:rPr lang="en-US" altLang="zh-CN"/>
              <a:t>full simulation</a:t>
            </a:r>
            <a:r>
              <a:rPr lang="zh-CN" altLang="en-US"/>
              <a:t>的蒙卡，可以去</a:t>
            </a:r>
            <a:r>
              <a:rPr lang="en-US" altLang="zh-CN"/>
              <a:t>bookkeeping</a:t>
            </a:r>
            <a:r>
              <a:rPr lang="zh-CN" altLang="en-US"/>
              <a:t>上找到</a:t>
            </a:r>
            <a:r>
              <a:rPr lang="en-US" altLang="zh-CN"/>
              <a:t>productionID</a:t>
            </a:r>
            <a:r>
              <a:rPr lang="zh-CN" altLang="en-US"/>
              <a:t>，再根据</a:t>
            </a:r>
            <a:r>
              <a:rPr lang="en-US" altLang="zh-CN"/>
              <a:t>productionID</a:t>
            </a:r>
            <a:r>
              <a:rPr lang="zh-CN" altLang="en-US"/>
              <a:t>（在</a:t>
            </a:r>
            <a:r>
              <a:rPr lang="en-US" altLang="zh-CN"/>
              <a:t>Transformation Monitor</a:t>
            </a:r>
            <a:r>
              <a:rPr lang="zh-CN" altLang="en-US"/>
              <a:t>）找到对应的配置文件，如下页图</a:t>
            </a:r>
            <a:endParaRPr lang="zh-CN" altLang="en-US"/>
          </a:p>
          <a:p>
            <a:r>
              <a:rPr lang="en-US" altLang="zh-CN"/>
              <a:t>productionID</a:t>
            </a:r>
            <a:r>
              <a:rPr lang="zh-CN" altLang="en-US"/>
              <a:t>就是</a:t>
            </a:r>
            <a:r>
              <a:rPr lang="en-US" altLang="zh-CN"/>
              <a:t>dst</a:t>
            </a:r>
            <a:r>
              <a:rPr lang="zh-CN" altLang="en-US"/>
              <a:t>文件后紧跟的一串数字</a:t>
            </a:r>
            <a:endParaRPr lang="zh-CN" altLang="en-US"/>
          </a:p>
          <a:p>
            <a:r>
              <a:rPr lang="zh-CN" altLang="en-US"/>
              <a:t>然后在</a:t>
            </a:r>
            <a:r>
              <a:rPr lang="en-US" altLang="zh-CN">
                <a:sym typeface="+mn-ea"/>
              </a:rPr>
              <a:t>Transformation Monitor</a:t>
            </a:r>
            <a:r>
              <a:rPr lang="zh-CN" altLang="en-US">
                <a:sym typeface="+mn-ea"/>
              </a:rPr>
              <a:t>中右键</a:t>
            </a:r>
            <a:r>
              <a:rPr lang="en-US" altLang="zh-CN"/>
              <a:t>show request</a:t>
            </a:r>
            <a:r>
              <a:rPr lang="zh-CN" altLang="en-US"/>
              <a:t>在新窗口出现，之后右键单击</a:t>
            </a:r>
            <a:r>
              <a:rPr lang="en-US" altLang="zh-CN"/>
              <a:t>view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具体教程：</a:t>
            </a:r>
            <a:r>
              <a:rPr lang="en-US" altLang="zh-CN"/>
              <a:t>https://lhcb.github.io/starterkit-lessons/second-analysis-steps/simulation-running-gauss.html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65" y="0"/>
            <a:ext cx="11565255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0"/>
            <a:ext cx="11478895" cy="6732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输入如下命令建立一个</a:t>
            </a:r>
            <a:r>
              <a:rPr lang="en-US" altLang="zh-CN"/>
              <a:t>gauss</a:t>
            </a:r>
            <a:r>
              <a:rPr lang="zh-CN" altLang="en-US"/>
              <a:t>的</a:t>
            </a:r>
            <a:r>
              <a:rPr lang="en-US" altLang="zh-CN"/>
              <a:t>workdir</a:t>
            </a:r>
            <a:r>
              <a:rPr lang="zh-CN" altLang="en-US"/>
              <a:t>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lb-set-platform x86_64-slc6-gcc49-opt</a:t>
            </a:r>
            <a:endParaRPr lang="zh-CN" altLang="en-US"/>
          </a:p>
          <a:p>
            <a:pPr lvl="1"/>
            <a:r>
              <a:rPr lang="zh-CN" altLang="en-US"/>
              <a:t>lb-dev Gauss/v49r</a:t>
            </a:r>
            <a:r>
              <a:rPr lang="en-US" altLang="zh-CN"/>
              <a:t>6 </a:t>
            </a:r>
            <a:r>
              <a:rPr lang="zh-CN" altLang="en-US"/>
              <a:t>（用</a:t>
            </a:r>
            <a:r>
              <a:rPr lang="en-US" altLang="zh-CN"/>
              <a:t>v49r12</a:t>
            </a:r>
            <a:r>
              <a:rPr lang="zh-CN" altLang="en-US"/>
              <a:t>会有一个粒子找不到报错）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之后会创建一个</a:t>
            </a:r>
            <a:r>
              <a:rPr lang="en-US" altLang="zh-CN"/>
              <a:t>GaussDev_v49r6</a:t>
            </a:r>
            <a:r>
              <a:rPr lang="zh-CN" altLang="en-US"/>
              <a:t>文件夹，进入其中，将上一页中展示的相关文件都下载下来，除此之外，还需要下载以下这些相关文件</a:t>
            </a:r>
            <a:r>
              <a:rPr lang="en-US" altLang="zh-CN"/>
              <a:t>(</a:t>
            </a:r>
            <a:r>
              <a:rPr lang="zh-CN" altLang="en-US"/>
              <a:t>需要进入</a:t>
            </a:r>
            <a:r>
              <a:rPr lang="en-US" altLang="zh-CN"/>
              <a:t>Gauss</a:t>
            </a:r>
            <a:r>
              <a:rPr lang="zh-CN" altLang="en-US"/>
              <a:t>环境lb-run Gauss/latest bash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zh-CN" altLang="en-US"/>
              <a:t>cp $GAUSSOPTS/Gauss-Job.py </a:t>
            </a:r>
            <a:r>
              <a:rPr lang="en-US" altLang="zh-CN"/>
              <a:t>./</a:t>
            </a:r>
            <a:endParaRPr lang="en-US" altLang="zh-CN"/>
          </a:p>
          <a:p>
            <a:pPr lvl="2"/>
            <a:r>
              <a:rPr lang="en-US" altLang="zh-CN"/>
              <a:t>cp $DECFILESROOT/options/24142000.py ./</a:t>
            </a:r>
            <a:endParaRPr lang="en-US" altLang="zh-CN"/>
          </a:p>
          <a:p>
            <a:pPr lvl="2"/>
            <a:r>
              <a:rPr lang="en-US" altLang="zh-CN"/>
              <a:t>decayfile (</a:t>
            </a:r>
            <a:r>
              <a:rPr lang="zh-CN" altLang="en-US"/>
              <a:t>可以不用，如果</a:t>
            </a:r>
            <a:r>
              <a:rPr lang="en-US" altLang="zh-CN"/>
              <a:t>deccayfile</a:t>
            </a:r>
            <a:r>
              <a:rPr lang="zh-CN" altLang="en-US"/>
              <a:t>没有自己需要改动的地方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本地测试以下是否有问题，具体测试语句如下页（注意其中所有的引号都不需要！！且相关配置文件应该在前两步都已经弄好，不需要在</a:t>
            </a:r>
            <a:r>
              <a:rPr lang="en-US" altLang="zh-CN"/>
              <a:t>gauss</a:t>
            </a:r>
            <a:r>
              <a:rPr lang="zh-CN" altLang="en-US"/>
              <a:t>环境下测试，直接在</a:t>
            </a:r>
            <a:r>
              <a:rPr lang="en-US" altLang="zh-CN"/>
              <a:t>lxplus</a:t>
            </a:r>
            <a:r>
              <a:rPr lang="zh-CN" altLang="en-US"/>
              <a:t>环境下测试即可）：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5535" y="1629410"/>
            <a:ext cx="9354185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" y="904240"/>
            <a:ext cx="10580370" cy="5273040"/>
          </a:xfrm>
        </p:spPr>
        <p:txBody>
          <a:bodyPr/>
          <a:p>
            <a:r>
              <a:rPr lang="zh-CN" altLang="en-US"/>
              <a:t>测试成功之后会出现如下文件：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705" y="1828165"/>
            <a:ext cx="896493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可以在</a:t>
            </a:r>
            <a:r>
              <a:rPr lang="en-US" altLang="zh-CN"/>
              <a:t>ganga</a:t>
            </a:r>
            <a:r>
              <a:rPr lang="zh-CN" altLang="en-US"/>
              <a:t>上大批量提交，之前学长写过一个脚本，我放在了：</a:t>
            </a:r>
            <a:endParaRPr lang="zh-CN" altLang="en-US"/>
          </a:p>
          <a:p>
            <a:r>
              <a:rPr lang="zh-CN" altLang="en-US"/>
              <a:t>/afs/cern.ch/user/y/yokang/public/analysis</a:t>
            </a:r>
            <a:r>
              <a:rPr lang="en-US" altLang="zh-CN"/>
              <a:t>/job_gauss.py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关于这个文件的设置如下页，注意事项下下页：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Writer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SimSun</vt:lpstr>
      <vt:lpstr>汉仪书宋二KW</vt:lpstr>
      <vt:lpstr>SimSun</vt:lpstr>
      <vt:lpstr>Office Theme</vt:lpstr>
      <vt:lpstr>How to use Gauss  for generator level MC</vt:lpstr>
      <vt:lpstr>Step 1</vt:lpstr>
      <vt:lpstr>PowerPoint 演示文稿</vt:lpstr>
      <vt:lpstr>PowerPoint 演示文稿</vt:lpstr>
      <vt:lpstr>Step 2</vt:lpstr>
      <vt:lpstr>Step 3</vt:lpstr>
      <vt:lpstr>PowerPoint 演示文稿</vt:lpstr>
      <vt:lpstr>PowerPoint 演示文稿</vt:lpstr>
      <vt:lpstr>Step 4</vt:lpstr>
      <vt:lpstr>PowerPoint 演示文稿</vt:lpstr>
      <vt:lpstr>PowerPoint 演示文稿</vt:lpstr>
      <vt:lpstr>对Psi2S，没有NoCut的情况</vt:lpstr>
      <vt:lpstr>PowerPoint 演示文稿</vt:lpstr>
      <vt:lpstr>这是JpsiNoCut的DecFile</vt:lpstr>
      <vt:lpstr>修改Psi2S的DecFile为NoCut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Gauss  for generator level MC</dc:title>
  <dc:creator>admin</dc:creator>
  <cp:lastModifiedBy>admin</cp:lastModifiedBy>
  <cp:revision>12</cp:revision>
  <dcterms:created xsi:type="dcterms:W3CDTF">2022-03-15T10:44:40Z</dcterms:created>
  <dcterms:modified xsi:type="dcterms:W3CDTF">2022-03-15T10:44:40Z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1033-4.0.1.6533</vt:lpwstr>
  </property>
</Properties>
</file>