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Luminosity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查完</a:t>
            </a:r>
            <a:r>
              <a:rPr lang="en-US" altLang="zh-CN"/>
              <a:t>TCK</a:t>
            </a:r>
            <a:r>
              <a:rPr lang="zh-CN" altLang="en-US"/>
              <a:t>之后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先筛选特定的TCK之后，再打印runnumber，这里如果要不重复的打印会非常困难，一个比较好的算法是先判断相邻两个event的runNo是不是一致（因为基本都是连号儿，用的是PrintRunNo.C），这样可以大幅度缩减事例数，然后再对产生的结果进行unique筛选，不重复地打印所有runNo.，对应的C文件都在MagUp那里。然后去查表得到Luminosity</a:t>
            </a:r>
            <a:endParaRPr lang="en-US" altLang="zh-CN"/>
          </a:p>
          <a:p>
            <a:r>
              <a:rPr lang="zh-CN" altLang="en-US"/>
              <a:t>这个表的误差在</a:t>
            </a:r>
            <a:r>
              <a:rPr lang="en-US" altLang="zh-CN"/>
              <a:t>2%</a:t>
            </a:r>
            <a:r>
              <a:rPr lang="zh-CN" altLang="en-US"/>
              <a:t>左右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Presentation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SimSun</vt:lpstr>
      <vt:lpstr>汉仪书宋二KW</vt:lpstr>
      <vt:lpstr>SimSun</vt:lpstr>
      <vt:lpstr>Office Theme</vt:lpstr>
      <vt:lpstr>Luminosity</vt:lpstr>
      <vt:lpstr>查完TCK之后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Luminosity</dc:title>
  <dc:creator>admin</dc:creator>
  <cp:lastModifiedBy>admin</cp:lastModifiedBy>
  <cp:revision>2</cp:revision>
  <dcterms:created xsi:type="dcterms:W3CDTF">2022-04-12T07:50:37Z</dcterms:created>
  <dcterms:modified xsi:type="dcterms:W3CDTF">2022-04-12T07:50:37Z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1033-4.1.2.6545</vt:lpwstr>
  </property>
</Properties>
</file>