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PID</a:t>
            </a:r>
            <a:r>
              <a:rPr lang="zh-CN" altLang="en-US"/>
              <a:t>效率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1855"/>
            <a:ext cx="10515600" cy="5305425"/>
          </a:xfrm>
        </p:spPr>
        <p:txBody>
          <a:bodyPr/>
          <a:p>
            <a:r>
              <a:rPr lang="zh-CN" altLang="en-US"/>
              <a:t>基本和</a:t>
            </a:r>
            <a:r>
              <a:rPr lang="en-US" altLang="zh-CN"/>
              <a:t>nSPDHits</a:t>
            </a:r>
            <a:r>
              <a:rPr lang="zh-CN" altLang="en-US"/>
              <a:t>关系不大，再细分没有什么必要了。所以重新分下</a:t>
            </a:r>
            <a:r>
              <a:rPr lang="en-US" altLang="zh-CN"/>
              <a:t>bin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zh-CN" altLang="en-US"/>
              <a:t>安装</a:t>
            </a:r>
            <a:r>
              <a:rPr lang="en-US" altLang="zh-CN"/>
              <a:t>Urania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zh-CN" altLang="en-US"/>
              <a:t>依次执行如下指令：</a:t>
            </a:r>
            <a:endParaRPr lang="zh-CN" altLang="en-US"/>
          </a:p>
          <a:p>
            <a:r>
              <a:rPr lang="zh-CN" altLang="en-US"/>
              <a:t>lb-set-platform x86_64-centos7-gcc9-opt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lb-dev Urania/v10r0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cd UraniaDev_v10r0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lb-use Urania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lb-checkout Urania/master PIDCalib/PIDPerfTools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lb-checkout Urania/master PIDCalib/PIDPerfScripts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make install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240"/>
            <a:ext cx="10515600" cy="5654040"/>
          </a:xfrm>
        </p:spPr>
        <p:txBody>
          <a:bodyPr/>
          <a:p>
            <a:r>
              <a:rPr lang="zh-CN" altLang="en-US"/>
              <a:t>安装成功之后，输入</a:t>
            </a:r>
            <a:r>
              <a:rPr lang="en-US" altLang="zh-CN"/>
              <a:t>lhcb-proxy-init</a:t>
            </a:r>
            <a:r>
              <a:rPr lang="zh-CN" altLang="en-US"/>
              <a:t>获取权限</a:t>
            </a:r>
            <a:endParaRPr lang="zh-CN" altLang="en-US"/>
          </a:p>
          <a:p>
            <a:r>
              <a:rPr lang="zh-CN" altLang="en-US"/>
              <a:t>然后为了能够使用</a:t>
            </a:r>
            <a:r>
              <a:rPr lang="en-US" altLang="zh-CN"/>
              <a:t>PIDcalib</a:t>
            </a:r>
            <a:r>
              <a:rPr lang="zh-CN" altLang="en-US"/>
              <a:t>的</a:t>
            </a:r>
            <a:r>
              <a:rPr lang="en-US" altLang="zh-CN"/>
              <a:t>script</a:t>
            </a:r>
            <a:r>
              <a:rPr lang="zh-CN" altLang="en-US"/>
              <a:t>，输入：./run bash --norc</a:t>
            </a:r>
            <a:endParaRPr lang="zh-CN" altLang="en-US"/>
          </a:p>
          <a:p>
            <a:r>
              <a:rPr lang="zh-CN" altLang="en-US"/>
              <a:t>进入对应的</a:t>
            </a:r>
            <a:r>
              <a:rPr lang="en-US" altLang="zh-CN"/>
              <a:t>bash</a:t>
            </a:r>
            <a:r>
              <a:rPr lang="zh-CN" altLang="en-US"/>
              <a:t>环境后执行如下命令：</a:t>
            </a:r>
            <a:endParaRPr lang="zh-CN" altLang="en-US"/>
          </a:p>
          <a:p>
            <a:pPr lvl="2"/>
            <a:r>
              <a:rPr lang="zh-CN" altLang="en-US"/>
              <a:t>python PIDCalib/PIDPerfScripts/scripts/python/MultiTrack/MakePerfHistsRunRange.py</a:t>
            </a:r>
            <a:endParaRPr lang="zh-CN" altLang="en-US"/>
          </a:p>
          <a:p>
            <a:pPr lvl="2"/>
            <a:endParaRPr lang="zh-CN" altLang="en-US"/>
          </a:p>
          <a:p>
            <a:pPr lvl="2"/>
            <a:r>
              <a:rPr lang="zh-CN" altLang="en-US"/>
              <a:t>会出现以下指示（下页），教你如何得到自己想要的对应数据的表格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6050"/>
            <a:ext cx="10515600" cy="2221230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0"/>
            <a:ext cx="11179175" cy="660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025"/>
            <a:ext cx="10515600" cy="5469255"/>
          </a:xfrm>
        </p:spPr>
        <p:txBody>
          <a:bodyPr/>
          <a:p>
            <a:r>
              <a:rPr lang="zh-CN" altLang="en-US"/>
              <a:t>我的分析需要的指令对应为：</a:t>
            </a:r>
            <a:endParaRPr lang="zh-CN" altLang="en-US"/>
          </a:p>
          <a:p>
            <a:r>
              <a:rPr lang="zh-CN" altLang="en-US">
                <a:sym typeface="+mn-ea"/>
              </a:rPr>
              <a:t>python PIDCalib/PIDPerfScripts/scripts/python/MultiTrack/MakePerfHistsRunRange.py "Turbo15" "MagUp" "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u" "DLL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u &gt; 0.0 </a:t>
            </a:r>
            <a:r>
              <a:rPr lang="en-US" altLang="zh-CN">
                <a:sym typeface="+mn-ea"/>
              </a:rPr>
              <a:t>&amp;&amp; isMuon == 1.0</a:t>
            </a:r>
            <a:r>
              <a:rPr lang="zh-CN" altLang="en-US">
                <a:sym typeface="+mn-ea"/>
              </a:rPr>
              <a:t>"  "P" "ETA" "nSPDHits"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40" y="4048125"/>
            <a:ext cx="817943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2480" y="611505"/>
            <a:ext cx="4851400" cy="42919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33195" y="946150"/>
            <a:ext cx="26968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</a:t>
            </a:r>
            <a:r>
              <a:rPr lang="en-US" altLang="zh-CN"/>
              <a:t>schemename</a:t>
            </a:r>
            <a:endParaRPr lang="en-US" altLang="zh-CN"/>
          </a:p>
          <a:p>
            <a:r>
              <a:rPr lang="zh-CN" altLang="en-US"/>
              <a:t>叫做“</a:t>
            </a:r>
            <a:r>
              <a:rPr lang="en-US" altLang="zh-CN"/>
              <a:t>custom_Muon</a:t>
            </a:r>
            <a:r>
              <a:rPr lang="zh-CN" altLang="en-US"/>
              <a:t>”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590"/>
            <a:ext cx="10515600" cy="5544820"/>
          </a:xfrm>
        </p:spPr>
        <p:txBody>
          <a:bodyPr/>
          <a:p>
            <a:r>
              <a:rPr lang="zh-CN" altLang="en-US"/>
              <a:t>上一页图是分</a:t>
            </a:r>
            <a:r>
              <a:rPr lang="en-US" altLang="zh-CN"/>
              <a:t>bin</a:t>
            </a:r>
            <a:r>
              <a:rPr lang="zh-CN" altLang="en-US"/>
              <a:t>的文件</a:t>
            </a:r>
            <a:r>
              <a:rPr lang="zh-CN" altLang="en-US" b="1">
                <a:sym typeface="+mn-ea"/>
              </a:rPr>
              <a:t>defineBinning.py</a:t>
            </a:r>
            <a:r>
              <a:rPr lang="zh-CN" altLang="en-US"/>
              <a:t>，需要加到指令（之后）：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python PIDCalib/PIDPerfScripts/scripts/python/MultiTrack/MakePerfHistsRunRange.py "Turbo1</a:t>
            </a:r>
            <a:r>
              <a:rPr lang="en-US" altLang="zh-CN"/>
              <a:t>6</a:t>
            </a:r>
            <a:r>
              <a:rPr lang="zh-CN" altLang="en-US"/>
              <a:t>" "MagUp" "</a:t>
            </a:r>
            <a:r>
              <a:rPr lang="en-US" altLang="zh-CN"/>
              <a:t>M</a:t>
            </a:r>
            <a:r>
              <a:rPr lang="zh-CN" altLang="en-US"/>
              <a:t>u" "DLL</a:t>
            </a:r>
            <a:r>
              <a:rPr lang="en-US" altLang="zh-CN"/>
              <a:t>m</a:t>
            </a:r>
            <a:r>
              <a:rPr lang="zh-CN" altLang="en-US"/>
              <a:t>u &gt; </a:t>
            </a:r>
            <a:r>
              <a:rPr lang="en-US" altLang="zh-CN"/>
              <a:t>2</a:t>
            </a:r>
            <a:r>
              <a:rPr lang="zh-CN" altLang="en-US"/>
              <a:t>.0 </a:t>
            </a:r>
            <a:r>
              <a:rPr lang="en-US" altLang="zh-CN"/>
              <a:t>&amp;&amp; IsMuon == 1.0 &amp;&amp; MC15TuneV1 _ProbNNmu &gt; 0.2</a:t>
            </a:r>
            <a:r>
              <a:rPr lang="zh-CN" altLang="en-US"/>
              <a:t>" "P" "ETA" "nSPDHits" --binSchemeFile</a:t>
            </a:r>
            <a:r>
              <a:rPr lang="en-US" altLang="zh-CN"/>
              <a:t>=</a:t>
            </a:r>
            <a:r>
              <a:rPr lang="zh-CN" altLang="en-US"/>
              <a:t>"</a:t>
            </a:r>
            <a:r>
              <a:rPr lang="zh-CN" altLang="en-US" b="1"/>
              <a:t>defineBinning.py</a:t>
            </a:r>
            <a:r>
              <a:rPr lang="zh-CN" altLang="en-US"/>
              <a:t>"  --schemeName="</a:t>
            </a:r>
            <a:r>
              <a:rPr lang="zh-CN" altLang="en-US" b="1"/>
              <a:t>custom_</a:t>
            </a:r>
            <a:r>
              <a:rPr lang="en-US" altLang="zh-CN" b="1"/>
              <a:t>Muon</a:t>
            </a:r>
            <a:r>
              <a:rPr lang="zh-CN" altLang="en-US"/>
              <a:t>"（这里的</a:t>
            </a:r>
            <a:r>
              <a:rPr lang="en-US" altLang="zh-CN"/>
              <a:t>scheme name</a:t>
            </a:r>
            <a:r>
              <a:rPr lang="zh-CN" altLang="en-US"/>
              <a:t>在</a:t>
            </a:r>
            <a:r>
              <a:rPr lang="en-US" altLang="zh-CN"/>
              <a:t>defineBinning.py</a:t>
            </a:r>
            <a:r>
              <a:rPr lang="zh-CN" altLang="en-US"/>
              <a:t>里面有定义，你要决定用的是那种分</a:t>
            </a:r>
            <a:r>
              <a:rPr lang="en-US" altLang="zh-CN"/>
              <a:t>bin</a:t>
            </a:r>
            <a:r>
              <a:rPr lang="zh-CN" altLang="en-US"/>
              <a:t>方式）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这样会根据你指定的分</a:t>
            </a:r>
            <a:r>
              <a:rPr lang="en-US" altLang="zh-CN"/>
              <a:t>bin</a:t>
            </a:r>
            <a:r>
              <a:rPr lang="zh-CN" altLang="en-US"/>
              <a:t>方式得到一个</a:t>
            </a:r>
            <a:r>
              <a:rPr lang="en-US" altLang="zh-CN"/>
              <a:t>table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4230"/>
            <a:ext cx="10515600" cy="5353050"/>
          </a:xfrm>
        </p:spPr>
        <p:txBody>
          <a:bodyPr/>
          <a:p>
            <a:r>
              <a:rPr lang="zh-CN" altLang="en-US"/>
              <a:t>最后会得到两个</a:t>
            </a:r>
            <a:r>
              <a:rPr lang="en-US" altLang="zh-CN"/>
              <a:t>root</a:t>
            </a:r>
            <a:r>
              <a:rPr lang="zh-CN" altLang="en-US"/>
              <a:t>文件分别记录</a:t>
            </a:r>
            <a:r>
              <a:rPr lang="en-US" altLang="zh-CN"/>
              <a:t>MagUp</a:t>
            </a:r>
            <a:r>
              <a:rPr lang="zh-CN" altLang="en-US"/>
              <a:t>和</a:t>
            </a:r>
            <a:r>
              <a:rPr lang="en-US" altLang="zh-CN"/>
              <a:t>MagDown</a:t>
            </a:r>
            <a:r>
              <a:rPr lang="zh-CN" altLang="en-US"/>
              <a:t>的两张表格，</a:t>
            </a:r>
            <a:r>
              <a:rPr lang="en-US" altLang="zh-CN"/>
              <a:t>binning</a:t>
            </a:r>
            <a:r>
              <a:rPr lang="zh-CN" altLang="en-US"/>
              <a:t>文件可能会有变动，需要根据之后自己的需求改变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PIDeff vs nSPDHits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0" y="1691005"/>
            <a:ext cx="655510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Spreadsheets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Helvetica Neue</vt:lpstr>
      <vt:lpstr>SimSun</vt:lpstr>
      <vt:lpstr>汉仪书宋二KW</vt:lpstr>
      <vt:lpstr>Calibri</vt:lpstr>
      <vt:lpstr>微软雅黑</vt:lpstr>
      <vt:lpstr>汉仪旗黑</vt:lpstr>
      <vt:lpstr>Arial Unicode MS</vt:lpstr>
      <vt:lpstr>SimSun</vt:lpstr>
      <vt:lpstr>Office Theme</vt:lpstr>
      <vt:lpstr>PID效率</vt:lpstr>
      <vt:lpstr>1. 安装Urania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PIDeff vs nSPDHits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PID效率</dc:title>
  <dc:creator>admin</dc:creator>
  <cp:lastModifiedBy>admin</cp:lastModifiedBy>
  <cp:revision>15</cp:revision>
  <dcterms:created xsi:type="dcterms:W3CDTF">2022-11-30T01:49:45Z</dcterms:created>
  <dcterms:modified xsi:type="dcterms:W3CDTF">2022-11-30T01:49:45Z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1033-4.1.2.6545</vt:lpwstr>
  </property>
</Properties>
</file>